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50" r:id="rId2"/>
    <p:sldId id="257" r:id="rId3"/>
    <p:sldId id="258" r:id="rId4"/>
    <p:sldId id="265" r:id="rId5"/>
    <p:sldId id="259" r:id="rId6"/>
    <p:sldId id="260" r:id="rId7"/>
    <p:sldId id="266" r:id="rId8"/>
    <p:sldId id="262" r:id="rId9"/>
    <p:sldId id="261" r:id="rId10"/>
    <p:sldId id="263" r:id="rId11"/>
    <p:sldId id="271" r:id="rId12"/>
    <p:sldId id="272" r:id="rId13"/>
    <p:sldId id="273" r:id="rId14"/>
    <p:sldId id="351" r:id="rId15"/>
    <p:sldId id="264" r:id="rId16"/>
    <p:sldId id="267" r:id="rId17"/>
    <p:sldId id="274" r:id="rId18"/>
    <p:sldId id="268" r:id="rId19"/>
    <p:sldId id="269" r:id="rId20"/>
    <p:sldId id="270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2" r:id="rId43"/>
    <p:sldId id="296" r:id="rId44"/>
    <p:sldId id="297" r:id="rId45"/>
    <p:sldId id="298" r:id="rId46"/>
    <p:sldId id="299" r:id="rId47"/>
    <p:sldId id="300" r:id="rId48"/>
    <p:sldId id="352" r:id="rId49"/>
    <p:sldId id="318" r:id="rId50"/>
    <p:sldId id="301" r:id="rId51"/>
    <p:sldId id="303" r:id="rId52"/>
    <p:sldId id="304" r:id="rId53"/>
    <p:sldId id="305" r:id="rId54"/>
    <p:sldId id="306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9" r:id="rId63"/>
    <p:sldId id="321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16" r:id="rId74"/>
    <p:sldId id="330" r:id="rId75"/>
    <p:sldId id="353" r:id="rId76"/>
    <p:sldId id="331" r:id="rId77"/>
    <p:sldId id="332" r:id="rId78"/>
    <p:sldId id="333" r:id="rId79"/>
    <p:sldId id="334" r:id="rId80"/>
    <p:sldId id="335" r:id="rId81"/>
    <p:sldId id="336" r:id="rId82"/>
    <p:sldId id="338" r:id="rId83"/>
    <p:sldId id="339" r:id="rId84"/>
    <p:sldId id="343" r:id="rId85"/>
    <p:sldId id="344" r:id="rId86"/>
    <p:sldId id="345" r:id="rId87"/>
    <p:sldId id="346" r:id="rId88"/>
    <p:sldId id="347" r:id="rId89"/>
    <p:sldId id="348" r:id="rId90"/>
    <p:sldId id="349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8999C-3EF6-48EE-B29C-31433357F19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3513C-B864-4035-8301-0522A733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1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1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4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91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44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8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7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7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1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6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4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8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8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38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5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91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0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8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41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18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54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2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3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3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81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8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1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0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9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7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66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4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24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9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2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07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4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347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12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35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25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82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27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59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24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56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5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034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0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5490868-8383-4A12-91EE-A181A8C73E5C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61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5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2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20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9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06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33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1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04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523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2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1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149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52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981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231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5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60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27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20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84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1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513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85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492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149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87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09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88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757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89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82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90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24731C-E219-493A-B57C-3074A1B20833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3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9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F96-978E-48BA-90D1-E6D08B60635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A3592-212D-41E8-BED4-E039FD2F1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ja-JP" altLang="en-US" sz="15000" b="1" dirty="0">
                <a:solidFill>
                  <a:srgbClr val="FF0000"/>
                </a:solidFill>
              </a:rPr>
              <a:t>４課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おんなのひと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女の人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ja-JP" sz="9000" b="1" dirty="0">
                <a:solidFill>
                  <a:srgbClr val="009900"/>
                </a:solidFill>
                <a:ea typeface="MS Mincho" pitchFamily="49" charset="-128"/>
              </a:rPr>
              <a:t>~</a:t>
            </a:r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en-US" altLang="ja-JP" sz="30000" b="1" dirty="0">
                <a:solidFill>
                  <a:srgbClr val="FF6699"/>
                </a:solidFill>
                <a:ea typeface="MS Mincho" pitchFamily="49" charset="-128"/>
              </a:rPr>
              <a:t>~</a:t>
            </a: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区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～し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6699"/>
                </a:solidFill>
                <a:ea typeface="MS Mincho" pitchFamily="49" charset="-128"/>
              </a:rPr>
              <a:t>～市</a:t>
            </a:r>
            <a:endParaRPr lang="ja-JP" altLang="en-US" sz="2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281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9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5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せんせい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せんげつ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先月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9900"/>
                </a:solidFill>
                <a:ea typeface="MS Mincho" pitchFamily="49" charset="-128"/>
              </a:rPr>
              <a:t>さき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009900"/>
                </a:solidFill>
                <a:ea typeface="MS Mincho" pitchFamily="49" charset="-128"/>
              </a:rPr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210529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せんしゅう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先週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いっしゅうかん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en-US" altLang="ja-JP" sz="20000" b="1" dirty="0">
                <a:solidFill>
                  <a:srgbClr val="FF33CC"/>
                </a:solidFill>
                <a:ea typeface="MS Mincho" pitchFamily="49" charset="-128"/>
              </a:rPr>
              <a:t>1</a:t>
            </a: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週間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とうきょう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東京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69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まいにち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毎日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48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まいつき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まいとし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毎年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ごご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午後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うしろ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みせます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57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見せます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19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ひがし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東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377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みえます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見えます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けんがく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見学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しょくじ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食事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たべもの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食べ物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endParaRPr lang="en-US" altLang="ja-JP" sz="6400" b="1" dirty="0">
              <a:solidFill>
                <a:srgbClr val="008000"/>
              </a:solidFill>
              <a:ea typeface="MS Mincho" pitchFamily="49" charset="-128"/>
            </a:endParaRPr>
          </a:p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のみもの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飲み物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いんしょく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飲食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買い物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まえ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前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2781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どうぶつ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動物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にもつ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荷物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もの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物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544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行きます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旅行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やすみ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休み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きゅうじつ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休日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6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いま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712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なまえ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名前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9884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こんげつ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きょう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今日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ことし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今年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きます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来ます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らいしゅう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らいげつ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来月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らいねん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来年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かえります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帰ります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ひがえり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日帰り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ごぜん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午前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帰国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あいます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会います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かいしゃ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会社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しゃかい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社会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かいわ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会話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3820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聞きます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新聞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きこえます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6106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13000" b="1" dirty="0">
                <a:solidFill>
                  <a:srgbClr val="008000"/>
                </a:solidFill>
                <a:ea typeface="MS Mincho" pitchFamily="49" charset="-128"/>
              </a:rPr>
              <a:t>聞こえます</a:t>
            </a:r>
            <a:endParaRPr lang="en-US" altLang="ja-JP" sz="13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よみます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読みます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かきます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書きます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6699"/>
                </a:solidFill>
                <a:ea typeface="MS Mincho" pitchFamily="49" charset="-128"/>
              </a:rPr>
              <a:t>くに</a:t>
            </a:r>
            <a:endParaRPr lang="ja-JP" altLang="en-US" sz="9000" b="1" dirty="0">
              <a:solidFill>
                <a:srgbClr val="009900"/>
              </a:solidFill>
              <a:ea typeface="MS Mincho" pitchFamily="49" charset="-128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28800"/>
            <a:ext cx="7467600" cy="4297363"/>
          </a:xfrm>
        </p:spPr>
        <p:txBody>
          <a:bodyPr>
            <a:noAutofit/>
          </a:bodyPr>
          <a:lstStyle/>
          <a:p>
            <a:pPr algn="ctr" eaLnBrk="1" hangingPunct="1">
              <a:buFontTx/>
              <a:buNone/>
            </a:pPr>
            <a:r>
              <a:rPr lang="ja-JP" altLang="en-US" sz="30000" b="1" dirty="0">
                <a:solidFill>
                  <a:srgbClr val="FF6699"/>
                </a:solidFill>
                <a:ea typeface="MS Mincho" pitchFamily="49" charset="-128"/>
              </a:rPr>
              <a:t>国</a:t>
            </a:r>
            <a:endParaRPr lang="ja-JP" altLang="en-US" sz="30000" b="1" dirty="0">
              <a:solidFill>
                <a:srgbClr val="0099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979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じしょ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辞書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としょかん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図書館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はなします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09800"/>
            <a:ext cx="8305800" cy="3916363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話します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0304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はなし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4961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でんわ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電話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2209799"/>
          </a:xfrm>
        </p:spPr>
        <p:txBody>
          <a:bodyPr>
            <a:noAutofit/>
          </a:bodyPr>
          <a:lstStyle/>
          <a:p>
            <a:r>
              <a:rPr lang="en-US" altLang="ja-JP" sz="15000" b="1" dirty="0">
                <a:solidFill>
                  <a:srgbClr val="FF0000"/>
                </a:solidFill>
              </a:rPr>
              <a:t>7</a:t>
            </a:r>
            <a:r>
              <a:rPr lang="ja-JP" altLang="en-US" sz="15000" b="1" dirty="0">
                <a:solidFill>
                  <a:srgbClr val="FF0000"/>
                </a:solidFill>
              </a:rPr>
              <a:t>課</a:t>
            </a:r>
            <a:endParaRPr 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4776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ぎゅうにく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牛肉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ぶたにく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豚肉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とりにく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鶏肉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FF33CC"/>
                </a:solidFill>
                <a:ea typeface="MS Mincho" pitchFamily="49" charset="-128"/>
              </a:rPr>
              <a:t>ちゅうごく</a:t>
            </a:r>
            <a:endParaRPr lang="ja-JP" altLang="en-US" sz="9000" b="1" dirty="0">
              <a:solidFill>
                <a:srgbClr val="008000"/>
              </a:solidFill>
              <a:ea typeface="MS Mincho" pitchFamily="49" charset="-128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中国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りょうり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りょうきん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料金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野菜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いちじはん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１時半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522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はんぶん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FF33CC"/>
                </a:solidFill>
                <a:ea typeface="MS Mincho" pitchFamily="49" charset="-128"/>
              </a:rPr>
              <a:t>半分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はんがく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半額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だいがく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大学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おおきい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大きい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おとな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大人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しょうがっこう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小学校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おとこのひと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男の人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96483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ja-JP" altLang="en-US" sz="9000" b="1" dirty="0">
                <a:solidFill>
                  <a:srgbClr val="008000"/>
                </a:solidFill>
                <a:ea typeface="MS Mincho" pitchFamily="49" charset="-128"/>
              </a:rPr>
              <a:t>ちいさい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209800"/>
            <a:ext cx="7772400" cy="3916363"/>
          </a:xfrm>
        </p:spPr>
        <p:txBody>
          <a:bodyPr>
            <a:normAutofit fontScale="92500"/>
          </a:bodyPr>
          <a:lstStyle/>
          <a:p>
            <a:pPr algn="ctr" eaLnBrk="1" hangingPunct="1">
              <a:buFontTx/>
              <a:buNone/>
            </a:pPr>
            <a:r>
              <a:rPr lang="ja-JP" altLang="en-US" sz="20000" b="1" dirty="0">
                <a:solidFill>
                  <a:srgbClr val="008000"/>
                </a:solidFill>
                <a:ea typeface="MS Mincho" pitchFamily="49" charset="-128"/>
              </a:rPr>
              <a:t>小さい</a:t>
            </a:r>
            <a:endParaRPr lang="en-US" altLang="ja-JP" sz="20000" b="1" dirty="0">
              <a:solidFill>
                <a:srgbClr val="008000"/>
              </a:solidFill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34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625</Words>
  <Application>Microsoft Office PowerPoint</Application>
  <PresentationFormat>On-screen Show (4:3)</PresentationFormat>
  <Paragraphs>263</Paragraphs>
  <Slides>90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3" baseType="lpstr">
      <vt:lpstr>Arial</vt:lpstr>
      <vt:lpstr>Calibri</vt:lpstr>
      <vt:lpstr>Office Theme</vt:lpstr>
      <vt:lpstr>４課</vt:lpstr>
      <vt:lpstr>とうきょう</vt:lpstr>
      <vt:lpstr>ひがし</vt:lpstr>
      <vt:lpstr>まえ</vt:lpstr>
      <vt:lpstr>なまえ</vt:lpstr>
      <vt:lpstr>ごぜん</vt:lpstr>
      <vt:lpstr>くに</vt:lpstr>
      <vt:lpstr>ちゅうごく</vt:lpstr>
      <vt:lpstr>おとこのひと</vt:lpstr>
      <vt:lpstr>おんなのひと</vt:lpstr>
      <vt:lpstr>~く</vt:lpstr>
      <vt:lpstr>～し</vt:lpstr>
      <vt:lpstr>PowerPoint Presentation</vt:lpstr>
      <vt:lpstr>5課</vt:lpstr>
      <vt:lpstr>せんせい</vt:lpstr>
      <vt:lpstr>せんげつ</vt:lpstr>
      <vt:lpstr>さき</vt:lpstr>
      <vt:lpstr>せんしゅう</vt:lpstr>
      <vt:lpstr>いっしゅうかん</vt:lpstr>
      <vt:lpstr>まいにち</vt:lpstr>
      <vt:lpstr>まいしゅう</vt:lpstr>
      <vt:lpstr>まいつき</vt:lpstr>
      <vt:lpstr>まいとし</vt:lpstr>
      <vt:lpstr>ごぜん</vt:lpstr>
      <vt:lpstr>ごご</vt:lpstr>
      <vt:lpstr>うしろ</vt:lpstr>
      <vt:lpstr>あと</vt:lpstr>
      <vt:lpstr>みます</vt:lpstr>
      <vt:lpstr>みせます</vt:lpstr>
      <vt:lpstr>みえます</vt:lpstr>
      <vt:lpstr>けんがく</vt:lpstr>
      <vt:lpstr>たべます</vt:lpstr>
      <vt:lpstr>しょくじ</vt:lpstr>
      <vt:lpstr>たべもの</vt:lpstr>
      <vt:lpstr>のみます</vt:lpstr>
      <vt:lpstr>のみもの</vt:lpstr>
      <vt:lpstr>いんしょく</vt:lpstr>
      <vt:lpstr>かいます</vt:lpstr>
      <vt:lpstr>かいもの</vt:lpstr>
      <vt:lpstr>どうぶつ</vt:lpstr>
      <vt:lpstr>にもつ</vt:lpstr>
      <vt:lpstr>もの</vt:lpstr>
      <vt:lpstr>いきます</vt:lpstr>
      <vt:lpstr>りょこう</vt:lpstr>
      <vt:lpstr>やすみます</vt:lpstr>
      <vt:lpstr>やすみ</vt:lpstr>
      <vt:lpstr>きゅうじつ</vt:lpstr>
      <vt:lpstr>6課</vt:lpstr>
      <vt:lpstr>いま</vt:lpstr>
      <vt:lpstr>こんしゅう</vt:lpstr>
      <vt:lpstr>こんげつ</vt:lpstr>
      <vt:lpstr>きょう</vt:lpstr>
      <vt:lpstr>ことし</vt:lpstr>
      <vt:lpstr>きます</vt:lpstr>
      <vt:lpstr>らいしゅう</vt:lpstr>
      <vt:lpstr>らいげつ</vt:lpstr>
      <vt:lpstr>らいねん</vt:lpstr>
      <vt:lpstr>かえります</vt:lpstr>
      <vt:lpstr>ひがえり</vt:lpstr>
      <vt:lpstr>きこく</vt:lpstr>
      <vt:lpstr>あいます</vt:lpstr>
      <vt:lpstr>かいしゃ</vt:lpstr>
      <vt:lpstr>しゃかい</vt:lpstr>
      <vt:lpstr>かいわ</vt:lpstr>
      <vt:lpstr>ききます</vt:lpstr>
      <vt:lpstr>しんぶん</vt:lpstr>
      <vt:lpstr>きこえます</vt:lpstr>
      <vt:lpstr>よみます</vt:lpstr>
      <vt:lpstr>かきます</vt:lpstr>
      <vt:lpstr>じしょ</vt:lpstr>
      <vt:lpstr>としょかん</vt:lpstr>
      <vt:lpstr>はなします</vt:lpstr>
      <vt:lpstr>はなし</vt:lpstr>
      <vt:lpstr>でんわ</vt:lpstr>
      <vt:lpstr>7課</vt:lpstr>
      <vt:lpstr>にく</vt:lpstr>
      <vt:lpstr>ぎゅうにく</vt:lpstr>
      <vt:lpstr>ぶたにく</vt:lpstr>
      <vt:lpstr>とりにく</vt:lpstr>
      <vt:lpstr>りょうり</vt:lpstr>
      <vt:lpstr>りょうきん</vt:lpstr>
      <vt:lpstr>やさい</vt:lpstr>
      <vt:lpstr>いちじはん</vt:lpstr>
      <vt:lpstr>はんぶん</vt:lpstr>
      <vt:lpstr>はんがく</vt:lpstr>
      <vt:lpstr>だいがく</vt:lpstr>
      <vt:lpstr>おおきい</vt:lpstr>
      <vt:lpstr>おとな</vt:lpstr>
      <vt:lpstr>しょうがっこう</vt:lpstr>
      <vt:lpstr>ちいさい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とうきょう</dc:title>
  <dc:creator>Cam Do</dc:creator>
  <cp:lastModifiedBy>Trần Ngân</cp:lastModifiedBy>
  <cp:revision>43</cp:revision>
  <dcterms:created xsi:type="dcterms:W3CDTF">2015-05-18T02:29:38Z</dcterms:created>
  <dcterms:modified xsi:type="dcterms:W3CDTF">2023-03-28T12:09:26Z</dcterms:modified>
</cp:coreProperties>
</file>