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E957-FE48-C63A-5309-63A3603B6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20B62-4535-6BD0-D493-3FC1EC35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2AC3-3156-D35E-29BB-068C1D23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4D78-A6D2-F395-E788-F78F3314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953E-7021-25A4-22CA-9D21745F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FD63-5DE8-A535-B9D8-9AD31AD6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A81A-3B52-4594-59B8-9EA9F2FB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399D-2B6B-0518-9433-32B9577B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D36A-5EF8-85FB-E9E3-3827CB47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31B2-22BA-F897-0D68-94E9A8A0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666E4-1F68-6ABC-4E5B-7DC9F6BE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0A2F7-B999-5241-D133-B633FAC0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4D3-58C2-C4AD-39C2-F0B039DF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2EED-9EF7-C6A2-F7E2-EBCD5927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D67-54C5-7BA8-B72E-ED16CFE2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BE6F-D096-737F-7F4E-7DCCDDE7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41CA-D96A-35FB-19C3-A7A83757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BAD3-5855-2CDC-393C-70110076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D77B-E1DD-BE34-91EA-62285A0A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D950-1C45-A497-877D-F6C27E0D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185C-10A9-0F8C-4706-CF68B804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EFE9-3CB5-D8F6-0397-2DBBF140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933-53AF-8B64-0BB6-F13AE909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A56E-BB55-D609-2782-65A63EE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3286-9BB2-7AAE-DAC1-DD0174F3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F593-D8A8-6F39-B8F7-780B9EAA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7E1E-8D4E-CEA1-614C-7BA03991C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330E-711F-03D1-A269-C4B34FAC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F66B-CFF4-699D-3E2F-82E31B3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503E-64DF-9E23-D8FF-1B5D5BBD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0A1E-9B35-34AF-C8F1-0BCD278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877D-6B01-EAF5-3BC9-F6A0786E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94B1-543C-0EF3-67BE-AC0E4B85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AEAD3-A956-3BBE-47F3-5CCDBC0B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4618F-AE91-E685-1668-867EC3F2B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4805-F2C2-F85D-7D1B-7A7D332C5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999B1-5789-7090-040E-463FBEA2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C61AB-F8C9-2084-250F-B7B3324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F319D-0EA9-EE47-6B6B-7C229026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FCB1-544D-E426-5BD2-AAD148CA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9764B-B14B-6AE1-53B9-97B18BD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F5806-572D-F87D-1673-29C4176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F716B-516A-C923-69BD-0575A5C8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57E18-17E4-4E0C-07D1-643E345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186D-ABE2-CEC1-CA03-3D3A665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6F273-E87C-B1DC-4BF2-525C8ED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CB8B-74B1-4D63-A8BE-A5A95E1C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A677-047D-FE60-05BA-CAA5079C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B7A6-0E11-5C66-53F6-DFB5BD68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9595F-B533-F4A7-E2F3-AB47747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B891-407A-F439-D2E1-6C6F8A2C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1054-98BF-D75D-09EC-D5775098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2457-3930-D814-0F9F-8882F34B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7C5E9-F4FB-A59E-016C-307566EAD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38EE-8832-0E01-792A-A440A39B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2977D-2E21-AE7C-DBB3-30ED875F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C119-B632-881B-54FE-10E330D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4451-FCD0-D8EA-8581-5B700BE9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0E87E-BDA4-6E53-27DB-E8F5F953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B7D2-5B14-88C6-BCF1-4F7B734C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886F-09FC-7704-6431-24DC7A703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C3AA-A7A2-4492-9ADC-6A437FB774E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07EB-83AC-59A9-8B53-5102D58A1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2F2F-2CEE-C5BE-98C5-939242672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3D1-57DF-4D11-9F0F-896F3DEC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89CE-7CEB-AD4B-CC2F-6D95E8176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D591C-8934-FBAA-A1B9-3BD1A2868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Left, Right, Full</a:t>
            </a:r>
          </a:p>
        </p:txBody>
      </p:sp>
    </p:spTree>
    <p:extLst>
      <p:ext uri="{BB962C8B-B14F-4D97-AF65-F5344CB8AC3E}">
        <p14:creationId xmlns:p14="http://schemas.microsoft.com/office/powerpoint/2010/main" val="257450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B8A22-F0F3-F469-00DA-610D10D3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94" y="1071233"/>
            <a:ext cx="766869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6D7D5-C041-53E6-2D0A-443A71D4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74" y="1618965"/>
            <a:ext cx="749722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4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536E8-1167-9D93-3CE1-B47DDBB1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49" y="2062142"/>
            <a:ext cx="6149873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Outer join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Outer join</dc:title>
  <dc:creator>Trần Ngân</dc:creator>
  <cp:lastModifiedBy>Trần Ngân</cp:lastModifiedBy>
  <cp:revision>1</cp:revision>
  <dcterms:created xsi:type="dcterms:W3CDTF">2022-07-13T04:02:18Z</dcterms:created>
  <dcterms:modified xsi:type="dcterms:W3CDTF">2022-07-13T13:33:46Z</dcterms:modified>
</cp:coreProperties>
</file>