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9EE3-64A4-44A7-68B4-68427DD4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8C20B-ADE4-811F-9E92-39B630A2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B39C-832B-51E8-28B9-8DBA152E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6BE3-8397-0A32-0079-9702B58B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F3CD-EE3E-62D0-974A-B336DCD0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0BA7-9B5C-36AD-957A-CDB57519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C898-84A0-1773-510D-7BB1EA73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7270-CDF8-42E6-BA32-AC526BB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F0DB-96F2-542F-21E8-6F1669EB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986F7-ED95-8D4F-F392-41A2AF29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DEFA8-A39F-DB2B-699B-A6E219350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ABF0D-C9E0-77FF-E986-09E04493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B7C4-AD70-3ACF-1DB6-34CF725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B661-B103-E52F-EAB0-6CF45EFF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1D81-1B0D-E718-5D34-CAB12D90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FB08-FE93-D017-E21A-57857957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5D83-6579-D469-BADE-680EF619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D3C63-6B01-EFB5-AA5C-A77518F0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04F9-BE26-6B1D-2705-27086501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BF4E-8FBE-92CA-31DF-47C58B69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DAF1-1E44-6970-AF00-B7A11101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0B1D-AC9A-B9F2-01A6-515775EE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1239-2069-F368-242C-57CDA87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E954-FDCE-C5FE-9752-5C0CDE0D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D1C4-A441-2164-3CE7-C3E3D504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05B9-6215-3E3A-9FB6-F1509419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7195-86D5-3290-969B-B903A12F7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62CE8-DA91-7D69-FE54-21261B9C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F000F-9889-263A-2A0B-FC79AB0F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98832-002D-07F5-1EFB-A3587638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43DF-5A74-0DA3-90D7-232494B5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05AE-1052-E8D1-827A-78BC0524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BC8DD-C764-F2A2-9F07-3C5A2DC0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56A02-7644-1DE7-BD96-0C004864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34A83-AA38-AA23-61A8-56AA5C33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5C611-F446-79EE-34D0-102E3739A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DAC70-1421-5F4F-A481-B6D086DF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D54F1-F0A7-9654-7C9C-B956C1D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75C14-FB90-6937-5CE2-C2BB991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EE8-DCD8-6C5F-5777-AC494252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B08F6-1632-66B0-C3CC-BCE7C19A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E8CAA-EF65-3DF5-D98A-66FC0921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6932-866D-3F0E-B5BD-AEB4D6D3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00EF8-70A5-2232-5681-E14C6ABE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3274B-1C0F-DAB1-9C23-5174BFD6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D1C1-089E-30F2-39B9-1808CFEC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372C-8DB5-8D42-923E-5178787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FC36-4547-E5FF-16F8-FE09C792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11B3-BAE4-0BF6-ACF0-C91C711D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C3BAB-F3AF-0931-9B72-C1165B80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193B-4620-49F2-E7D2-171D83DA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FA0B6-9FAB-60CC-9BCD-55020E23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769-15AD-35AB-91E5-9335E478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93C47-6A44-208D-4AE9-E7237386D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5319E-ED49-21B3-11FB-1112C2AB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F786F-ECB2-CB12-2816-3F060777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C584-DD29-9D5D-D36A-D694B081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F4E9F-E7CD-7CC6-B57B-5B0FCE0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9E3A2-6285-944C-8F8B-C59C732C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6ADD-4E15-7719-9B86-BCFF86C7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18D9-477F-B7DF-8333-7AC6FF4FF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AD36-A90D-400D-A97F-86DE4F92166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CA34-7C6B-91A1-28A9-F116A9DEF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7E5-7492-598B-0941-421E05210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63E1-4CDC-482C-B400-9D378FCC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1587-0845-DEAF-CF8B-F2639C24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085" y="2098907"/>
            <a:ext cx="9144000" cy="2387600"/>
          </a:xfrm>
        </p:spPr>
        <p:txBody>
          <a:bodyPr/>
          <a:lstStyle/>
          <a:p>
            <a:r>
              <a:rPr lang="en-US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Array </a:t>
            </a:r>
            <a:br>
              <a:rPr lang="en-US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</a:br>
            <a:r>
              <a:rPr lang="en-US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Different C an Java</a:t>
            </a:r>
          </a:p>
        </p:txBody>
      </p:sp>
    </p:spTree>
    <p:extLst>
      <p:ext uri="{BB962C8B-B14F-4D97-AF65-F5344CB8AC3E}">
        <p14:creationId xmlns:p14="http://schemas.microsoft.com/office/powerpoint/2010/main" val="217221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ACD6-CEDF-3387-6099-E06F55BC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902347"/>
            <a:ext cx="10515600" cy="4351338"/>
          </a:xfr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vi-VN" sz="2000"/>
              <a:t>Mảng Java:</a:t>
            </a:r>
          </a:p>
          <a:p>
            <a:r>
              <a:rPr lang="vi-VN" sz="2000"/>
              <a:t>- Mảng là kĩ thuật khai báo nhiều biến (biến sẽ ứng với value sau đó) - nhiều biến nhiều value, nhiều p tử tương ứng</a:t>
            </a:r>
          </a:p>
          <a:p>
            <a:r>
              <a:rPr lang="vi-VN" sz="2000"/>
              <a:t>- Mảng là kĩ thuật khai báo nhiều biến cùng kiểu, cùng lúc, ở sát nhau trong ram, và CÙNG TÊN.</a:t>
            </a:r>
          </a:p>
          <a:p>
            <a:r>
              <a:rPr lang="vi-VN" sz="2000"/>
              <a:t>Cách phân biệt khi biến trùng tên: dùng tên phụ [index].</a:t>
            </a:r>
          </a:p>
          <a:p>
            <a:r>
              <a:rPr lang="vi-VN" sz="2000"/>
              <a:t>EX: An[A]</a:t>
            </a:r>
          </a:p>
          <a:p>
            <a:r>
              <a:rPr lang="vi-VN" sz="2000"/>
              <a:t>    An[B]</a:t>
            </a:r>
          </a:p>
          <a:p>
            <a:r>
              <a:rPr lang="vi-VN" sz="2000"/>
              <a:t>    An[cao]</a:t>
            </a:r>
          </a:p>
          <a:p>
            <a:r>
              <a:rPr lang="vi-VN" sz="2000"/>
              <a:t>    An[thấp]</a:t>
            </a:r>
          </a:p>
          <a:p>
            <a:r>
              <a:rPr lang="vi-VN" sz="2000"/>
              <a:t>Giá phải trả: khai báo biến nhanh hơn</a:t>
            </a:r>
          </a:p>
          <a:p>
            <a:endParaRPr lang="vi-VN" sz="2000"/>
          </a:p>
          <a:p>
            <a:r>
              <a:rPr lang="vi-VN" sz="2000"/>
              <a:t>Mảng tỉnh, STATIC ARRAY, STACK LIFO, BỊ KIỂM SOÁT, BỊ ĐỘNG CẤP PHÁT XIN RAM.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763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7FDF-E2CF-CDF3-2576-A16C5CC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196449"/>
            <a:ext cx="1120879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C: in mảng có rác (GARGE COLLECTION)	</a:t>
            </a:r>
            <a:br>
              <a:rPr lang="en-US" sz="3600"/>
            </a:br>
            <a:r>
              <a:rPr lang="en-US" sz="3600"/>
              <a:t>Java an toàn hơn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F76D3-BB8C-10FD-3344-315D071F5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02" y="1452762"/>
            <a:ext cx="9080596" cy="5107835"/>
          </a:xfrm>
        </p:spPr>
      </p:pic>
    </p:spTree>
    <p:extLst>
      <p:ext uri="{BB962C8B-B14F-4D97-AF65-F5344CB8AC3E}">
        <p14:creationId xmlns:p14="http://schemas.microsoft.com/office/powerpoint/2010/main" val="221516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D4C5-AC96-BFFB-1773-5CF3CBDD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Có rác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93E17-3D04-0172-3EB6-794695C33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774" y="1253067"/>
            <a:ext cx="5277587" cy="2562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F2E5C-30A2-95E8-B3A9-B4F47A20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9926"/>
            <a:ext cx="1036464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B785-B297-EE12-B08E-63B7B8B2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Không có rác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DA50-A196-6D5A-390E-4421617E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4AEB-95A7-F87E-4B0B-77CD9CB0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7"/>
          <a:stretch/>
        </p:blipFill>
        <p:spPr>
          <a:xfrm>
            <a:off x="954429" y="2219721"/>
            <a:ext cx="6820852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B91FA-87B8-D868-5464-1C1D8DE7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91" y="3148538"/>
            <a:ext cx="6652968" cy="33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A770-9635-CE50-3492-43306DDD9B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/>
              <a:t>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E4A07-3711-243F-BA8B-547C1E89F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822" y="1885735"/>
            <a:ext cx="9974067" cy="1543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CD39A-A50C-F0A4-72EA-048DB3DE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2" y="2833082"/>
            <a:ext cx="7863485" cy="3761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1A654-9525-60DD-EC25-347C3BCCBC5B}"/>
              </a:ext>
            </a:extLst>
          </p:cNvPr>
          <p:cNvSpPr txBox="1"/>
          <p:nvPr/>
        </p:nvSpPr>
        <p:spPr>
          <a:xfrm>
            <a:off x="9001957" y="3329126"/>
            <a:ext cx="2769833" cy="1200329"/>
          </a:xfrm>
          <a:prstGeom prst="rect">
            <a:avLst/>
          </a:prstGeom>
          <a:solidFill>
            <a:srgbClr val="00B050"/>
          </a:solidFill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Java &lt; 10 báo tràn bộ nhớ do mảng có 7 phần tử.</a:t>
            </a:r>
          </a:p>
        </p:txBody>
      </p:sp>
    </p:spTree>
    <p:extLst>
      <p:ext uri="{BB962C8B-B14F-4D97-AF65-F5344CB8AC3E}">
        <p14:creationId xmlns:p14="http://schemas.microsoft.com/office/powerpoint/2010/main" val="172447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37E1-9C6F-B012-C247-19A852BB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6" y="479393"/>
            <a:ext cx="10560728" cy="2254929"/>
          </a:xfrm>
        </p:spPr>
        <p:txBody>
          <a:bodyPr/>
          <a:lstStyle/>
          <a:p>
            <a:r>
              <a:rPr lang="en-US"/>
              <a:t>Arr[4] arr[5]….. = 0 do ko có giá trị gán vào.</a:t>
            </a:r>
          </a:p>
          <a:p>
            <a:r>
              <a:rPr lang="en-US"/>
              <a:t>Arr[0] éo xổ gì vì nó biến primitive.</a:t>
            </a:r>
          </a:p>
          <a:p>
            <a:r>
              <a:rPr lang="en-US"/>
              <a:t>Trỏ vùng RAM LỚN, Đúc nhiều biến – Tên mảng quản lí bao nhiêu đó biến.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7AA52-B688-595D-3407-79ED74A0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19" y="2389234"/>
            <a:ext cx="7688063" cy="44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5AD116-A786-F58E-20F4-BCA421546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33437"/>
              </p:ext>
            </p:extLst>
          </p:nvPr>
        </p:nvGraphicFramePr>
        <p:xfrm>
          <a:off x="997998" y="1079900"/>
          <a:ext cx="10515600" cy="47882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424155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1460810"/>
                    </a:ext>
                  </a:extLst>
                </a:gridCol>
              </a:tblGrid>
              <a:tr h="6840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19337"/>
                  </a:ext>
                </a:extLst>
              </a:tr>
              <a:tr h="684034">
                <a:tc>
                  <a:txBody>
                    <a:bodyPr/>
                    <a:lstStyle/>
                    <a:p>
                      <a:r>
                        <a:rPr lang="en-US"/>
                        <a:t>Không chặn số vòng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Giới hạn vòng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30724"/>
                  </a:ext>
                </a:extLst>
              </a:tr>
              <a:tr h="684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754"/>
                  </a:ext>
                </a:extLst>
              </a:tr>
              <a:tr h="684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8104"/>
                  </a:ext>
                </a:extLst>
              </a:tr>
              <a:tr h="684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5699"/>
                  </a:ext>
                </a:extLst>
              </a:tr>
              <a:tr h="684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7465"/>
                  </a:ext>
                </a:extLst>
              </a:tr>
              <a:tr h="684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7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2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Array  Different C an Java</vt:lpstr>
      <vt:lpstr>PowerPoint Presentation</vt:lpstr>
      <vt:lpstr>C: in mảng có rác (GARGE COLLECTION)  Java an toàn hơn</vt:lpstr>
      <vt:lpstr>Có rác</vt:lpstr>
      <vt:lpstr>Không có rác</vt:lpstr>
      <vt:lpstr>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 Different C an Java</dc:title>
  <dc:creator>Trần Ngân</dc:creator>
  <cp:lastModifiedBy>Trần Ngân</cp:lastModifiedBy>
  <cp:revision>1</cp:revision>
  <dcterms:created xsi:type="dcterms:W3CDTF">2022-06-25T02:46:44Z</dcterms:created>
  <dcterms:modified xsi:type="dcterms:W3CDTF">2022-06-25T04:01:04Z</dcterms:modified>
</cp:coreProperties>
</file>