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D460-FACF-F179-9AD8-56A5AA672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A00AF-7DA4-EFD5-794B-EA11A77A0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CF67E-C95A-DFCA-7DB5-B6FF60FE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591-A34A-4009-AA43-6AB64BAAFBB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1C51-35E1-84A6-8971-466E4CE7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58AF-C5D5-46D3-2165-2B856199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DFC0-B9AB-46CB-B74C-FDE8F89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1BF6-6A26-E838-75B0-8699FF43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1C7A7-F3E4-6C7B-8B85-C1A85CA38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786F-47A0-BB2C-B0E4-343CB31A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591-A34A-4009-AA43-6AB64BAAFBB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3F2B-66AB-2011-6C6D-CB07B15D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BCA8C-AA6E-6CDE-6B21-89289B25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DFC0-B9AB-46CB-B74C-FDE8F89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4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2C9C3-4CDE-95A8-E992-1B600B44D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10833-3336-E3CB-65BF-D32F30A46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9712B-AFBE-2F3E-D91C-F3218C63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591-A34A-4009-AA43-6AB64BAAFBB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EB12-777B-3570-9A39-DCE6EB17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347E6-5263-CAA8-233A-5B63ED60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DFC0-B9AB-46CB-B74C-FDE8F89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FBD2-5D4E-6941-309F-957418DD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688C-AE3A-E6FC-39E2-4E32398F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8AD2-4A78-14F5-90E1-E56DB592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591-A34A-4009-AA43-6AB64BAAFBB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9C91D-CC38-1FB7-63B8-AFCEC364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BEC1-4C92-0060-466B-DCC0A997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DFC0-B9AB-46CB-B74C-FDE8F89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3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9911-4666-AA33-014A-AA41D44EC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90B14-D3B3-9374-FC7D-84F69114B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76F4-19C0-DB93-377B-8DC49253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591-A34A-4009-AA43-6AB64BAAFBB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309C-34A8-3D7B-9DD7-8A968863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F374-115B-9CB3-D5A1-D1CBBDAF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DFC0-B9AB-46CB-B74C-FDE8F89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5A92-18B6-39C2-DBE8-FB26251B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E01F-3877-1E19-3E28-1C202CC90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C6368-F73B-0171-17B0-8A4FE9322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59A0E-B81F-22CA-242E-A35B3DEF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591-A34A-4009-AA43-6AB64BAAFBB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430FD-5207-D848-0AA3-C3DD41B9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459AA-6A4B-D9CB-B36C-C5096DEA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DFC0-B9AB-46CB-B74C-FDE8F89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6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5DDB-AC14-1D60-FDCB-9C25A442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2162F-111C-2F79-DFAC-77A27BAFA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6FDB5-D519-5AFC-D563-8986C49FF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67953-2BC6-1556-B6BD-524A5CC34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B094C-004F-52C7-9E33-5C4A737BE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DA3FD-94E7-2267-1C8D-AEC025B7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591-A34A-4009-AA43-6AB64BAAFBB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105F9-98CD-3B2C-08CA-AD582456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AB640-FEE6-1B8A-EF74-0C1D7F96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DFC0-B9AB-46CB-B74C-FDE8F89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6B99-4F6D-EFE1-F949-90E73273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FBFE5-84DB-C2C3-4B4B-4EEA9AB3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591-A34A-4009-AA43-6AB64BAAFBB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F8DE0-3FE9-3811-801A-558EDFEF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7DF13-BDC0-79EE-0303-E3A34E35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DFC0-B9AB-46CB-B74C-FDE8F89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878FD-E750-84C5-CB20-0192414F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591-A34A-4009-AA43-6AB64BAAFBB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FEE2C-50AD-4637-88F5-21527EE9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5CCC-A53E-EAC8-06DC-9B6D5AC3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DFC0-B9AB-46CB-B74C-FDE8F89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8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23B8-2541-85D5-32C4-EBC67126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1FA3-0531-7FC2-642B-3E7B7291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E7161-D8CF-1BF9-4275-883BB18AA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7AED9-B565-E007-0962-84C8D9D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591-A34A-4009-AA43-6AB64BAAFBB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0CA92-C11E-DD35-C79D-308F035B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7B258-4493-69F2-24BA-D33D8035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DFC0-B9AB-46CB-B74C-FDE8F89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0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22F7-8610-5E92-9DDA-866BE96D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784E9-962A-5532-2479-A534E1BDA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5EE46-C4E3-8BC3-2A01-D7CFEEDE8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E5C8A-31D0-A760-AB3E-5F5F4EB3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0591-A34A-4009-AA43-6AB64BAAFBB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A732-B16C-02B0-B4B3-ED1CEB4B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09CDB-2AA1-E232-BA66-4776530E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DFC0-B9AB-46CB-B74C-FDE8F89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3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4374C-2AF5-E701-6135-08C25E69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C812-54A7-EA81-4414-73C517F76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5B70F-F047-DD2D-CFA3-E694024FE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F0591-A34A-4009-AA43-6AB64BAAFBB7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5D50-6BB8-F735-52BB-923C62CA6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E2940-DA8B-0721-1149-05CAAEE0A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DFC0-B9AB-46CB-B74C-FDE8F890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5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A279-068F-417C-9981-AC5D5D0E4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05CE4-7B73-607F-FC14-3BD71B6CA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0791"/>
            <a:ext cx="9144000" cy="1655762"/>
          </a:xfrm>
        </p:spPr>
        <p:txBody>
          <a:bodyPr>
            <a:normAutofit/>
          </a:bodyPr>
          <a:lstStyle/>
          <a:p>
            <a:r>
              <a:rPr lang="en-US" sz="8800">
                <a:solidFill>
                  <a:schemeClr val="accent6">
                    <a:lumMod val="50000"/>
                  </a:schemeClr>
                </a:solidFill>
                <a:latin typeface=".VnMonotype corsiva" panose="020B7200000000000000" pitchFamily="34" charset="0"/>
              </a:rPr>
              <a:t>Array of Object</a:t>
            </a:r>
          </a:p>
        </p:txBody>
      </p:sp>
    </p:spTree>
    <p:extLst>
      <p:ext uri="{BB962C8B-B14F-4D97-AF65-F5344CB8AC3E}">
        <p14:creationId xmlns:p14="http://schemas.microsoft.com/office/powerpoint/2010/main" val="313271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8614-1DE2-2009-AB38-2D7F8F70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513" y="471658"/>
            <a:ext cx="5970973" cy="1325563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  <a:latin typeface=".VnBodoni" panose="020B7200000000000000" pitchFamily="34" charset="0"/>
              </a:rPr>
              <a:t>Sort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349B5-88CD-D4D6-E921-C77539DF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6" y="2429015"/>
            <a:ext cx="7535327" cy="3296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09A01-DD6B-F964-7A62-D155C3A3780A}"/>
              </a:ext>
            </a:extLst>
          </p:cNvPr>
          <p:cNvSpPr txBox="1"/>
          <p:nvPr/>
        </p:nvSpPr>
        <p:spPr>
          <a:xfrm>
            <a:off x="6095999" y="3703405"/>
            <a:ext cx="2831976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Xin nhẹ cái value nhá arr[0].</a:t>
            </a:r>
          </a:p>
        </p:txBody>
      </p:sp>
    </p:spTree>
    <p:extLst>
      <p:ext uri="{BB962C8B-B14F-4D97-AF65-F5344CB8AC3E}">
        <p14:creationId xmlns:p14="http://schemas.microsoft.com/office/powerpoint/2010/main" val="38182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FD0-C161-7551-349F-3034C12B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1A97-97B2-DE3E-5859-CFDA3976D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0FB022-2F84-719C-00F6-45659F57A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36" y="124288"/>
            <a:ext cx="9664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25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48CBB-DF68-A9E3-D289-72B261F8C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36" r="6638" b="7905"/>
          <a:stretch/>
        </p:blipFill>
        <p:spPr>
          <a:xfrm>
            <a:off x="861133" y="422910"/>
            <a:ext cx="3950563" cy="772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295AB-77C7-F9B9-6F02-904D8F14E10D}"/>
              </a:ext>
            </a:extLst>
          </p:cNvPr>
          <p:cNvSpPr txBox="1"/>
          <p:nvPr/>
        </p:nvSpPr>
        <p:spPr>
          <a:xfrm>
            <a:off x="5947419" y="624267"/>
            <a:ext cx="382627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So sánh 2 địa chỉ với nhau =&gt; Vô nghĩa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A8293D-F97D-4652-0D4F-954B092C2B4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811696" y="808933"/>
            <a:ext cx="1135723" cy="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1D2E24-C7A2-D666-DDC3-78EE46C17063}"/>
              </a:ext>
            </a:extLst>
          </p:cNvPr>
          <p:cNvSpPr txBox="1"/>
          <p:nvPr/>
        </p:nvSpPr>
        <p:spPr>
          <a:xfrm>
            <a:off x="3319627" y="1402727"/>
            <a:ext cx="6348155" cy="64633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TUYỆT ĐỐI KHÔNG DÙNG TOÁN TỬ &gt; &lt; = CHO CÁC BIẾN OBJECT</a:t>
            </a:r>
          </a:p>
          <a:p>
            <a:r>
              <a:rPr lang="en-US"/>
              <a:t>=&gt; SO SÁNH TỌA ĐỘ, ĐỊA CHỈ LÀ VÔ NGHĨA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C8CB1B-0E20-321A-A7B1-3C0EB85FCF5D}"/>
              </a:ext>
            </a:extLst>
          </p:cNvPr>
          <p:cNvSpPr/>
          <p:nvPr/>
        </p:nvSpPr>
        <p:spPr>
          <a:xfrm>
            <a:off x="1003177" y="1535945"/>
            <a:ext cx="1669002" cy="37989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0ECED-1707-A4F0-B0CA-EECCC7EB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58" y="-124288"/>
            <a:ext cx="7286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1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6C44-BC2C-F7E1-0F87-BD504CBC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138C-EF19-68BA-C42F-3FFF18B9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09329B-DA71-5CBF-157B-D07F62DB4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81" y="106532"/>
            <a:ext cx="9653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84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879D5-F86E-24EE-5EA5-20C51AEA5026}"/>
              </a:ext>
            </a:extLst>
          </p:cNvPr>
          <p:cNvSpPr txBox="1"/>
          <p:nvPr/>
        </p:nvSpPr>
        <p:spPr>
          <a:xfrm>
            <a:off x="825623" y="683580"/>
            <a:ext cx="7759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Sắp xếp mảng Object – mảng của các biến Object mà trỏ vào Object</a:t>
            </a:r>
          </a:p>
          <a:p>
            <a:pPr marL="285750" indent="-285750">
              <a:buFontTx/>
              <a:buChar char="-"/>
            </a:pPr>
            <a:r>
              <a:rPr lang="en-US"/>
              <a:t>Đổi vị trí trỏ, thay đổi value/tọa độ vùng Object</a:t>
            </a:r>
          </a:p>
          <a:p>
            <a:pPr marL="285750" indent="-285750">
              <a:buFontTx/>
              <a:buChar char="-"/>
            </a:pPr>
            <a:r>
              <a:rPr lang="en-US"/>
              <a:t>Nếu [con trỏ đứng trước] &gt; [con trỏ đứng sau]</a:t>
            </a:r>
          </a:p>
          <a:p>
            <a:r>
              <a:rPr lang="en-US"/>
              <a:t>//  Nếu [0]	                &gt; [1]</a:t>
            </a:r>
          </a:p>
        </p:txBody>
      </p:sp>
    </p:spTree>
    <p:extLst>
      <p:ext uri="{BB962C8B-B14F-4D97-AF65-F5344CB8AC3E}">
        <p14:creationId xmlns:p14="http://schemas.microsoft.com/office/powerpoint/2010/main" val="90842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FA4C-A64E-FC3E-9B81-B1C362B5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2AB7-BB98-CD82-AD2D-14E6B7A6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/>
              <a:t>- Object lẻ(đặc tính + hành vi)</a:t>
            </a:r>
          </a:p>
          <a:p>
            <a:r>
              <a:rPr lang="vi-VN"/>
              <a:t>- Object thùng chứa (container) chứa nhiều Object khác bên trong</a:t>
            </a:r>
          </a:p>
          <a:p>
            <a:endParaRPr lang="vi-VN"/>
          </a:p>
          <a:p>
            <a:r>
              <a:rPr lang="vi-VN"/>
              <a:t>- svA, 			svB, svC, thayA, thayB,....</a:t>
            </a:r>
          </a:p>
          <a:p>
            <a:r>
              <a:rPr lang="vi-VN"/>
              <a:t>nhiều bộ phận cơ thể			dạy nhiều môn học</a:t>
            </a:r>
          </a:p>
          <a:p>
            <a:r>
              <a:rPr lang="vi-VN"/>
              <a:t>nhiều môn học				nhiều bộ phận...</a:t>
            </a:r>
          </a:p>
          <a:p>
            <a:r>
              <a:rPr lang="vi-VN"/>
              <a:t>- Tủ A -&gt; chứa nhiều sách []</a:t>
            </a:r>
          </a:p>
          <a:p>
            <a:r>
              <a:rPr lang="vi-VN"/>
              <a:t>- Tủ B -&gt; chứa nhiều hồ sơ SV []</a:t>
            </a:r>
          </a:p>
          <a:p>
            <a:r>
              <a:rPr lang="vi-VN"/>
              <a:t>=&gt; Nhóm Cái-Tủ, Thùng-Chứa, Container, Cabinetm Shelf,...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782C-85B0-9853-41B7-DC1D7077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30BCA-5D85-5F3E-E858-5488E9CD1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343A2-0723-60A5-9D6B-1A951C96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93" y="2913561"/>
            <a:ext cx="450595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DF8EEE-569F-253D-FF53-9CD8D2AEBB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44" y="70210"/>
            <a:ext cx="9550075" cy="671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93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988-478E-E1B9-F4A3-B66CE7D0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Mảng Object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F5080-4FD4-5FB5-7DAE-C937BB42C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984" y="1653548"/>
            <a:ext cx="7182852" cy="18004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D901E-9DDD-55C2-0DC8-847EA670435E}"/>
              </a:ext>
            </a:extLst>
          </p:cNvPr>
          <p:cNvSpPr txBox="1"/>
          <p:nvPr/>
        </p:nvSpPr>
        <p:spPr>
          <a:xfrm>
            <a:off x="8053119" y="1878262"/>
            <a:ext cx="3860714" cy="369332"/>
          </a:xfrm>
          <a:prstGeom prst="rect">
            <a:avLst/>
          </a:prstGeom>
          <a:solidFill>
            <a:srgbClr val="00B050"/>
          </a:solidFill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Mọi tình huống mảng đều phải có New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BBB689-136D-B1DD-E929-11A5DC27B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548" b="17105"/>
          <a:stretch/>
        </p:blipFill>
        <p:spPr>
          <a:xfrm>
            <a:off x="838200" y="3641598"/>
            <a:ext cx="8854723" cy="18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3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FEED3-E569-CEEB-57E6-3C52C1E1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1309" y="589856"/>
            <a:ext cx="4410691" cy="29722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FC9A28-626F-0E85-B05F-68211F3E4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65" y="1466240"/>
            <a:ext cx="7163800" cy="1457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85BCAA-9465-50E6-111E-D93C0BF7FAA0}"/>
              </a:ext>
            </a:extLst>
          </p:cNvPr>
          <p:cNvSpPr txBox="1"/>
          <p:nvPr/>
        </p:nvSpPr>
        <p:spPr>
          <a:xfrm>
            <a:off x="3098307" y="220524"/>
            <a:ext cx="2343705" cy="369332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Khai báo biến lẻ, lâu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1B915-D112-5D7B-C1C7-5D380FA31F88}"/>
              </a:ext>
            </a:extLst>
          </p:cNvPr>
          <p:cNvSpPr txBox="1"/>
          <p:nvPr/>
        </p:nvSpPr>
        <p:spPr>
          <a:xfrm>
            <a:off x="668044" y="3227007"/>
            <a:ext cx="6094520" cy="923330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/>
              <a:t>//arr là biến phức tạp vì nó có nhiều info bên trong, info này là phần tử của mạng</a:t>
            </a:r>
          </a:p>
          <a:p>
            <a:r>
              <a:rPr lang="en-US"/>
              <a:t>//arr[0] ~~~ arr.get(thằng thứ 0) -&gt; được 5/ arr[0] được 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5BD5CB-AF29-C5DE-3D69-3EF2054B330E}"/>
              </a:ext>
            </a:extLst>
          </p:cNvPr>
          <p:cNvCxnSpPr>
            <a:stCxn id="8" idx="2"/>
          </p:cNvCxnSpPr>
          <p:nvPr/>
        </p:nvCxnSpPr>
        <p:spPr>
          <a:xfrm flipH="1">
            <a:off x="4270159" y="589856"/>
            <a:ext cx="1" cy="6974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6660F1-7668-2649-B083-5A8CDE100DCD}"/>
              </a:ext>
            </a:extLst>
          </p:cNvPr>
          <p:cNvSpPr txBox="1"/>
          <p:nvPr/>
        </p:nvSpPr>
        <p:spPr>
          <a:xfrm>
            <a:off x="941033" y="4474346"/>
            <a:ext cx="431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Arr: non-static.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F9E7A3-0DA8-484E-065A-DCCF4413A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91760"/>
            <a:ext cx="12088912" cy="12670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F30E2A-8211-6639-9270-50853F5EFD7C}"/>
              </a:ext>
            </a:extLst>
          </p:cNvPr>
          <p:cNvSpPr txBox="1"/>
          <p:nvPr/>
        </p:nvSpPr>
        <p:spPr>
          <a:xfrm>
            <a:off x="8711954" y="4217051"/>
            <a:ext cx="2539013" cy="369332"/>
          </a:xfrm>
          <a:prstGeom prst="rect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Các biến thành mã Hexa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17DF78-8109-E5BB-50F8-B1712F0D0388}"/>
              </a:ext>
            </a:extLst>
          </p:cNvPr>
          <p:cNvCxnSpPr>
            <a:stCxn id="16" idx="2"/>
          </p:cNvCxnSpPr>
          <p:nvPr/>
        </p:nvCxnSpPr>
        <p:spPr>
          <a:xfrm>
            <a:off x="9981461" y="4586383"/>
            <a:ext cx="5193" cy="8053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83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AD66-0FC0-382C-C4CB-7A8CFF25C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674" y="795816"/>
            <a:ext cx="7453544" cy="944208"/>
          </a:xfrm>
        </p:spPr>
        <p:txBody>
          <a:bodyPr>
            <a:normAutofit/>
          </a:bodyPr>
          <a:lstStyle/>
          <a:p>
            <a:r>
              <a:rPr lang="en-US" sz="2000"/>
              <a:t>Biến primitive . lấy value xài luôn, không chấm.</a:t>
            </a:r>
          </a:p>
          <a:p>
            <a:r>
              <a:rPr lang="en-US" sz="2000"/>
              <a:t>Object . xổ ra những gì là public (method, phễu,….) của vùng new.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E41C3-4EE5-AC18-D857-73EC6395C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55" y="1919327"/>
            <a:ext cx="9278917" cy="1494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463C58-862D-E849-4CB1-970ECC7B7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55" y="3755655"/>
            <a:ext cx="2572109" cy="31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506E7A-B3C0-221D-F290-F0AAB79EC3B6}"/>
              </a:ext>
            </a:extLst>
          </p:cNvPr>
          <p:cNvSpPr txBox="1"/>
          <p:nvPr/>
        </p:nvSpPr>
        <p:spPr>
          <a:xfrm>
            <a:off x="4434124" y="3674460"/>
            <a:ext cx="362680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Mới khai báo biến, chưa dán value []</a:t>
            </a:r>
          </a:p>
        </p:txBody>
      </p:sp>
    </p:spTree>
    <p:extLst>
      <p:ext uri="{BB962C8B-B14F-4D97-AF65-F5344CB8AC3E}">
        <p14:creationId xmlns:p14="http://schemas.microsoft.com/office/powerpoint/2010/main" val="26371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EFD1BE-9C3D-6024-16F9-B06D8D5DD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29" y="240838"/>
            <a:ext cx="4811698" cy="6009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CD7B01-0602-156F-2E9D-7B01A46C53DD}"/>
              </a:ext>
            </a:extLst>
          </p:cNvPr>
          <p:cNvSpPr txBox="1"/>
          <p:nvPr/>
        </p:nvSpPr>
        <p:spPr>
          <a:xfrm>
            <a:off x="6096000" y="1695635"/>
            <a:ext cx="481169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x[0]. Xổ ra method public., từng biến trong mảng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C1E07-EC64-E07E-45EC-DC962544E7FF}"/>
              </a:ext>
            </a:extLst>
          </p:cNvPr>
          <p:cNvSpPr txBox="1"/>
          <p:nvPr/>
        </p:nvSpPr>
        <p:spPr>
          <a:xfrm>
            <a:off x="6096000" y="479395"/>
            <a:ext cx="3278819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New có 2 loại ngoặc : </a:t>
            </a:r>
          </a:p>
          <a:p>
            <a:pPr marL="342900" indent="-342900">
              <a:buAutoNum type="arabicPeriod"/>
            </a:pPr>
            <a:r>
              <a:rPr lang="en-US"/>
              <a:t>(): gọi phễu method 1 object</a:t>
            </a:r>
          </a:p>
          <a:p>
            <a:pPr marL="342900" indent="-342900">
              <a:buAutoNum type="arabicPeriod"/>
            </a:pPr>
            <a:r>
              <a:rPr lang="en-US"/>
              <a:t>[]: biến đối tượng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52999-6E3B-B324-4596-AFADAB4AC45E}"/>
              </a:ext>
            </a:extLst>
          </p:cNvPr>
          <p:cNvSpPr txBox="1"/>
          <p:nvPr/>
        </p:nvSpPr>
        <p:spPr>
          <a:xfrm>
            <a:off x="6095999" y="2894120"/>
            <a:ext cx="5436093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Chấm: thuộc tính, phương thức, method của đối tượng mà biến đó trỏ tới của vùng Object.</a:t>
            </a:r>
          </a:p>
          <a:p>
            <a:r>
              <a:rPr lang="en-US"/>
              <a:t>Có 2 dạng chấm:</a:t>
            </a:r>
          </a:p>
          <a:p>
            <a:pPr marL="342900" indent="-342900">
              <a:buAutoNum type="arabicPeriod"/>
            </a:pPr>
            <a:r>
              <a:rPr lang="en-US"/>
              <a:t>Sờ trực tiếp, ko cần New, đồ sài chung.</a:t>
            </a:r>
          </a:p>
          <a:p>
            <a:pPr marL="342900" indent="-342900">
              <a:buAutoNum type="arabicPeriod"/>
            </a:pPr>
            <a:r>
              <a:rPr lang="en-US"/>
              <a:t>Chấm qua vùng New, phải gọi Object mới sờ được.</a:t>
            </a:r>
          </a:p>
        </p:txBody>
      </p:sp>
    </p:spTree>
    <p:extLst>
      <p:ext uri="{BB962C8B-B14F-4D97-AF65-F5344CB8AC3E}">
        <p14:creationId xmlns:p14="http://schemas.microsoft.com/office/powerpoint/2010/main" val="21994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9C1DAA-855D-5A96-6712-FCAEF4A04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16" y="343544"/>
            <a:ext cx="4953691" cy="6011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6A855A-EDDD-6DA8-DD68-00C991037FFF}"/>
              </a:ext>
            </a:extLst>
          </p:cNvPr>
          <p:cNvSpPr txBox="1"/>
          <p:nvPr/>
        </p:nvSpPr>
        <p:spPr>
          <a:xfrm>
            <a:off x="5823751" y="343544"/>
            <a:ext cx="4616389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x. xổ ra public, </a:t>
            </a:r>
          </a:p>
          <a:p>
            <a:r>
              <a:rPr lang="en-US"/>
              <a:t>x là biến, má mì, quản lí tổng mảng</a:t>
            </a:r>
          </a:p>
          <a:p>
            <a:pPr marL="285750" indent="-285750">
              <a:buFontTx/>
              <a:buChar char="-"/>
            </a:pPr>
            <a:r>
              <a:rPr lang="en-US"/>
              <a:t>xổ ra length, …</a:t>
            </a:r>
          </a:p>
          <a:p>
            <a:pPr marL="285750" indent="-285750">
              <a:buFontTx/>
              <a:buChar char="-"/>
            </a:pPr>
            <a:r>
              <a:rPr lang="en-US"/>
              <a:t>Dạng chấm 1: sờ trực tiếp, ko cần new.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2A619B-0B4D-DB85-3183-DF229228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207" y="1528123"/>
            <a:ext cx="628737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8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701CC9-5C9E-D8BF-713C-FD2DB105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44" y="421990"/>
            <a:ext cx="9631119" cy="3248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C7672-87A5-A5D1-4494-63C0ED3C662A}"/>
              </a:ext>
            </a:extLst>
          </p:cNvPr>
          <p:cNvSpPr txBox="1"/>
          <p:nvPr/>
        </p:nvSpPr>
        <p:spPr>
          <a:xfrm>
            <a:off x="3923930" y="3298990"/>
            <a:ext cx="324034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List[3], list[4], list[5],….. -&gt; 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52B84-8935-D097-CDB0-7FF29CBC3B3B}"/>
              </a:ext>
            </a:extLst>
          </p:cNvPr>
          <p:cNvSpPr txBox="1"/>
          <p:nvPr/>
        </p:nvSpPr>
        <p:spPr>
          <a:xfrm>
            <a:off x="9925235" y="626812"/>
            <a:ext cx="1899821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New: vùng Heap</a:t>
            </a:r>
          </a:p>
          <a:p>
            <a:r>
              <a:rPr lang="en-US"/>
              <a:t>List:   vùng Stack.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FE964C-1F64-D91F-B59D-ADB2A8D9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49" y="4079944"/>
            <a:ext cx="9774014" cy="1219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5A39E3-320A-986E-7CF6-9165BD54B962}"/>
              </a:ext>
            </a:extLst>
          </p:cNvPr>
          <p:cNvSpPr txBox="1"/>
          <p:nvPr/>
        </p:nvSpPr>
        <p:spPr>
          <a:xfrm>
            <a:off x="3923930" y="5114648"/>
            <a:ext cx="249462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Byte NULL toàn 000000</a:t>
            </a:r>
          </a:p>
        </p:txBody>
      </p:sp>
    </p:spTree>
    <p:extLst>
      <p:ext uri="{BB962C8B-B14F-4D97-AF65-F5344CB8AC3E}">
        <p14:creationId xmlns:p14="http://schemas.microsoft.com/office/powerpoint/2010/main" val="366854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3843A-AE9B-371F-4F01-83838438A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5" y="387570"/>
            <a:ext cx="6041603" cy="699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903C1-E2D2-AAFF-4595-D1E7B810921F}"/>
              </a:ext>
            </a:extLst>
          </p:cNvPr>
          <p:cNvSpPr txBox="1"/>
          <p:nvPr/>
        </p:nvSpPr>
        <p:spPr>
          <a:xfrm>
            <a:off x="7856738" y="584161"/>
            <a:ext cx="356882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Trỏ vào đáy RAM thì có mẹ ji mà trỏ.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056334-190D-29AC-3CC4-11DCB0A4D041}"/>
              </a:ext>
            </a:extLst>
          </p:cNvPr>
          <p:cNvCxnSpPr>
            <a:stCxn id="5" idx="3"/>
          </p:cNvCxnSpPr>
          <p:nvPr/>
        </p:nvCxnSpPr>
        <p:spPr>
          <a:xfrm>
            <a:off x="6178858" y="737114"/>
            <a:ext cx="14115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A2D703B-A950-7FD0-94D4-8214EF03C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54" y="2130697"/>
            <a:ext cx="8783276" cy="4496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8974A0-6878-BE32-9B78-62C1E681E98D}"/>
              </a:ext>
            </a:extLst>
          </p:cNvPr>
          <p:cNvSpPr txBox="1"/>
          <p:nvPr/>
        </p:nvSpPr>
        <p:spPr>
          <a:xfrm>
            <a:off x="5305887" y="1424011"/>
            <a:ext cx="790113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TỔNG</a:t>
            </a:r>
          </a:p>
        </p:txBody>
      </p:sp>
    </p:spTree>
    <p:extLst>
      <p:ext uri="{BB962C8B-B14F-4D97-AF65-F5344CB8AC3E}">
        <p14:creationId xmlns:p14="http://schemas.microsoft.com/office/powerpoint/2010/main" val="39468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449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.VnBodoni</vt:lpstr>
      <vt:lpstr>.VnMonotype corsiva</vt:lpstr>
      <vt:lpstr>Arial</vt:lpstr>
      <vt:lpstr>Calibri</vt:lpstr>
      <vt:lpstr>Calibri Light</vt:lpstr>
      <vt:lpstr>Office Theme</vt:lpstr>
      <vt:lpstr> </vt:lpstr>
      <vt:lpstr>PowerPoint Presentation</vt:lpstr>
      <vt:lpstr>Mảng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Trần Ngân</dc:creator>
  <cp:lastModifiedBy>Trần Ngân</cp:lastModifiedBy>
  <cp:revision>5</cp:revision>
  <dcterms:created xsi:type="dcterms:W3CDTF">2022-07-04T03:26:26Z</dcterms:created>
  <dcterms:modified xsi:type="dcterms:W3CDTF">2022-07-06T05:15:42Z</dcterms:modified>
</cp:coreProperties>
</file>