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820" autoAdjust="0"/>
  </p:normalViewPr>
  <p:slideViewPr>
    <p:cSldViewPr>
      <p:cViewPr varScale="1">
        <p:scale>
          <a:sx n="79" d="100"/>
          <a:sy n="79" d="100"/>
        </p:scale>
        <p:origin x="14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CBC74-FB53-4593-AD1C-C1A1CEB47D2F}"/>
              </a:ext>
            </a:extLst>
          </p:cNvPr>
          <p:cNvSpPr txBox="1"/>
          <p:nvPr/>
        </p:nvSpPr>
        <p:spPr>
          <a:xfrm>
            <a:off x="5410200" y="381000"/>
            <a:ext cx="2438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Set: ko chấp nhận giá trị trùng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</a:t>
            </a:r>
            <a:r>
              <a:rPr lang="en-US"/>
              <a:t>+ Tree</a:t>
            </a:r>
            <a:br>
              <a:rPr lang="en-US"/>
            </a:br>
            <a:r>
              <a:rPr lang="en-US"/>
              <a:t>Theo tứ tự</a:t>
            </a:r>
            <a:endParaRPr lang="en-US" dirty="0"/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</a:t>
            </a:r>
            <a:r>
              <a:rPr lang="en-US"/>
              <a:t>Hash Table</a:t>
            </a:r>
            <a:br>
              <a:rPr lang="en-US"/>
            </a:br>
            <a:r>
              <a:rPr lang="en-US"/>
              <a:t>Không theo thứ tự</a:t>
            </a:r>
            <a:endParaRPr lang="en-US" dirty="0"/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2230</Words>
  <Application>Microsoft Office PowerPoint</Application>
  <PresentationFormat>On-screen Show (4:3)</PresentationFormat>
  <Paragraphs>275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Perpetua</vt:lpstr>
      <vt:lpstr>Wingdings</vt:lpstr>
      <vt:lpstr>Office Theme</vt:lpstr>
      <vt:lpstr>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 Theo tứ tự</vt:lpstr>
      <vt:lpstr>Using the TreeSet class &amp; Iterator</vt:lpstr>
      <vt:lpstr>Hash Table</vt:lpstr>
      <vt:lpstr>HashSet = Set + Hash Table Không theo thứ tự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Trần Ngân</cp:lastModifiedBy>
  <cp:revision>466</cp:revision>
  <dcterms:created xsi:type="dcterms:W3CDTF">2007-08-21T04:43:22Z</dcterms:created>
  <dcterms:modified xsi:type="dcterms:W3CDTF">2022-08-01T02:07:33Z</dcterms:modified>
</cp:coreProperties>
</file>