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sldIdLst>
    <p:sldId id="256" r:id="rId2"/>
    <p:sldId id="486" r:id="rId3"/>
    <p:sldId id="487" r:id="rId4"/>
    <p:sldId id="462" r:id="rId5"/>
    <p:sldId id="379" r:id="rId6"/>
    <p:sldId id="466" r:id="rId7"/>
    <p:sldId id="402" r:id="rId8"/>
    <p:sldId id="467" r:id="rId9"/>
    <p:sldId id="468" r:id="rId10"/>
    <p:sldId id="403" r:id="rId11"/>
    <p:sldId id="420" r:id="rId12"/>
    <p:sldId id="469" r:id="rId13"/>
    <p:sldId id="405" r:id="rId14"/>
    <p:sldId id="470" r:id="rId15"/>
    <p:sldId id="471" r:id="rId16"/>
    <p:sldId id="472" r:id="rId17"/>
    <p:sldId id="482" r:id="rId18"/>
    <p:sldId id="483" r:id="rId19"/>
    <p:sldId id="485" r:id="rId20"/>
    <p:sldId id="428" r:id="rId21"/>
    <p:sldId id="429" r:id="rId22"/>
    <p:sldId id="432" r:id="rId23"/>
    <p:sldId id="433" r:id="rId24"/>
    <p:sldId id="473" r:id="rId25"/>
    <p:sldId id="474" r:id="rId26"/>
    <p:sldId id="475" r:id="rId27"/>
    <p:sldId id="476" r:id="rId28"/>
    <p:sldId id="477" r:id="rId29"/>
    <p:sldId id="481" r:id="rId30"/>
    <p:sldId id="488" r:id="rId31"/>
    <p:sldId id="478" r:id="rId32"/>
    <p:sldId id="480" r:id="rId33"/>
    <p:sldId id="394" r:id="rId34"/>
    <p:sldId id="48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1549" autoAdjust="0"/>
  </p:normalViewPr>
  <p:slideViewPr>
    <p:cSldViewPr>
      <p:cViewPr varScale="1">
        <p:scale>
          <a:sx n="79" d="100"/>
          <a:sy n="79" d="100"/>
        </p:scale>
        <p:origin x="1925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EC62C6-A231-4527-820C-CF37A9EEAE78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F3498-2F22-4F32-A3A1-16E1651925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0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222B-03F3-4351-BDAA-63A2F48A6ECA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32645-0BEA-4B13-AD46-808CECA3D5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78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3FF8E-6645-4C62-A375-1BDC90B4297E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C0CAC-1BF3-43C1-9D6B-C22D288E4E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98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665B-1A0A-4AEC-B0AE-06F066D9FC66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CDCB-78E9-413B-BA32-70426E6E1F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0601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3B96-5DF9-4BA1-A68C-D275D9008E79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D3E1-CBE2-488A-8823-DEA8AA66A4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172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3757-1D1C-4FCA-A1EB-6BF8ECDD284F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A42BF-2BFF-482D-9ECA-914E2758E4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10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B8CBF-C30B-474B-BB16-92DDC8EDB8B6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FC6B-C757-46C2-A740-2554C05510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7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5685-333A-4728-A440-79F8DC0F5F4F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8E20-4C5E-4BAF-8661-28D1C44B2D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23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C4B0-6782-437F-8CEE-77292DB69B7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0A112-0728-4CCA-835D-341B2D79B83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07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7C9AD-585C-4660-A4A8-2BC787D5C02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01353-5759-4EE4-8756-21F9719961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430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02D0-2643-4903-BBC3-895AD72EB4DE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55AF-1050-435E-95B8-2148D2EF7C9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19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F5A6-6D04-40B3-BF96-919A6B51912F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EBFD5-DD05-406E-B3B3-DD7606FD05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22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EDB9-F92A-4394-9AE9-D53EF91C61E1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1C2B1-E1CC-483C-A7EB-EBB08542EC9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246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2276-5525-4E21-A396-8BFD8374706C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E49A-E781-4B43-BAF5-A841A15E69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0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1038EE5-90D3-4DFE-8F70-EBB36D64DE7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71EF4-6393-47C9-8AEF-5E92A9975E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unsafe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deadlock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avoidance deadlocks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never enter an unsafe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and detect deadlock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small-town banker might deal with a group of customers to whom he has granted lines of credit (to making loan requests time to time)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Considers each request as it occurs, and sees if granting it leads to a safe state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the request is granted; otherwise, it is postponed until later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state is safe, the banker checks to see if he has enough resources to satisfy some customer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 those loans are assumed to be repaid, and customer now closest to the limit is checked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all loans can eventually be repaid, the state is safe and the initial request can be requested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01813"/>
            <a:ext cx="82597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09600" y="480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Safe			Safe			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checking to see if a state is safe: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R, 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unmet resource needs all 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A.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row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eventually deadlock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no process can run to completion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row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 requests all resources it needs and finishes. </a:t>
            </a:r>
          </a:p>
          <a:p>
            <a:pPr marL="1447800" lvl="2" indent="-342900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vector.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marked terminated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(initial state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process left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met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useless 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rarely know in advance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their maximum resource needs will be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processes is not fixed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new users log in and out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thought to be available can suddenly vanish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57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610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D, E, A, B,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9065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2216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181600" y="4724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28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04975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648200" y="4724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Process are deadlocked</a:t>
            </a: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873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227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36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5625"/>
            <a:ext cx="2209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89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smallest value of x for which this is a safe state? And which progress of processes?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1219200"/>
          <a:ext cx="3276600" cy="311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Maximum Resources requested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smallest value of x is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P4, P5, P1, P2, P3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3276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still needed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67600" y="20574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276600"/>
            <a:ext cx="1143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533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processes progress in sequence?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A, D, C, E, B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304800" y="1295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has five processes and three allocated resources. The current allocation and request needs are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438400"/>
          <a:ext cx="8458200" cy="2378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Allocated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Currently Request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022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 few processes as possible may actually claim the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spooling and daemon in printer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layer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any other 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resource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resources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 process to request all their resources before starting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everything is available, the process will be allocated whatever it needs and can run to completion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ore more resources are busy, nothing will be allocated and the process would just wait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know how many resources they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need until they have started running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used optimally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put a burden on the programmer and waste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applied to batch system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a process requesting a resource to 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temporarily release all the resource it currently holds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get everything it needs all at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 resources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to the list of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process is waiting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restarted only when it can regain its old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new ones that it is requesting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recourse can be virtualized to avoid the first condition such as spooling and daemon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entitled only to a single resource at the moment.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needs a second one, it must release the first one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→if a process needs to copy a huge file from a tape to a printer, this restriction is unacceptable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numbering of the resources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request resources whenever they want to, but all requests must be made in numerical order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resource allocation graph can never have cycles but the numerically ordering the resources may be impossible to find an ordering that satisfies every ones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739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86200" y="3505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6-13.</a:t>
            </a:r>
          </a:p>
        </p:txBody>
      </p:sp>
      <p:sp>
        <p:nvSpPr>
          <p:cNvPr id="25605" name="Rectangle 3"/>
          <p:cNvSpPr>
            <a:spLocks/>
          </p:cNvSpPr>
          <p:nvPr/>
        </p:nvSpPr>
        <p:spPr bwMode="auto">
          <a:xfrm>
            <a:off x="0" y="38862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occurs only if A request j and B request i (i ≠ j)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i&gt;j, the A is not allowed to request j because that is lower than what it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i&lt;j, the B is not allowed to request i because that is lower than what is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deadlock is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more than two processes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every instant, one of the assigned resources will be highest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holding that resource will never ask for a resource already assigned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will either finish, or at worst, request even higher numbered resources, all of which are available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it will finish and free resources. At this point, some other process will hold the highest resource and can also finish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→all processes finish, so no deadlock occurs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minor variation of the algorithm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Drop the requirement that resource be acquired in strictly increasing sequence and merely insist that no process request a resource lower than what it is already holding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Deadlock Prevention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Summarized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6-14.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8392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DB systems, an operation that occurs frequently is requesting locks on several records and then updating all the locked records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phase, the process tries to lock all records it needs, one at a time.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succeeds, it begins the second phase, performing its updates and releasing the locks (then starts the first phase all over)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→request all the resources needed in advance, or at least before irreversible is done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release and restart of a locked record is encountered during the first phase → deadlock can occur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is not applicable in general for many applications (except DB systems)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apply, the programmer has very carefully arranged things so that the program can be stopped at any point during the first phase and restart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sends a request message to process B, then blocks until B sends back reply the message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message gets lost, both A and B are blocked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processes is deadlock if each blocked waiting for an event only the other one can cause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prevented by ordering the resource (since there are none) or avoided by careful scheduling (since there are no moments when a request could be postponed)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→deadlock is prevented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(or handling alarm)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86013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648654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67893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  <p:extLst>
      <p:ext uri="{BB962C8B-B14F-4D97-AF65-F5344CB8AC3E}">
        <p14:creationId xmlns:p14="http://schemas.microsoft.com/office/powerpoint/2010/main" val="306727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table slots are finite resource. When the table is full, the live lock occurs due to wait a random time and try again to enter the process table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table slots to open files are finite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Abolish all the finite resources and each items can claim 1/n of the total (fairness is not a good idea)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 just ignore the problem on the assumption that most users would prefer an occasional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rule restricting all users to one process, one open file, and one everything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Face with an unpleasant trade-off between convenience and correctness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policy is needed to make a decision about who gets which resource when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may lead to some processes never getting service even though they are not deadlocks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dinner philosophers problems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starvation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the process waiting the longest gets served next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Single Resource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Multiple Resource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Hole and Wait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Live Lock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system,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 (does not ask resources all at one)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is safe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and only make the allocation when it is safe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algorithm that can always avoid deadlock by making the right choice all the time?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be avoided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if certain information is available in advance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6-8.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said 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some scheduling order in which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can run to completion even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suddenly request their maximum number of resources immediately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 state only if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safe sequence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 n process in order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…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Each process is a safe sequence for current allocation state if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each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still request can be satisfied by the currently available resources plus the resources held by all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j&lt;i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resource that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needs are not immediately available,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finished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state is unsafe when the above condition does not exist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4"/>
          <a:stretch>
            <a:fillRect/>
          </a:stretch>
        </p:blipFill>
        <p:spPr bwMode="auto">
          <a:xfrm>
            <a:off x="3352800" y="4067175"/>
            <a:ext cx="4495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7"/>
          <a:stretch>
            <a:fillRect/>
          </a:stretch>
        </p:blipFill>
        <p:spPr bwMode="auto">
          <a:xfrm>
            <a:off x="1066800" y="990600"/>
            <a:ext cx="6477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05200" y="3657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62400" y="3962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0"/>
            <a:ext cx="89535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4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UnSafe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7882</TotalTime>
  <Words>2565</Words>
  <Application>Microsoft Office PowerPoint</Application>
  <PresentationFormat>On-screen Show (4:3)</PresentationFormat>
  <Paragraphs>320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DEADLOCKS   Deadlock Avoidance Deadlock Prevention Other Issues </vt:lpstr>
      <vt:lpstr>Review</vt:lpstr>
      <vt:lpstr>Review</vt:lpstr>
      <vt:lpstr>Objectives …</vt:lpstr>
      <vt:lpstr>Deadlock Avoidance  Context</vt:lpstr>
      <vt:lpstr> Deadlock Avoidance  Resource Trajectories</vt:lpstr>
      <vt:lpstr>Deadlock Avoidance  Safe and Unsafe States</vt:lpstr>
      <vt:lpstr> Deadlock Avoidance  Safe and Unsafe States</vt:lpstr>
      <vt:lpstr> Deadlock Avoidance  Safe and Unsafe States</vt:lpstr>
      <vt:lpstr>Deadlock Avoidance  Safe and Unsafe States</vt:lpstr>
      <vt:lpstr>Deadlock Avoidance  The Banker’s Algorithm for a Single Resource</vt:lpstr>
      <vt:lpstr> Deadlock Avoidance  The Banker’s Algorithm for a Single Resource</vt:lpstr>
      <vt:lpstr>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Deadlock Prevention  Attacking the Mutual Exclusion Condition</vt:lpstr>
      <vt:lpstr>Deadlock Prevention  Attacking the Hold and Wait Condition</vt:lpstr>
      <vt:lpstr>Deadlock Prevention  Attacking the No Preemption Condition</vt:lpstr>
      <vt:lpstr>Deadlock Prevention  Attacking the Circular Wait Condition</vt:lpstr>
      <vt:lpstr> Deadlock Prevention  Attacking the Circular Wait Condition</vt:lpstr>
      <vt:lpstr>Deadlock Prevention  Attacking the Circular Wait Condition</vt:lpstr>
      <vt:lpstr> Deadlock Prevention  Summarized</vt:lpstr>
      <vt:lpstr>Other Issues  Two-Phase Locking</vt:lpstr>
      <vt:lpstr>Other Issues  Communication Deadlocks</vt:lpstr>
      <vt:lpstr>Other Issues  LiveLock</vt:lpstr>
      <vt:lpstr>Other Issues  LiveLock</vt:lpstr>
      <vt:lpstr>Other Issues  LiveLock</vt:lpstr>
      <vt:lpstr>Other Issues  Starvation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3321</cp:revision>
  <dcterms:created xsi:type="dcterms:W3CDTF">2007-08-21T04:43:22Z</dcterms:created>
  <dcterms:modified xsi:type="dcterms:W3CDTF">2022-08-12T16:05:07Z</dcterms:modified>
</cp:coreProperties>
</file>