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310" r:id="rId4"/>
    <p:sldId id="311" r:id="rId5"/>
    <p:sldId id="312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9" autoAdjust="0"/>
    <p:restoredTop sz="94683" autoAdjust="0"/>
  </p:normalViewPr>
  <p:slideViewPr>
    <p:cSldViewPr>
      <p:cViewPr varScale="1">
        <p:scale>
          <a:sx n="67" d="100"/>
          <a:sy n="67" d="100"/>
        </p:scale>
        <p:origin x="13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7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45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4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2022-06-01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ubig-2022-1.tistory.com/category/%EC%8B%AC%ED%99%94%20%EC%8A%A4%ED%84%B0%EB%94%94/%EA%B8%88%EC%9C%B5%EB%8D%B0%EC%9D%B4%ED%84%B0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132856"/>
            <a:ext cx="612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i="0" dirty="0">
                <a:solidFill>
                  <a:schemeClr val="bg1"/>
                </a:solidFill>
                <a:effectLst/>
                <a:latin typeface="-apple-system"/>
              </a:rPr>
              <a:t>국내 주식 종가</a:t>
            </a:r>
            <a:endParaRPr lang="en-US" altLang="ko-KR" sz="4800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r>
              <a:rPr lang="ko-KR" altLang="en-US" sz="4800" b="1" i="0" dirty="0">
                <a:solidFill>
                  <a:schemeClr val="bg1"/>
                </a:solidFill>
                <a:effectLst/>
                <a:latin typeface="-apple-system"/>
              </a:rPr>
              <a:t> 예측 스터디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1775" y="1740893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KUBIG 14&amp;15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4293096"/>
            <a:ext cx="280831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14</a:t>
            </a:r>
            <a:r>
              <a:rPr lang="ko-KR" altLang="en-US" sz="1600" dirty="0">
                <a:solidFill>
                  <a:schemeClr val="bg1"/>
                </a:solidFill>
              </a:rPr>
              <a:t>기 김수경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김혜림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</a:rPr>
              <a:t>15</a:t>
            </a:r>
            <a:r>
              <a:rPr lang="ko-KR" altLang="en-US" sz="1600" dirty="0">
                <a:solidFill>
                  <a:schemeClr val="bg1"/>
                </a:solidFill>
              </a:rPr>
              <a:t>기 김지호 </a:t>
            </a:r>
            <a:r>
              <a:rPr lang="ko-KR" altLang="en-US" sz="1600" dirty="0" err="1">
                <a:solidFill>
                  <a:schemeClr val="bg1"/>
                </a:solidFill>
              </a:rPr>
              <a:t>이제윤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2909695"/>
            <a:ext cx="7200800" cy="24635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898994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국내 주식 종가</a:t>
            </a:r>
            <a:r>
              <a:rPr lang="en-US" altLang="ko-KR" sz="1200" b="1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예측 스터디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3648" y="3229767"/>
            <a:ext cx="6624736" cy="162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400" b="0" i="0" dirty="0"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축적된 주식 데이터를 통계적으로 분석하여 수익률을 내는 매매 전략이 주목받고 있다</a:t>
            </a:r>
            <a:r>
              <a:rPr lang="en-US" altLang="ko-KR" sz="1400" b="0" i="0" dirty="0"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.</a:t>
            </a:r>
            <a:br>
              <a:rPr lang="ko-KR" altLang="en-US" sz="1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</a:br>
            <a:r>
              <a:rPr lang="ko-KR" altLang="en-US" sz="1400" b="0" i="0" dirty="0"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따라서          </a:t>
            </a:r>
            <a:r>
              <a:rPr lang="en-US" altLang="ko-KR" sz="1400" b="0" i="0" dirty="0"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(1) </a:t>
            </a:r>
            <a:r>
              <a:rPr lang="ko-KR" altLang="en-US" sz="1400" b="0" i="0" dirty="0"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금융 도메인 전반에 대한 지식을 습득하고</a:t>
            </a:r>
            <a:r>
              <a:rPr lang="en-US" altLang="ko-KR" sz="1400" b="0" i="0" dirty="0"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,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	</a:t>
            </a:r>
            <a:r>
              <a:rPr lang="en-US" altLang="ko-KR" sz="1400" b="0" i="0" dirty="0"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 (2) </a:t>
            </a:r>
            <a:r>
              <a:rPr lang="ko-KR" altLang="en-US" sz="1400" b="0" i="0" dirty="0"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실제 데이터를 이용하여 종가를 예측하고자 한다</a:t>
            </a:r>
            <a:r>
              <a:rPr lang="en-US" altLang="ko-KR" sz="1400" b="0" i="0" dirty="0">
                <a:effectLst/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.</a:t>
            </a:r>
            <a:endParaRPr lang="ko-KR" altLang="en-US" sz="1400" dirty="0">
              <a:latin typeface="카페24 써라운드" pitchFamily="2" charset="-127"/>
              <a:ea typeface="카페24 써라운드" pitchFamily="2" charset="-127"/>
              <a:cs typeface="카페24 써라운드" pitchFamily="2" charset="-127"/>
            </a:endParaRPr>
          </a:p>
        </p:txBody>
      </p:sp>
      <p:pic>
        <p:nvPicPr>
          <p:cNvPr id="1026" name="Picture 2" descr="빨간 막대기, 파란 막대기…아들, 주식차트 같이 읽어볼까? [부모탐구생활] | 중앙일보">
            <a:extLst>
              <a:ext uri="{FF2B5EF4-FFF2-40B4-BE49-F238E27FC236}">
                <a16:creationId xmlns:a16="http://schemas.microsoft.com/office/drawing/2014/main" id="{7A1EDD94-4B89-47D1-A210-98DA706F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56362"/>
            <a:ext cx="533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11760" y="1971002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배경 및 목적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2619074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48" y="695586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7E314-55DF-4E55-99EC-6B13A80FAA5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국내 주식 종가</a:t>
            </a:r>
            <a:r>
              <a:rPr lang="en-US" altLang="ko-KR" sz="1200" b="1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예측 스터디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224E4-B006-40EF-B148-6F1E4DEE4E7C}"/>
              </a:ext>
            </a:extLst>
          </p:cNvPr>
          <p:cNvSpPr txBox="1"/>
          <p:nvPr/>
        </p:nvSpPr>
        <p:spPr>
          <a:xfrm>
            <a:off x="135918" y="5252552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&lt;</a:t>
            </a:r>
            <a:r>
              <a:rPr lang="ko-KR" altLang="en-US" sz="2000" b="1" spc="-1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전반부</a:t>
            </a:r>
            <a:r>
              <a:rPr lang="en-US" altLang="ko-KR" sz="2000" b="1" spc="-1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</a:t>
            </a:r>
          </a:p>
          <a:p>
            <a:pPr algn="ctr"/>
            <a:r>
              <a:rPr lang="ko-KR" altLang="en-US" sz="2000" b="1" spc="-1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책을 기반으로 도메인 지식 습득</a:t>
            </a:r>
            <a:endParaRPr lang="en-US" altLang="ko-KR" sz="2000" b="1" spc="-1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8416C-35D3-46F8-A72A-D9394E67D21B}"/>
              </a:ext>
            </a:extLst>
          </p:cNvPr>
          <p:cNvSpPr txBox="1"/>
          <p:nvPr/>
        </p:nvSpPr>
        <p:spPr>
          <a:xfrm>
            <a:off x="2411760" y="1472746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커리큘럼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14DA754-B3D3-47F4-8D65-859D578C04AC}"/>
              </a:ext>
            </a:extLst>
          </p:cNvPr>
          <p:cNvCxnSpPr/>
          <p:nvPr/>
        </p:nvCxnSpPr>
        <p:spPr>
          <a:xfrm>
            <a:off x="2123728" y="212081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B6AE6B-8031-4E51-8F9B-450DCDE5B5E7}"/>
              </a:ext>
            </a:extLst>
          </p:cNvPr>
          <p:cNvSpPr txBox="1"/>
          <p:nvPr/>
        </p:nvSpPr>
        <p:spPr>
          <a:xfrm>
            <a:off x="935596" y="1318831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파이썬 증권 데이터 분석">
            <a:extLst>
              <a:ext uri="{FF2B5EF4-FFF2-40B4-BE49-F238E27FC236}">
                <a16:creationId xmlns:a16="http://schemas.microsoft.com/office/drawing/2014/main" id="{00F2D3A6-39B6-4946-82D1-18867AD2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79" y="2598743"/>
            <a:ext cx="2042542" cy="26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568F3EC7-C504-45B0-8153-DBFD6D95A00C}"/>
              </a:ext>
            </a:extLst>
          </p:cNvPr>
          <p:cNvSpPr/>
          <p:nvPr/>
        </p:nvSpPr>
        <p:spPr>
          <a:xfrm>
            <a:off x="3935246" y="3501008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4C745-B13F-4CA8-9FEB-854AE13CCF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86" t="15547" r="28808" b="12508"/>
          <a:stretch/>
        </p:blipFill>
        <p:spPr>
          <a:xfrm>
            <a:off x="5391547" y="2803273"/>
            <a:ext cx="2965506" cy="20979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59C619E-D2B6-4BC6-B81F-AB7F0982FDEC}"/>
              </a:ext>
            </a:extLst>
          </p:cNvPr>
          <p:cNvSpPr txBox="1"/>
          <p:nvPr/>
        </p:nvSpPr>
        <p:spPr>
          <a:xfrm>
            <a:off x="4744326" y="5223409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&lt;</a:t>
            </a:r>
            <a:r>
              <a:rPr lang="ko-KR" altLang="en-US" sz="2000" b="1" spc="-1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후반부</a:t>
            </a:r>
            <a:r>
              <a:rPr lang="en-US" altLang="ko-KR" sz="2000" b="1" spc="-1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&gt;</a:t>
            </a:r>
          </a:p>
          <a:p>
            <a:pPr algn="ctr"/>
            <a:r>
              <a:rPr lang="ko-KR" altLang="en-US" sz="2000" b="1" spc="-15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관련 대회 우수 코드 리뷰</a:t>
            </a:r>
            <a:endParaRPr lang="en-US" altLang="ko-KR" sz="2000" b="1" spc="-15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98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48" y="695586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7E314-55DF-4E55-99EC-6B13A80FAA5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국내 주식 종가</a:t>
            </a:r>
            <a:r>
              <a:rPr lang="en-US" altLang="ko-KR" sz="1200" b="1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예측 스터디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8416C-35D3-46F8-A72A-D9394E67D21B}"/>
              </a:ext>
            </a:extLst>
          </p:cNvPr>
          <p:cNvSpPr txBox="1"/>
          <p:nvPr/>
        </p:nvSpPr>
        <p:spPr>
          <a:xfrm>
            <a:off x="2411760" y="1472746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전체 일정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14DA754-B3D3-47F4-8D65-859D578C04AC}"/>
              </a:ext>
            </a:extLst>
          </p:cNvPr>
          <p:cNvCxnSpPr/>
          <p:nvPr/>
        </p:nvCxnSpPr>
        <p:spPr>
          <a:xfrm>
            <a:off x="2123728" y="212081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B6AE6B-8031-4E51-8F9B-450DCDE5B5E7}"/>
              </a:ext>
            </a:extLst>
          </p:cNvPr>
          <p:cNvSpPr txBox="1"/>
          <p:nvPr/>
        </p:nvSpPr>
        <p:spPr>
          <a:xfrm>
            <a:off x="971600" y="135943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936A7-D273-4A8F-B9B7-49D0DACC2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67" y="2426144"/>
            <a:ext cx="6793717" cy="32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1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48" y="6955865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7E314-55DF-4E55-99EC-6B13A80FAA56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국내 주식 종가</a:t>
            </a:r>
            <a:r>
              <a:rPr lang="en-US" altLang="ko-KR" sz="1200" b="1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예측 스터디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8416C-35D3-46F8-A72A-D9394E67D21B}"/>
              </a:ext>
            </a:extLst>
          </p:cNvPr>
          <p:cNvSpPr txBox="1"/>
          <p:nvPr/>
        </p:nvSpPr>
        <p:spPr>
          <a:xfrm>
            <a:off x="2411760" y="1472746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참조 링크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14DA754-B3D3-47F4-8D65-859D578C04AC}"/>
              </a:ext>
            </a:extLst>
          </p:cNvPr>
          <p:cNvCxnSpPr/>
          <p:nvPr/>
        </p:nvCxnSpPr>
        <p:spPr>
          <a:xfrm>
            <a:off x="2123728" y="2120818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B6AE6B-8031-4E51-8F9B-450DCDE5B5E7}"/>
              </a:ext>
            </a:extLst>
          </p:cNvPr>
          <p:cNvSpPr txBox="1"/>
          <p:nvPr/>
        </p:nvSpPr>
        <p:spPr>
          <a:xfrm>
            <a:off x="935596" y="136871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577F-D768-40A1-AECF-203AB15C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17" y="4709005"/>
            <a:ext cx="1673851" cy="1618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F1E012-A533-4B50-A28D-1D16026A3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022" y="4677919"/>
            <a:ext cx="1637594" cy="1621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891DA-0ADE-43B5-939C-E7934317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155" y="4709005"/>
            <a:ext cx="1529403" cy="15593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A6EE63-A448-4A79-9D3B-9A332EE99F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356"/>
          <a:stretch/>
        </p:blipFill>
        <p:spPr>
          <a:xfrm>
            <a:off x="4510775" y="3130849"/>
            <a:ext cx="1706625" cy="14878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5A3636-6A15-42BD-B384-64CFAF4325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003" y="3105254"/>
            <a:ext cx="1551749" cy="1559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BFB819-6C12-498C-BB29-0118ACAA27B3}"/>
              </a:ext>
            </a:extLst>
          </p:cNvPr>
          <p:cNvSpPr txBox="1"/>
          <p:nvPr/>
        </p:nvSpPr>
        <p:spPr>
          <a:xfrm>
            <a:off x="3429372" y="267074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경기천년제목V Bold" panose="02020803020101020101" pitchFamily="18" charset="-127"/>
                <a:ea typeface="경기천년제목V Bold" panose="02020803020101020101" pitchFamily="18" charset="-127"/>
                <a:hlinkClick r:id="rId8"/>
              </a:rPr>
              <a:t>티스토리 블로그</a:t>
            </a:r>
            <a:endParaRPr lang="ko-KR" altLang="en-US" sz="24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85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70316" y="2607295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감사합니다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5DF38-9E95-44BD-9218-17FC70363927}"/>
              </a:ext>
            </a:extLst>
          </p:cNvPr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국내 주식 종가</a:t>
            </a:r>
            <a:r>
              <a:rPr lang="en-US" altLang="ko-KR" sz="1200" b="1" dirty="0">
                <a:solidFill>
                  <a:schemeClr val="bg1"/>
                </a:solidFill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1"/>
                </a:solidFill>
                <a:effectLst/>
                <a:latin typeface="-apple-system"/>
              </a:rPr>
              <a:t>예측 스터디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191</Words>
  <Application>Microsoft Office PowerPoint</Application>
  <PresentationFormat>On-screen Show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HY헤드라인M</vt:lpstr>
      <vt:lpstr>경기천년바탕 Regular</vt:lpstr>
      <vt:lpstr>경기천년제목V Bold</vt:lpstr>
      <vt:lpstr>맑은 고딕</vt:lpstr>
      <vt:lpstr>카페24 써라운드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김혜림[ 학부재학 / 통계학과 ]</cp:lastModifiedBy>
  <cp:revision>30</cp:revision>
  <dcterms:created xsi:type="dcterms:W3CDTF">2016-11-03T20:47:04Z</dcterms:created>
  <dcterms:modified xsi:type="dcterms:W3CDTF">2022-06-01T06:38:21Z</dcterms:modified>
</cp:coreProperties>
</file>