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9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FD6B0-7944-4843-8029-6A42750A6015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A56A-FF3A-4953-ABB3-F29E381287B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1A56A-FF3A-4953-ABB3-F29E381287BF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EB0ADC2-C079-4C83-9A3F-EC0670703758}" type="datetimeFigureOut">
              <a:rPr lang="fr-FR" smtClean="0"/>
              <a:t>14/04/2014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64429E-8BF2-408A-AF9C-4B683CE7A48B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0.10.9.254/~sacco/tem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0.10.9.254/~sio1slam/page_s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0.10.9.254/~sio1slam/page_sio/docs/doc_bootstrap_fr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.10.9.254/~sio1slam/page_sio/docs/Cahier%20des%20charges_SIO1_SiteBTS_SIO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/>
          <a:lstStyle/>
          <a:p>
            <a:r>
              <a:rPr lang="fr-FR" dirty="0" smtClean="0"/>
              <a:t>Site Du BTS SIO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du site du BTS SIO</a:t>
            </a:r>
            <a:endParaRPr lang="fr-FR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Première solution</a:t>
            </a:r>
            <a:endParaRPr lang="fr-FR" dirty="0"/>
          </a:p>
        </p:txBody>
      </p:sp>
      <p:pic>
        <p:nvPicPr>
          <p:cNvPr id="25602" name="Picture 2" descr="C:\Users\ETIENNE8\Pictures\diapo\1er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844824"/>
            <a:ext cx="7335844" cy="352839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1763688" y="58052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Non retenue 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Finale</a:t>
            </a:r>
            <a:endParaRPr lang="fr-FR" dirty="0"/>
          </a:p>
        </p:txBody>
      </p:sp>
      <p:pic>
        <p:nvPicPr>
          <p:cNvPr id="26626" name="Picture 2" descr="C:\Users\ETIENNE8\Pictures\diapo\2em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7208239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0"/>
            <a:ext cx="749808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BOOTSTRAP</a:t>
            </a:r>
            <a:endParaRPr lang="fr-FR" dirty="0"/>
          </a:p>
        </p:txBody>
      </p:sp>
      <p:pic>
        <p:nvPicPr>
          <p:cNvPr id="6" name="Picture 2" descr="C:\Users\ETIENNE8\Pictures\diapo\bootstrap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340768"/>
            <a:ext cx="5229200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0"/>
            <a:ext cx="7498080" cy="1143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0"/>
            <a:ext cx="3280408" cy="49006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692696"/>
            <a:ext cx="8064896" cy="1440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/>
              <a:t>   Suite à une demande du lycée Monge nous avons du refaire  la page BTS SIO du lycée Monge voici à quoi ressemble actuellement cette page! </a:t>
            </a:r>
            <a:endParaRPr lang="fr-FR" sz="2400" dirty="0"/>
          </a:p>
        </p:txBody>
      </p:sp>
      <p:pic>
        <p:nvPicPr>
          <p:cNvPr id="1027" name="Picture 3" descr="C:\Users\ETIENNE8\Pictures\o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060848"/>
            <a:ext cx="5469533" cy="4467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-243408"/>
            <a:ext cx="7498080" cy="1143000"/>
          </a:xfrm>
        </p:spPr>
        <p:txBody>
          <a:bodyPr/>
          <a:lstStyle/>
          <a:p>
            <a:r>
              <a:rPr lang="fr-FR" dirty="0" smtClean="0"/>
              <a:t>Démarche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Analyse du besoin </a:t>
            </a:r>
          </a:p>
          <a:p>
            <a:r>
              <a:rPr lang="fr-FR" sz="2800" dirty="0" smtClean="0"/>
              <a:t>Rédaction cahier des charges</a:t>
            </a:r>
          </a:p>
          <a:p>
            <a:r>
              <a:rPr lang="fr-FR" sz="2800" dirty="0" smtClean="0"/>
              <a:t>Avant-projet</a:t>
            </a:r>
          </a:p>
          <a:p>
            <a:r>
              <a:rPr lang="fr-FR" sz="2800" dirty="0" smtClean="0"/>
              <a:t>Simulation &amp; Prototypage</a:t>
            </a:r>
          </a:p>
          <a:p>
            <a:r>
              <a:rPr lang="fr-FR" sz="2800" dirty="0" smtClean="0"/>
              <a:t>Analyse de fabrication</a:t>
            </a:r>
          </a:p>
          <a:p>
            <a:r>
              <a:rPr lang="fr-FR" sz="2800" dirty="0" smtClean="0"/>
              <a:t>Rédaction du cahier des charges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787208" cy="7060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Analyse du besoin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699792" y="1268760"/>
            <a:ext cx="363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 qui ce site rend-t-il service?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03848" y="17008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Dans quel but?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71800" y="20608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Sur quoi ou qui le produit agit-il?</a:t>
            </a:r>
            <a:endParaRPr lang="fr-FR" dirty="0"/>
          </a:p>
        </p:txBody>
      </p:sp>
      <p:pic>
        <p:nvPicPr>
          <p:cNvPr id="2050" name="Picture 2" descr="C:\Users\ETIENNE8\Pictures\diapo\Points-Interrogation-26230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717032"/>
            <a:ext cx="1781175" cy="2152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Avant-projet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3074" name="Picture 2" descr="C:\Users\ETIENNE8\Pictures\diapo\Starting-from-Scratch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343964">
            <a:off x="386826" y="1579163"/>
            <a:ext cx="4865041" cy="16561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5" name="Picture 3" descr="C:\Users\ETIENNE8\Pictures\diapo\cms-utilis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933056"/>
            <a:ext cx="3050148" cy="23740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ZoneTexte 5"/>
          <p:cNvSpPr txBox="1"/>
          <p:nvPr/>
        </p:nvSpPr>
        <p:spPr>
          <a:xfrm>
            <a:off x="3923928" y="313603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OU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Simulation &amp; Prototypage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Picture 2" descr="C:\Users\ETIENNE8\Desktop\DSC_0072.JPG"/>
          <p:cNvPicPr>
            <a:picLocks noChangeAspect="1" noChangeArrowheads="1"/>
          </p:cNvPicPr>
          <p:nvPr/>
        </p:nvPicPr>
        <p:blipFill>
          <a:blip r:embed="rId2" cstate="print"/>
          <a:srcRect l="15725" r="20246" b="7382"/>
          <a:stretch>
            <a:fillRect/>
          </a:stretch>
        </p:blipFill>
        <p:spPr bwMode="auto">
          <a:xfrm rot="5400000">
            <a:off x="1295636" y="1448780"/>
            <a:ext cx="3384376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2" name="Picture 2" descr="C:\Users\ETIENNE8\Desktop\DSC_007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401447" y="1590027"/>
            <a:ext cx="3380250" cy="33137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Analyse de fabrication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691680" y="1916832"/>
            <a:ext cx="151216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Besoin </a:t>
            </a:r>
            <a:endParaRPr lang="fr-FR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6084168" y="1988840"/>
            <a:ext cx="2016224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Contrainte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203848" y="3501009"/>
            <a:ext cx="36004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 smtClean="0"/>
              <a:t>Comment y répondre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Rédaction cahier des charges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100" name="Picture 4" descr="C:\Users\ETIENNE8\Pictures\diapo\cahier_des_charg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12776"/>
            <a:ext cx="4728559" cy="4592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-171400"/>
            <a:ext cx="7498080" cy="1143000"/>
          </a:xfrm>
        </p:spPr>
        <p:txBody>
          <a:bodyPr/>
          <a:lstStyle/>
          <a:p>
            <a:r>
              <a:rPr lang="fr-FR" dirty="0" smtClean="0"/>
              <a:t>Outils Collaboratifs </a:t>
            </a:r>
            <a:endParaRPr lang="fr-FR" dirty="0"/>
          </a:p>
        </p:txBody>
      </p:sp>
      <p:pic>
        <p:nvPicPr>
          <p:cNvPr id="28675" name="Picture 3" descr="C:\Users\ETIENNE8\Pictures\diapo\ts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789040"/>
            <a:ext cx="2351324" cy="2328044"/>
          </a:xfrm>
          <a:prstGeom prst="rect">
            <a:avLst/>
          </a:prstGeom>
          <a:noFill/>
        </p:spPr>
      </p:pic>
      <p:pic>
        <p:nvPicPr>
          <p:cNvPr id="28676" name="Picture 4" descr="C:\Users\ETIENNE8\Pictures\diapo\05523479-photo-logo-skype.jp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005064"/>
            <a:ext cx="2030016" cy="2030016"/>
          </a:xfrm>
          <a:prstGeom prst="rect">
            <a:avLst/>
          </a:prstGeom>
          <a:noFill/>
        </p:spPr>
      </p:pic>
      <p:pic>
        <p:nvPicPr>
          <p:cNvPr id="28677" name="Picture 5" descr="C:\Users\ETIENNE8\Pictures\diapo\380px-FileZilla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933056"/>
            <a:ext cx="2234158" cy="2234158"/>
          </a:xfrm>
          <a:prstGeom prst="rect">
            <a:avLst/>
          </a:prstGeom>
          <a:noFill/>
        </p:spPr>
      </p:pic>
      <p:pic>
        <p:nvPicPr>
          <p:cNvPr id="28678" name="Picture 6" descr="C:\Users\ETIENNE8\Pictures\diapo\eewee-saas-trello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412776"/>
            <a:ext cx="5605277" cy="1786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</TotalTime>
  <Words>109</Words>
  <Application>Microsoft Office PowerPoint</Application>
  <PresentationFormat>Affichage à l'écran (4:3)</PresentationFormat>
  <Paragraphs>30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Solstice</vt:lpstr>
      <vt:lpstr>Site Du BTS SIO</vt:lpstr>
      <vt:lpstr>Problématique</vt:lpstr>
      <vt:lpstr>Démarche projet</vt:lpstr>
      <vt:lpstr>Analyse du besoin  </vt:lpstr>
      <vt:lpstr>Avant-projet </vt:lpstr>
      <vt:lpstr>Simulation &amp; Prototypage </vt:lpstr>
      <vt:lpstr>Analyse de fabrication  </vt:lpstr>
      <vt:lpstr>Rédaction cahier des charges </vt:lpstr>
      <vt:lpstr>Outils Collaboratifs </vt:lpstr>
      <vt:lpstr>Première solution</vt:lpstr>
      <vt:lpstr>Solution Finale</vt:lpstr>
      <vt:lpstr>BOOTSTRAP</vt:lpstr>
      <vt:lpstr>Conclusion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Du BTS SIO</dc:title>
  <dc:creator>ETIENNE8</dc:creator>
  <cp:lastModifiedBy>ETIENNE8</cp:lastModifiedBy>
  <cp:revision>18</cp:revision>
  <dcterms:created xsi:type="dcterms:W3CDTF">2014-04-14T12:04:08Z</dcterms:created>
  <dcterms:modified xsi:type="dcterms:W3CDTF">2014-04-14T14:06:41Z</dcterms:modified>
</cp:coreProperties>
</file>