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201 370 22171,'40'-44'16,"164"-101"-16,-82 36 16,-82 36-16,0 73 15,1 0 1,0 0 31,-41 37-47,0-1 15,0 36-15,0 37 16,0-72-16,-41 35 16,41 1-16,0-37 31,0 37-31,-41-73 16,1 0-1,40-37 1,0 1 15,0-37-31,40 1 16,1 36-16,-41-37 15,41 73-15,-41-36 16,0-1-16,0 74 47,0 35-47,0 37 15,-122 36 1,0 37-16,-40-37 16,0 0-16,80-36 15,3-74-15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166 581 16937,'0'-37'16,"0"-144"-16,0-1 15,0 73 1,-40 73 0,40 0-1,0 72 1,0 0-16,0 1 0,0 108 15,0 109-15,-80 36 16,34-168-16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1655 2251 18265,'0'-13'16,"0"-23"-16,0-1 15,0 1 1,-41 36 0,41-36 15,-41-1-15,41-35-16,0 36 15,0-37-15,0 37 16,41-1-1,-41 1 1,41 36 93,-41 36-62,40 1-31,-40-1 0,41 0 15,-41 1-31,0-1 0,0 0 15,0 0-15,0 1 16,0-1 31,0 0-31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2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1185 120 16062,'29'13'31,"-29"24"-31,40-1 16,-40 0 0,0 0-1,41-36 1,-1 37-16,1-1 15,-41 0-15,0 1 16,40-37 0,-40-37 218,-40 37-218,40-36-16,0 0 15,0-1-15,-41 37 16,41-36 0,0 0 15,0 0 63,0 72 62,41-36-141,-1 72-15,-40-35 16,41 35-16,0 1 16,-1-1-16,-40 1 15,40-37-15,-40 1 16,0-1-16,41 0 16,-41 0-1,0 1 1,41-37-16,-41 36 15,40-36 1,-40 36-16,0 1 31,-40-37 63,40-37-94,0-35 16,0-37-16,0 73 15,0-37-15,0 37 32,-41-1-32,41 1 31,-41 36 0,41 36 47,0 1-62,41 72-1,-41-37 1,0 37-16,0-36 16,0 35-16,0-35 0,0-37 15,0 1-15,0-1 47,0 0-31,0 0-1,0 1-15,0-1 16,0 0 0,0 37-16,0-37 15,0 0-15,41 1 16,-41-1-16,0 0 16,0 1 15,40-37 0,-40 36-15,0 0-16,0 0 15,0 1 17,40-37-17,-40 36 1,0 0 15,42-36-15,-42 37-1,0-1 1,0 0 0,0 0-1,0 1-15,40-1 0,-40 0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0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1443 120 14687,'15'13'16,"-15"24"-1,41-37 1,-1 0 15,-40 36-15,0 0 62,41-36-47,-41 36 32,40-36-63,-80 0 156,-1 0-140,1 0-16,-1 0 0,-40 0 15,40-36-15,-39 36 16,39-36-16,0 36 15,82 0 282,40 36-297,-41-36 16,1 0 0,0 36-16,-1 1 15,1-1-15,-1-36 16,-40 36-16,0-72 281,-81-37-281,-41 1 16,1-1-16,114 60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1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1208 120 13921,'0'13'0,"0"24"16,0-1-16,-40 36 16,0-72-16,-2 73 15,2-37-15,0 1 16,40-1-16,-40 0 16,40 0-1,-42-36-15,42 37 16,0-1-1,-40-36 1,80-36 203,2-1-204,38 1-15,2 0 16,-42 0-16,0-1 16,-40 1-16,41 0 15,-41-1 32,41 37-31,-41-36-16,0 0 15,0 0 1,40 36 0,-40-37-16,0 24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21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819 379 13609,'60'-53'16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0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921 326 13265,'-28'25'0,"28"11"16,-40 1-16,40-1 0,-41 0 78,35-31-62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9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819 344 12875,'20'-18'15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9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1053 326 12531,'-35'61'0,"-5"-24"0,-41-1 15,40 0 1,41 0 15,0 1 16,-41-1-31,41 0 31,-40-36 46,40-36-46,0 15-31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1119 270 12281,'32'-28'15,"8"-8"1,1 36 0,-41-36-16,40 36 15,-80 36 142,-1 0-142,-40 0-15,2 0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8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806 499 12203,'6'-3'0,"35"-33"0,40 0 15,0-1-15,-40 1 16,-1 36 0,-40-36-1,41-1 1,-35 32-1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41 939 15578,'-41'-109'15,"41"-36"-15,0-109 16,41 0 0,-2 77-16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1010 326 11812,'-27'25'0,"-15"48"16,42-37-1,-40-36 1,40 36 0,-40-36-16,-2 36 15,42 1-15,-40-1 16,40 0 46,-39-36-62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5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1110 273 11750,'0'5'46,"-79"31"-46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2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1050 278 11578,'17'0'15,"-17"-5"17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4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1042 326 10953,'0'25'47,"0"11"-16,-40-36-16,40 37-15,-41-37 32,41 36-1,0 0 156,-41-36-46,41-36-110,0 0-15,41-1 0,-41 1-16,41 36 15,-1 0 1,-40-25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1075 273 10937,'-6'5'0,"-32"30"16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1223 120 8156,'0'13'219,"40"-13"-204,-40 37-15,40-37 16,1 0-16,-41 36 47,41-36-47,-1 0 62,0 0-46,-40 36-1,42-36 1,-2 0 125,0 0-126,0 0 282,-80 0-250,0 0-47,0 0 16,-2 0-16,2 0 15,0 0 1,-1 0 15,82 0 282,-1 0-298,0 0 1,2 0 0,38 0-16,-40 0 15,2 0 126,-2 0-126,-40 36 17,-40-36 108,-2 0-124,2 0 0,0 0-16,0 0 0,-2 0 15,42-36 48,-40 36-48,0-36 1,-1 36 78,41-36-63,0-1 0,41 37 32,-1 0-48,0 0 1,2 0-16,-2 0 16,0 0-16,0 0 15,-40 37 48,42-37-63,-2 36 15,0-36 1,-80 0 203,0 0-219,-2 0 15,2 0-15,-40 0 16,38 0-16,2 0 16,0 0-16,-1 0 15,0-36 1,1 36-16,40-37 15,-40 37 1,-1 37 203,0-37-204,41 36-15,-31-8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6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 2274 0,'0'-36'62,"0"0"-46,40-1-16,41 1 15,0 0-15,-40-1 16,40 1-16,-41 0 16,1 36-16,0 0 31,-41-36 63,-41 36 77,0 36-139,1-36-32,40 36 15,0 0 17,-40-36-32,40 37 31,-41-37-31,41 36 0,-41-36 15,1 0 1,40 36 0,0 1 77,-41-37 17,41 36-95,-41-36-15,-39 36 16,39-36 0,-40 36-16,41-36 218,40-36-171,-42 36 0,42-36 125,0 72-78,42-36-63,-42 36-15,40-36 15,0 0-15,-40 37-1,41-37-15,-41 36 31,41-36-31,-1 36 16,-40 1-16,40-37 16,1 36-16,-41 0 31,41-36 0,-82 0 125,0-36-124,41 0-17,-40 36-15,40-37 16,-40 37 0,-1 0 46,41-36-62,-41 36 47,41-36-16,-40 36-31,40-37 31,-40 37 16,40-36 16,40 36 93,-40 36-156,40-36 16,-40 37-1,41-37 1,0 36-16,-1 0 31,-40 1-15,40-37-1,-40 36 17,41-36-17,-41 36 1,41-36 0,-1 0-1,-40 36 1,-40-36 187,40-36-203,-41 36 16,0 0-16,41-36 15,-40 36-15,0-36 16,-1-1 31,0 37-16,41-36-15,-40 36-16,0 0 31,40-36-16,-42 36 1,42-37 78,42 37 46,-42 37-140,40-37 16,0 36 0,1-36-1,0 0 1,-1 36 0,0 1 15,1-37-16,-41 36 1,41-36 0,-41 36-1,40-36-15,-80 0 188,40-36-173,-41 36 1,41-36-16,-41 36 16,1-37-16,40 1 15,-40 36-15,-1-36 32,0 36-32,41-37 15,-40 37-15,40-36 16,-40 36-1,-2 0 1,42-36 0,-40 36-1,80 0 126,2 0-141,-2 0 31,0 0-15,82 0-1,-41 0 1,41 0-16,-81 0 16,39 0-16,-39 0 0,-41-36 125,0-1-78,0 1-47,41 36 15,-41-36 1,40-1-16,-40 1 15,41 36-15,-41-36 16,-41 72 172,1-36-188,-1 36 0,-40 1 0,41-1 15,-42-36-15,1 36 16,0 37-16,41-73 31,40 36-31,-41-36 16,82 0 218,-1-36-234,41 0 16,-40-37-16,40 37 15,0-1-15,-41 1 16,1 0-16,-41 0 31,41 36-31,-41-37 16,40 1-1,1 36 1,-41-36 0,0 72 156,0 0-157,-41 1-15,-40-1 16,40 0-16,-39 0 15,-2 37-15,82-37 16,-40 1-16,-1-37 16,41 36 46,0-72 110,41-1-172,40-35 16,-40 72-16,39-73 15,-39 37-15,0 36 0,-1-36 0,-40-1 16,41 37 0,-41-36-16,40 36 31,1-36-31,40-1 15,-41 1-15,1 0 16,40 0-16,-81-1 16,0 74 109,-40-1-110,-1 0-15,-40-36 16,40 36-16,1 1 31,-1-1-31,-40 0 16,41 1-16,-42-1 15,42 0-15,0 0 0,40 1 0,-41-37 16,41 36 47,-41-36-63,41 36 15,-40 1 1,40-1-16,0-72 219,40-37-219,42 37 15,-2-37-15,42 1 16,-81 35-16,-1 1 15,1 36-15,-41-36 16,0 72 187,0 37-203,-41-1 16,1 1-16,-1-1 0,1-35 15,-1-1-15,41 0 16,-41 0 0,41 1 15,0-1 0,0-72 79,0-1-95,0 1-15,41 0 16,0-37-1,40 37-15,-41-37 16,41 37-16,-40 0 0,-41 0 0,40 36 16,-40-37-16,41 37 31,-41-36-15,41 0-1,-41-1 16,0 74 48,0-1-64,0 0-15,0 37 16,0-1-16,-41 1 15,-40 36-15,0 0 16,40-37-16,1-35 16,40-1-1,0-72 110,0-37-125,0 0 16,0 37-16,40-73 16,1 37-16,-1-1 15,-40 37-15,0 0 16,0-1-16,41 37 47,-41 37-16,0-1-15,0 0-1,0 0 1,0 1-16,0 35 15,0-35 1,0-1-16,0-72 94,0-73-94,40-73 15,42-72-15,-1 73 16,40-37-16,-39 73 16,-42 36-16,0 37 15,1 35-15,-41 1 16,41 72 46,-41 1-62,0-1 16,0 36 0,0 1-16,0 36 15,0-73-15,-41 0 32,41-72 30,0 0-46,0 0-1,0-37-15,0 0 16,0 1-16,0 36 0,0-1 16,0 1-1,0 0 1,0-1-16,0 1 15,0 0 1,0 0-16,41 36 31,-41-37-15,0 1 0,40 0-1,-40-1 1,40 1-16,-40 0 15,0 0-15,0-1 16,42 37 0,-42-36 15,0 0-15,0-1-1,0 1 32,-42 0-31,42 0-1,-40 36-15,0 0 32,40-37 77,-41 37-109,0 0 31,41-13-31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8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766 2515 64578,'-23'25'16,"-21"8"-16,14 0 15,1-13-15,7-7 16,14-6-16,1 0 15,7-14 17,7-6-17,7-14-15,9-6 16,-1-6-16,23-1 16,-16 7-16,1 6 15,-16 7-15,1 14 16,-1-7-16,-6 13 15,-8 6 17,-8 7-32,-6 14 15,-8 6-15,-15 7 16,0-1-16,0-12 31,0-1-31,15-12 16,15-8-16,14-26 47,23-13-47,7-6 15,6-8-15,2 8 16,-15-1-16,-1 13 16,-14 14-16,-7 0 15,-8 6-15,0 21 47,-15-1-47,-15 13 16,1 7-16,-1-6 15,7-7-15,9-1 0,7-19 16,-1 7-16,8-14 203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674 2646 64234,'4'-7'16,"33"-26"-16,-14 7 15,-9 6-15,-7 7 16,-7 19 47,-7 8-63,-15 12 0,-7 1 15,-1-1-15,7-6 16,-6 0-16,15-7 15,6-6-15,0-7 16,8-7 31,16-6-47,13-20 0,15-14 16,-7-6-16,0 14 15,0-1-15,-8 14 16,-7 6-1,-7 6-15,-7 8 16,-8 12 0,-23 14-1,1 13-15,-15 0 16,30-25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2660 64234,'7'-11'16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372 1269 15234,'0'1'0,"0"71"16,0-35-1,-41-37 16,41-73-15,-41-36-16,41-108 16,0-37-16,41 0 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626 2713 64234,'18'-27'0,"-2"3"16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644 2703 64125,'-1'3'0,"-5"4"31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2675 64109,'-8'11'16,"6"-4"-16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4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653 2693 64015,'3'-7'16,"-3"-7"-16,0 1 16,0 7-1,7 6-15,-7 6 47,0-5-47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604 2739 63640,'-8'19'16,"8"-5"-16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4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606 2713 63578,'4'-7'0,"-4"14"62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585 2772 63547,'5'-7'15,"3"-26"-15,-1 20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665 2646 63062,'5'-13'0,"1"6"16,2 1-16,-8-1 16,8 0-1,-8 14 32,0 6-47,-6 7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658 2660 63047,'4'-7'15,"-2"4"-15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647 2693 63031,'2'-7'16,"5"-13"-16,-6 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14937,'0'218'16,"40"-37"-16,-40 0 15,42 37-15,-2-109 32,-40 0-32,0-73 15,0-72 32,0-37-31,0-36-1,40-36-15,1 0 16,0 36-16,-41 73 0,0 0 0,0-1 16,0 1-1,40 36 1,0 36 15,-40 73-15,82 73-16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642 2713 62969,'0'-1'62,"0"-5"-62,1 3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665 2646 62797,'11'-20'0,"12"-6"15,-1-1-15,0 14 0,-15 0 0,2 13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2660 62781,'6'-7'16,"-5"5"-16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649 2693 62703,'0'-1'78,"0"-19"-78,8 10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2685 62687,'-8'7'0,"8"-6"16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703 2641 62656,'-8'5'16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750 2598 62640,'-2'2'0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744 2600 62562,'4'-7'0,"-4"0"16,2 7-16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620 2713 62297,'18'-21'15,"3"-18"-15,9 12 16,-1 1-16,2-1 16,-16 18-16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644 2700 62203,'-8'12'16,"8"-11"-16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13546,'0'37'0,"41"36"16,-41-37 0,0-72 31,0-1-32,-41-36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2677 62203,'-1'2'0,"-8"12"16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643 2698 61984,'-1'1'16,"1"6"-16,0-14 47,0-6-32,0-7-15,22-13 16,-7 6-16,1 7 0,-10 7 16,2 0-16,-1 6 15,-7 1-15,0 12 47,0 8-47,0 5 31,-21 15-31,5-8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8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2685 61984,'-1'1'0,"-7"6"16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8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703 2639 61969,'-10'7'15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751 2563 61937,'-23'37'32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781 2507 61937,'-1'1'0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754 2549 61515,'-16'11'0,"2"2"16,6-6-16,0-7 16,8-7 31,8-13-47,0-6 15,-2-1-15,9 8 16,-7 5-16,0 1 15,-8 7 1,0 19 31,0-7-47,0 14 16,-8 0-16,-7 0 15,7 0-15,2-7 16,6-6-16,0-1 15,0-19 32,0 0-47,14-20 16,15 0-16,-6-7 16,-9 20-1,2 0-15,-2 0 16,-14 14-16,7 6 15,-7 6 1,0 8-16,-7 5 16,-7 28-16,-6-17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828 2488 61484,'-3'3'16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857 2467 61484,'-29'21'16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883 2440 61484,'-23'21'0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127 124 13281,'0'119'0,"0"-10"15,0 0-15,0-73 16,0 0-16,-41-36 31,1 0-15,40-36-16,0-73 16,-40-72-16,40-1 15,-6 157-15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 2419 61469,'-22'15'15,"19"-13"-15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884 2436 61390,'11'-15'0,"4"2"16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863 2461 61375,'5'-7'0,"9"-6"15,-13 12-15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850 2481 61359,'4'-7'16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881 2460 61265,'-1'1'16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908 2426 61265,'-6'10'0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923 2375 61187,'4'-7'0,"3"1"16,-7 13 31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919 2382 61172,'1'-1'15,"0"-1"-15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886 2436 61140,'1'-2'16,"14"-24"0,-7 15-16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867 2461 61140,'16'-19'16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0 376 12531,'38'100'0,"42"81"15,-39 73-15,0-73 16,39 1-16,-80-110 16,42 1-16,-84-109 62,42-109-46,0-146-16,0-35 15,0 72-15,0 36 16,0 145-16,0 1 16,42 72-1,-42 36 17,80 0-32,-40 110 15,2 35-15,-2 73 16,0-73-16,2 1 15,-42-73-15,0 0 16,0-73-16,0 0 16,0-108 15,0-74-15,0-71-16,40-110 31,0 109-31,-39 214 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920 2382 60953,'0'-1'16,"0"2"30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854 2461 60922,'29'-27'15,"-7"7"-15,-14 7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831 2488 60906,'26'-27'16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841 2486 60812,'-1'2'16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855 2461 60812,'-11'20'16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5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801 2491 60687,'8'-10'16,"6"-10"-16,1 7 16,0-7-16,0 6 15,-8 8-15,-7-1 16,0 14 31,0-1-47,0 14 15,-15 7-15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783 2500 60312,'-14'0'16,"6"0"-16,8-6 62,8-1-46,6-6-16,17-7 16,20 0-16,8-13 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5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846 2487 60297,'-31'0'15,"20"4"-15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816 2491 59172,'6'-10'0,"16"-10"15,0 0-15,-7 7 16,14-7-16,-21 16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1254 2111 57281,'-2'-7'0,"-6"-7"16,8 8-16,0 19 47,0 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82 135 12328,'0'41'0,"0"-4"15,-41-74 32,0-72-47,41 42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1251 2111 56984,'0'-21'0,"0"-5"16,0 13-16,0-7 15,0 13-15,0 1 16,7 6 15,-7 13-31,0 7 16,0 0 0,0 13-16,0-26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56734,'0'-7'16,"0"0"-16,0 0 15,0 14 32,0 0-31,0-1-16,1-5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56500,'0'-1'0,"0"-25"0,0-1 15,0 14-15,0 6 16,0 1-16,0 19 63,0 0-63,0 7 15,0 0-15,0-6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1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 2137 56265,'0'-14'0,"0"-12"16,0 0-16,0-1 16,0 1-16,0 12 0,0 8 0,0-1 15,0 14 32,0 13-31,0 13-16,8 6 15,0 8-15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1263 2111 55687,'0'-7'63,"0"-13"-48,0-13-15,-14 0 0,7 0 16,-1 13-16,8 6 0,0 8 16,-8 6-16,8 13 47,0 7-32,0 20-15,0-14 16,0 1-16,0-1 31,0-19-31,0 6 16,0-20 62,0-6-78,0-13 15,0-1-15,-6 1 16,-2 6-16,8 0 16,0 13-16,-8 7 15,8 14 32,0-1-47,0 7 16,0 13-1,0-7-15,0-6 16,0 0-16,0-7 16,0-6-16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1257 2111 55422,'0'-1'93,"0"-19"-93,0-6 16,0-14-16,0 20 16,0 7-16,0 7 15,0 12 32,0 1-47,0 6 16,0 0-16,0 14 15,0-14-15,0 7 16,0-7-16,0 0 16,0-12-1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1251 2111 55219,'0'-14'15,"0"-26"-15,0 7 16,0 0-16,0 20 15,0 6-15,0 14 79,7 13-79,-7-7 0,0 7 0,0 6 15,0-12 1,0 12-16,0-19 31,0 0-31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55015,'0'-7'16,"0"-7"-16,0 8 0,0-1 16,0 14 46,0 6-62,0 0 0,0-12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1231 2111 54734,'0'-7'0,"0"-13"16,8-13-16,-8 0 15,0 13-15,0 7 16,0 6-16,0 14 47,0 12-31,0 14-16,0 7 15,0-6-15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1292 2111 50297,'-6'-27'0,"-9"7"15,15-7-15,-8 8 16,8 5-16,0 1 16,0 20 62,0 6-78,0 0 15,0 0 1,0 1-16,0-8 16,0-12 30,0-8-30,0-5-16,-6-21 0,-2 13 16,8-6-16,-7 7 0,7 6 15,0 7-15,0 6 16,0 1 0,0 12 46,0 7-62,0 1 16,0 6-16,0-1 15,0 8 1,0-7-16,0-7 0,0 7 16,0-14-16,0-12 78,0-7-63,0-7-15,0-7 16,-8-6-16,0 0 16,2 20-16,6-7 15,0 13-15,0 1 16,0-1-16,0-6 203,0 6-187,0 1-16,0-1 31,0 14 63,0 6-79,0 7-15,0 0 16,0 6-16,0-13 15,0 1-15,0-21 79,0-13-64,0-20-15,0-6 16,0 0-16,-8 13 15,8 6 1,0 21-16,0-1 0,-8 7 31,8 7 16,0 6-31,0 7-16,8 13 0,-8-7 15,0-6-15,0 0 16,0-13-16,0-21 78,0-6-47,0-6-31,0 13 16,0 6-16,0 1 16,0 12 31,0 7-47,0 1 15,0 5-15,0-5 16,0-1-16,0-6 0,0-1 15,0 1-15,0-1 16,0-12 62,0-1-78,0-13 16,0 0-16,0 7 15,0-7-15,0 14 16,0 12 47,8 8-63,-8 5 15,0 1-15,6 0 16,-6-7-16,0-6 15,0 0-15,0-1 32,0-12 15,0-14-47,0 0 15,0 0-15,0-6 16,0 6-16,0 13 15,0-6-15,0 26 94,0 0-78,0 1-16,0 5 15,0 1-15,0-6 16,0-1-16,0-7 0,0 1 16,0-14 62,0-12-63,0-1-15,0-7 16,0-6-16,0 20 16,0 0-1,8 13-15,-8 6 63,0 8-63,0 12 15,0 7 1,0 7-16,0-14 16,0 7-16,0-13 15,0-13-15,0-1 16,0-19 46,0-7-62,0-6 16,0-14-16,-8 14 16,8-1-16,0 7 15,0 7-15,0 26 110,0 7-110,0 0 0,0 0 15,0-7-15,0 7 16,0-13-16,0-27 94,0 7-94,0-21 15,0 8-15,0-7 16,0 13-16,0 7 16,0 26 30,0 7-30,0 6 0,0 7-16,0-13 15,0 0-15,0 0 16,0-13 0,0-1-16,0-12 78,0-8-63,0-5-15,0-21 16,0 13-16,8 8 16,-8 12-1,0 0-15,0 14 63,0 6-63,8 0 15,-8 14-15,7-1 16,1 7-16,-8-13 0,0 0 16,0-7-16,0-6 15,0-14 48,0-6-32,0-7-31,0-19 16,0 5-16,-8 8 15,8 0-15,-7 12 16,7 8-16,0 12 47,0 14-32,0-7 1,0 14-16,0-1 16,0 7-16,0-13 0,0 7 0,0-1 15,0-19-15,0-1 16,-8-12 78,8-7-94,0-14 15,-8-13-15,8 7 16,0 13-16,0 7 15,0 7-15,0 25 63,0 15-63,0 5 16,16 14-16,-9-13 15,1-7-15,-2 0 16,-6-7-16,8-12 15,-8-1-15,0-6 16,0-14 31,0-20-31,0-6-16,-8-13 15,-6 13-15,14 0 16,-7 20-16,7-1 15,0 8 1,0 19 15,0 0-15,0 7 0,0 0-16,0 6 0,0-6 15,0 0-15,0 7 16,0-8-16,0-5 31,0-8-31,0-12 63,0-8-63,0-5 15,-8-21-15,8 13 16,-14-6-16,6 7 15,8 19-15,0-6 16,0 26 15,0 14-15,0 6-16,0 13 16,0-13-1,0-6-15,0-7 16,0-7-16,0-7 15,0-12 79,0-7-94,0-7 16,0 0-16,0 7 15,0 6-15,8 7 47,-8 7-31,0 6 0,0 0-16,6-6 15,-6 13 1,8-7-16,-8 7 15,0-13-15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12062,'0'72'0,"0"1"16,0 0-1,0-37-15,0-40 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50047,'0'-7'0,"0"-33"15,0 13-15,0 1 16,7 6 0,-7 14-16,0-1 15,8 20 32,-2 14-47,-6 6 16,8 0-16,0-7 15,-8-25-15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0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 2137 49828,'0'-7'0,"0"-13"0,0 7 0,0 6 16,8 7 15,-8 7-16,0 6-15,8 7 16,-7-13-16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67 661 40531,'0'14'0,"7"19"16,1-13-16,-1-7 0,-7-6 15,7-1-15,-7-19 125,15-7-125,-8 7 16,-7 0-16,8 6 16,-8 0-1,0 14 1,7 13-16,1 26 15,0 7-15,6-7 16,-7 7-16,-7-26 16,0-7-16,8-14 15,-1-19 32,8-20-47,0-13 16,7-14-16,7 1 15,-21-1-15,6 14 16,-6-1-16,-1 28 16,-7-1-16,0 13 15,8 7 1,-8 13 0,0 14-16,0 6 15,0 0-15,0 0 16,7-6-16,-7-8 15,7 8-15,-7-21 16,0 1-16,0 0 16,0-14 15,0-13-31,8-6 0,7-21 16,-8-5-16,8 12 15,-7 0-15,-2 14 16,2 19-16,-8 0 15,0 21 32,0 6-47,0 26 16,0-6-16,0 6 16,0 0-16,0-13 15,0-6-15,0-21 16,0 1-16,0-14 31,0-13-15,0-13-16,15-6 15,-1-8-15,-6 8 16,7-1-16,-15 20 16,7 0-16,0 14 0,-7 26 46,8 19-46,7 8 16,-8-1 0,8 7-1,-7-7-15,-2 0 16,2-6-16,-1-13 16,1-8-16,-8-12 15,0-14 1,8-6-1,6-27-15,-6-12 16,6-8-16,9-6 16,-2 6-16,1 1 15,-6 12-15,13 14 16,-21 14-16,-1 12 16,0 7-16,0 20 15,1 26 1,0 14-16,6 6 15,-6 0-15,-1 7 16,1-27-16,-8-6 16,0-20-16,0-7 15,0-20 17,0-19-32,14-14 15,1-20-15,-7 1 16,6 6-1,1-7-15,0 8 16,-8 12-16,1 13 0,-1 14 0,-7 7 16,7 19 31,-7 13-47,15 14 15,-1-7-15,-14 13 16,8-6-16,7-14 15,-15 8 1,8-28-16,-1 7 16,-7-6-16,0-20 31,7 0-15,15-14-16,-14-13 15,14 7-15,-15 7 16,8-7-16,-7 13 15,-2 0-15,2 7 16,0 6 0,-8 1-1,0-1 1,0 0 0,7-6-16,1 7 15,-8-8 1,14 8-16,-14-8 15,8 8-15,-8-1 16,7 7-16,-7-6 16,0-1 46,7 0-46,1-6-1,7 0 1,-8 0-16,8 6 16,-8 1-16,-7-1 0,8 7 15,-8 7 95,14 6-95,-14 13 1,15-6-16,0 6 16,-8 1-16,1-1 15,-1 1-15,-7-14 16,7 7-16,-7-40 62,0 0-46,0-13-16,0-7 16,8 7-16,7-13 15,-7 20 1,-8-1-16,6 14 15,-6 0-15,0 6 0,0 14 79,8-1-64,-1 8-15,-7 19 16,8 0-16,-8 13 15,8-13-15,-8 0 16,0-26 0,0-1-16,0 1 15,0-14 17,0-6-32,0 0 15,0 0-15,0-7 16,0 7-16,0-7 15,0 7-15,0-1 16,0 1-16,0 7 16,0-1-16,6 7 31,-6 13 0,0 0-31,0 7 16,0 13-16,0-20 15,0 7-15,0-13 16,0 0-16,0-1 16,0-19 46,0-7-62,0 0 16,0-13-16,0 7 15,0 6-15,0-7 16,0 21-16,0-1 16,0 1-16,0 12 47,0 1-47,0 13 15,-6 6 1,6 14-16,-16-1 0,9 1 0,-1-7 15,2-6-15,-2-14 16,8 0-16,0-26 63,0-7-48,-15-26-15,7 6 16,1-13-16,0 14 15,7-8-15,-8 14 16,8 0 0,0 26-16,0-6 15,0 20 32,0 13-31,0 19-1,0-6-15,0 7 16,0 6-16,0-6 0,0 0 16,0-14-16,0-13 15,0 1-15,-7-14 16,7 6-16,0-12 16,0-14-1,0-13-15,0-14 16,0 8-16,0-1 15,0 7 1,0 7-16,0 6 16,0 13-16,0 1 15,0-1 1,0 14 0,0 12-1,0 14-15,0 27 16,0-1-16,0 14 15,0 0-15,-7 33 16,-8 13 0,-22 7-16,0 6 0,7-33 0,1-13 15,7-20-15,-1-6 16,23-14-16,-14 0 31,6-13-31,1-6 16,7-7-16,-8-7 15,8 7-15,0-14 16,-7 8-16,0-1 16,7 0-16,0 7 15,-8-13-15,8 12 16,0-12-16,0 13 16,0 0-16,0 0 15,0-1-15,0 1 16,8 7-16,-8-7 15,0-1-15,7-5 16,0-1-16,-7 0 16,0 0-16,8 1 15,-8-8-15,0 1 16,0-1 0,7-6-1,-7 7 1,8 0-1,-8-1-15,7 1 16,8 6-16,-8 0 16,15 14-16,-7-7 15,7-1-15,-7-5 16,0-8-16,-15 1 16,0 0 405,0-1-405,0 1-16,0-1 16,7 8-16,-7-1 15,0 0-15,0 0 16,0 1 0,0 5-16,0-5 15,0-1-15,0 0 16,0 0-1,0-6-15,0 6 0,0 0 16,8 1 0,-8-1-16,0-7 15,0 8-15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67 661 40094,'0'14'0,"0"26"15,0-14-15,0-6 16,0 0-16,0-14 31,0-12 16,0-8-47,0 1 16,0-7-16,0 7 15,0 0 1,0 6-16,0 1 15,0 12 95,0-12-48,0-8-62,0 1 16,0 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116 661 39875,'0'7'0,"0"13"15,0 7-15,0-14 16,0 0-16,0 0 16,0-6-16,0-1 15,-8-6 17,8-13-17,-6-7-15,-2-13 16,1-6-16,6 38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87 661 39609,'0'7'0,"15"20"16,-9-7-1,2-7 1,-8 7-16,8-14 16,-8 1-16,0-14 62,0 1-46,0-14-16,0 0 15,0 0-15,0 0 16,-4 13-16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182 661 39172,'0'20'15,"0"14"-15,0-15 16,0-5-16,0-8 16,0 1-16,0-14 62,0-13-46,0 1-16,0-1 15,0 0-15,0 13 16,0 1-16,-8 6 31,8 6-15,0 7-16,-8 7 15,2 7-15,6-14 16,-8 7-16,8-14 16,0 1-16,-7-14 78,-1 1-78,1-21 15,0 1-15,-16-7 16,19 19-16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93 661 38484,'0'1'16,"8"18"-1,14 21-15,-7 6 16,-1-12-16,1-1 16,-7-14-16,-8-5 15,8-8-15,-8 1 16,0-14 15,0 1-31,0-14 16,0 0-16,0-13 15,0 0-15,0 13 16,0 7-16,0 6 16,0 1-16,0 12 47,0 7-32,0 7-15,0 13 16,0 0-1,0-13-15,0-7 0,0 1 16,0-8-16,0-19 47,0-13-31,0-1-16,0 1 15,0-7 1,0 13-16,0 7 15,0-1-15,0 8 16,0 12 31,0 14-31,0 0-16,0 0 15,0 6-15,0-12 0,0-1 16,0-7-1,0-12 32,0-7-47,0-14 16,0-19-16,0 13 16,0 6-1,0 20-15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80 661 38187,'0'1'63,"0"18"-48,0 8-15,0-1 16,0 7-16,0 1 0,0-15 16,0-5-16,0-1 15,0-7-15,0 1 16,0-14 31,0-12-47,0-8 15,0 1-15,0-1 16,0-12-16,0 12 16,0 14-1,0-1-15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121 661 37781,'10'34'0,"-2"5"16,0-6-16,-8-6 15,7-1 1,1-6-16,-8-7 16,0-6-16,0-14 62,0-19-62,0 0 16,0-1-16,0-6 15,0 13-15,0 7 16,0 0-16,0 19 62,0 8-62,0 12 16,0 14-16,0-7 16,0 0-16,0-13 15,0-7-15,0-6 16,0-1-16,0-19 31,0-7-15,-15-20-16,-1 1 15,-6-1-15,8 7 32,7 6-32,-1 14 15,8 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11531,'0'110'0,"0"144"15,0-218-15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1 695 36500,'0'6'0,"0"1"15,7-7 95,-7 7-95,0-1 1,8 1-16,-8-1 16,0 1-16,0 0 15,0-1 1,6-6 62,-6 7-62,8-1-1,-8 1-15,8 0 16,-8-1 0,0-12 30,0-8-46,0 1 16,0-13-16,0 13 16,0-1-16,0 8 15,0-1-15,0 27 94,7 0-94,8 26 16,-8-13-16,1 13 15,6-19-15,-6-7 0,-8-7 16,0-26 62,0-14-78,0 1 16,0-14-16,0 14 15,0 6-15,0 0 16,0 13-16,0 1 16,0 19 30,0 0-30,7 20-16,1 0 16,-2 0-16,2 1 15,0-1-15,-1 0 16,1-7-16,-8-13 16,7 1-16,-7-8 15,0-19 16,0-7-31,0-20 16,0-6-16,0 0 16,0 6-1,0 7-15,0 13 16,0 7-16,0 0 16,0 6-16,0 14 46,0 19-46,0 1 16,15 26-16,-8-14 16,8 8-1,-15-14-15,7-7 16,1-13-16,-8-6 0,0 0 0,0-14 62,0-19-62,0-8 0,-15-18 0,0-1 16,0-7-16,8 7 16,-8 13-1,12 20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20 688 35359,'8'7'16,"-8"6"-1,8-6 1,-8-1-16,0 1 0,7-7 16,-7-7 577,-7 1-561,7-1-32,0 14 172,0-1-157,-8-12 95,0-8-95,5 8-15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161 661 31375,'0'14'0,"0"19"15,0 7-15,0-7 16,0-7 0,0 14-16,0-14 15,0-6-15,0-7 16,0-6-16,0 0 16,-7-7 15,7-14-16,0-5 1,-8-8-16,0 7 16,8 0-16,-6 7 15,6 7-15,6 19 63,-6 7-63,23 6 0,-15 7 15,6-13 1,-14-7-16,8 0 0,-8-26 94,-8-7-94,0 1 15,8-8 1,-14 7-16,14 0 16,0 14-16,0-1 0,0 1 15,0 12 48,0 7-63,8 7 15,-2 7-15,-6-1 16,8 1-16,0-1 0,-8-6 16,0-7-16,0 0 15,0-19 48,0-7-63,-8-21 0,0-5 15,2-1-15,-2 14 16,8-1-16,0 7 16,0 7-16,0 6 15,0 1-15,0 12 63,0 8-63,0 19 15,14 6-15,-14 8 16,8-14-16,7 7 16,-7-14-16,-8 0 0,0-12 15,0-8-15,0 1 16,0-20 46,0-1-62,0-12 16,0-7-16,0 6 16,0 8-16,0-1 15,0 7-15,0-1 16,0 8-16,0-1 16,0 20 30,6 14-46,10-1 16,-9 14-16,-7-14 16,7 1-16,1-7 15,-8-1 1,0-12-16,7 0 16,-7-14 30,0-6-30,0-20-16,0 6 16,0 1-16,-7-7 15,7 13-15,-8-6 16,8 19-16,0 0 16,0 1-16,0 26 46,0 6-30,0 20-16,0 1 16,0-8-16,0-12 15,0-7-15,0-7 16,0-7-16,0-19 62,-7-7-46,7-6-16,-7-7 16,-1 0-16,8 6 15,-8 1-15,8 13 16,0-1-16,0 8 16,0-1-1,0 20 48,0 1-63,0 5 15,0-5-15,0 12 16,0-13-16,8 1 16,-8-8-1,0-19 32,0 0-31,0-7-16,0-20 15,-8 20-15,8-6 0,0 6 16,0 7-16,0 6 16,0 1-16,0 12 31,0 14 0,0 26-31,16 21 16,6-8-16,-15 1 15,7-8-15,2-18 16,-16-15-16,0-5 16,7-14-16,-7-7 46,0-6-30,-7-14-16,-1-12 16,-6-1-16,-1-6 0,0 6 15,0 0-15,7 7 16,2 7-16,6 13 16,0 6-1,0 14 32,0-1-47,0 21 16,0-1-1,0 7-15,0 0 16,0-13-16,0 0 16,0-7-16,0-6 15,-8-7 16,8-14-15,-15-19-16,1-19 16,-1 5-16,-7-6 15,14 7-15,-7 20 16,1-8-16,14 8 16,-8 13-16,8 6 15,0 1-15,0 19 63,0 7-63,0-1 15,8 1-15,-8 7 16,7-14-16,-7-6 16,0-1-16,0-12 62,0-1-62,0-13 16,0 7-16,0 6 15,0 1-15,0-1 16,0 14 46,0 6-62,0 0 16,7 14-16,0-8 16,-7-5-16,0-1 15,8-13-15,-8-13 63,-8-14-48,1 1-15,0-7 16,0 13-16,-1 7 16,8 6-1,0 0-15,0 14 78,0 0-62,0-1 15,0 1-31,0-1 16,0 1-16,-8-7 78,8-7-62,-14 1-16,7-7 15,-1-7-15,0 7 16,2 6-16,6 0 16,0 14 15,0 6-16,0 0-15,6 14 16,2-7 0,0-7-16,-1-6 15,-7-1-15,0 1 16,0-14 62,0 1-62,0-8-1,0-6-15,0-6 16,-7 13-16,7 0 16,0 6-16,0 0 31,0 14-16,0 0 1,0-1 0,0 14-16,0-7 15,0-6-15,7 6 16,1-6 0,-8-14 46,0 0-62,0 1 16,0-1-16,0 1 0,0 12 109,0 1-109,-8-1 16,8 1-16,0 0 15,-7-7 32,-1-27-31,-6 1-16,6-7 15,0 18-15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183 661 31125,'0'1'15,"0"18"-15,0 15 0,0-8 32,0-6-32,0 6 15,0-6-15,0-13 16,0-1-16,0-19 62,-7-7-62,-1-6 16,1-14-16,0 7 0,-1 13 16,8 13-16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179 661 30922,'0'20'0,"0"7"15,0-7-15,0 0 16,0-14-16,0 1 16,0-1-16,0-12 46,0-1-46,0-13 16,0-6-16,0-1 16,0 8-16,0 18 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159 661 30672,'0'1'15,"0"12"-15,0-7 16,0 1-16,0-14 94,0-12-94,0 18 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199 654 29484,'0'1'31,"0"-2"1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214 621 29219,'0'1'15,"-7"12"-15,-1-13 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272 535 28984,'-6'14'0,"0"-1"16,6-6-16,0 0 15,-8-7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3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321 404 28687,'-3'3'0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 0 22062,'-43'52'0,"29"-16"31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0 400 11171,'0'-36'16,"82"-73"-16,-82 0 16,0 37-16,0 35 15,40 37 32,0 73-31,0 36-1,-40 72-15,0-36 16,0-36-16,0 36 0,0-108 16,0-1-16,0 0 15,-40-36 48,40-145-63,-40 0 15,0-73-15,40 73 0,0 0 0,0 35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01.20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332 364 28312,'15'-20'0,"0"7"0,0 0 16,-8 6-16,0 0 16,-7 14 46,0 0-46,0 6-16,0-6 15,0 6 1,0 0-16,-7 0 16,0-6-16,7-1 15,0 1 1,-8-7-1,8-7 32,0 1-31,0-1-16,0 1 31,-7 6 16,-1 6-31,-6 7-16,-1-6 15,14-6-15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01.20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332 338 26969,'8'0'15,"-1"0"1,-7 6 109,0 1-110,0 6-15,0-6 16,0 6-16,0-7 16,0 8-16,-7-8 15,7 1-15,0-1 16,0 1 46,0 0-46,-8-7 47,8-7-32,0 0-16,0-12 1,15 5-16,0-12 16,0 6-16,-1 7 15,-6 0 1,-1 13-16,0-7 0,-7 14 125,0-1-125,0 8 16,0-1-16,-7 7 0,0-14 15,-8 1-15,8 6 16,7-6-16,-8-1 15,8 1 1,-7-7 47,7-7-17,0 1-46,0-8 0,0 1 16,7 0-16,-7 6 0,0 14 109,-7 6-93,-8-6-16,-7 6 16,21-12-16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480 271 25781,'-8'7'31,"0"0"-31,2-1 16,6 1 15,-8-7 0,8 6-15,0 1 15,-7 0-31,7-1 16,-16 1-16,10 6 16,-2-6-16,0-1 15,1-6-15,7 7 16,0 0 46,0-1-30,-7-6 46,0 0-63,7-6 1,0-8-16,0 1 0,7-7 16,0 7-16,-7 6 15,7 7-15,-7-6 31,-7 12 110,-7 1-141,-2 6 16,-13 7-16,21-17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639 112 25578,'-1'1'0,"-15"8"16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656 99 25578,'-8'5'0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0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697 66 25547,'-12'7'15,"4"0"-15,-7 5 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0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934 66 22500,'7'20'15,"0"7"-15,8-1 16,-7 1-16,6-1 0,-6-6 16,0 0-16,-8-7 15,6-13 17,2-7-17,-1-13 1,1 1-16,0-8 15,-2 14 1,-6 6-16,0 1 16,0-1 15,8 7-15,-1 7-1,-7 6-15,8 7 16,-1 0-16,-7 6 15,7-13-15,-7-6 16,0 0 0,0-1-16,8-6 31,-8-6 0,15-1-31,-15-6 16,7-1-16,-7 8 15,0-1-15,7-6 16,1 13 47,-8 7-63,0-1 15,0 7-15,8 7 16,-2 0-16,-6 7 15,8-14-15,-8 0 16,7-6-16,-7-14 63,8-13-32,-8 0-31,0 1 15,8 5-15,-8 8 16,0-1-16,6 7 47,-6 13-31,8 1-1,-8-1-15,8 7 16,-8-7-16,0 7 15,0-7-15,0-6 0,7-1 16,-7 1-16,0-14 63,7 1-48,-7-21-15,7 1 16,-7-1-16,0 1 15,0 12-15,0 8 0,8-1 16,-8 14 62,0 6-78,0 0 16,0 7-16,0-7 0,0 1 15,0-1-15,0 0 16,0-6 0,0-21 77,0-12-93,0 0 16,0 6 0,0 6-16,0 8 15,8 19 48,-8 7-63,0 13 15,0-13-15,0 0 0,0 0 16,0-1 0,0-5-16,0-8 15,0 1-15,0-14 78,0-13-78,0 1 16,0-1-16,0-7 16,0 21-16,0-1 15,0 0-15,0 14 63,0 6-48,0 14-15,0-1 16,0-6-16,0 6 16,0-6-16,0-7 15,0-19 63,0-7-78,0-14 16,0-12-16,-8 5 16,8 8-16,-8 6 15,8 14-15,0-1 16,0 20 46,0-6-62,0 13 16,0-7-16,0 0 0,0 0 16,0 1-16,0-8 15,0-19 48,0-7-48,0-20-15,0 1 16,0 6-16,0 13 0,0 7 16,0 6-16,0 27 78,-7-7-63,7 20-15,-7-6 16,7 12-16,-7-6 16,-9 14-16,10-14 15,6-7-15,0-19 16,0-1-16,-8-6 31,0-6-15,8-14-16,-15-20 0,1-6 0,6 0 15,-6-1-15,-1 8 16,0 6-16,8 13 16,-1 6-16,8 8 15,0-1-15,0 20 32,-7 7-1,-1 27-31,-6-1 15,6 20 1,-7-6-16,1-21 16,6 1-16,8-20 0,0-14 15,0 1-15,-7-7 32,7-7-17,0-12 1,-7-21-16,-1 7 15,1-13-15,-1 12 16,1 1-16,0 7 16,7 13-16,0 6 15,-8 7 32,1 7-31,7 6-1,-14 0-15,6-6 16,8-1-16,-8-6 16,1-19 31,-7-8-32,-2-19-15,-6-1 0,7 14 0,8 7 16,3 19-16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894 66 21828,'0'20'16,"0"-13"-16,0 6 15,0-6-15,0-14 94,0-6-78,0 6-16,0 1 15,0-1-15,0 20 63,7 0-63,-7 7 15,8-7-15,-8 1 16,0-28 78,0-5-79,0-1-15,0 7 0,0 6 16,0 14 46,0 6-46,0 0-16,0 13 16,0-6-16,6-6 15,-6-1-15,0 0 16,0-6-16,0-21 78,0-5-62,0-15-16,0 1 15,0 20-15,0-7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929 66 21578,'0'20'16,"0"-13"-16,0 6 15,0 0-15,0-6 16,-8-7 31,8-7-32,-8-13 1,8-6-16,-1 19 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 66 20375,'0'14'31,"0"-1"-31,0 13 0,0-13 16,0 7-1,0 0-15,0-13 16,0-1-16,0 1 16,-6-7 46,-2-13-46,8 0-16,-15-7 15,15 0-15,-7 7 16,7 6-16,0 20 78,0-6-78,0 6 16,0-6-16,0-1 15,0 8-15,0-8 16,0-19 62,0-7-78,0 7 16,0 0-16,0 6 15,0 14 79,0 6-94,0-7 16,0 8-16,0-8 15,0 1 1,0-14 62,0-6-78,0 6 16,0 1-16,0-1 15,-7 14 32,-15 13-31,-15 0-16,-8-1 15,8 1-15,0 0 16,23-20-16,6 7 16,0-7-16,8-7 31,0-6-15,0 0-16,0 6 15,0 0-15,0 1 16,0-1-1,0 1-15,0-1 16,8 7 0,0 0 15,-8 7-15,0-1-16,0 1 15,0-1 1,0-12 46,0-7-46,0-7 0,0-7-16,0-6 15,0 20-15,0 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0 364 11062,'0'36'0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913 66 14859,'0'14'47,"0"-1"-47,0 0 31,16 7-31,-16-7 16,14 14-16,-14-14 16,7 7-16,1-14 15,-8 1-15,0-1 16,0-12 31,0-7-32,0-7-15,0 0 16,0-7-16,0 21 16,0-1-16,8 7 62,-8 7-62,6 6 16,2 14-16,14 6 15,-7 0-15,-1 6 0,-6-19 16,-1 0-16,-7-7 16,8-6-1,-8-14 32,0-13-31,0 1-16,0-21 15,-8 7-15,1 0 16,-1 13-16,8 7 16,0-1-16,0 8 15,0 12 48,0 14-48,0 0 1,0 0-16,0 13 16,8-13-16,-8 0 15,7-14-15,-7 1 16,0 0-16,0-21 47,0 1-32,-7-13-15,-1-7 16,2 0-16,-2-1 16,0 15-16,8 5 15,0 8-15,0 12 63,0 8-48,0 5-15,0 8 16,0-7-16,8 6 16,-8-13-16,0 1 15,0-1-15,0-6 16,0-21 46,0 1-46,0-13-16,-8-1 16,1 1-1,7 6-15,0 7 16,0 6-16,0 14 62,0 12-62,0 1 16,0 0-16,15 7 16,-15-8-16,8 8 15,-8-14-15,6-6 16,-6-14 46,0-19-62,-6 6 16,6-7-16,-8-6 16,8 20-1,-8 6-15,8 1 16,0 19 46,8 0-62,-8 7 16,14 0-16,-14 6 16,8-6-16,-1-6 15,-7-1-15,0-20 47,0-6-31,0-7-16,0 0 15,0 14-15,0-1 16,0 14 62,0 12-62,0 1-16,0 13 15,0-6-15,0-14 32,0 0-32,0-6 15,0-14 32,0-6-47,0-13 16,0 6-1,0 7-15,0-7 16,0 6-16,0 1 16,0 7-16,8 12 93,-8 1-93,0 6 16,0 7-16,8-7 16,-8 0-1,0-6-15,0 0 16,0-1-16,0-12 31,0-8-31,0-5 16,14-21-16,-6 7 31,-1 6-31,-7 7 16,0 7-16,8 13 0,-8-6 0,0 12 62,0 1-46,0 6-16,0 14 15,0-1-15,0-6 16,0 6-16,0-12 0,0-1 16,0-7-16,0-12 93,0-14-77,0-7-16,0 1 0,0 0 16,0-8-16,0 28 0,0-7 15,0 26 63,0 7-62,0-7-16,0 7 0,0 0 16,0 6-16,0-6 15,0-7-15,0-6 16,0-1-1,0-12 17,0-1-17,6-6-15,-6-7 16,0 0-16,8 7 16,0 0-16,-8 0 15,0 6 1,7 0-16,-7 14 62,7 0-62,-7 12 16,0 1 0,7 7-16,-7-14 0,0 0 15,0-6-15,0-1 16,0-12 46,0-7-62,0-1 16,0-12-16,0-7 16,8 13-16,0 7 15,-8 6 1,6 7 15,-6 7-15,0-1-1,0 1-15,0 6 16,0 7-16,0 13 16,0-6-16,0-1 15,-6 7-15,6-20 16,0-6-16,0 0 15,0-21 32,0-6-31,0-6-16,0-7 16,0 6-16,0 8 15,0-1 1,0 13-16,0 1 15,0 12 32,0 1-47,0-1 16,0 14-16,0-7 16,0 7-16,0-13 15,0 6-15,0 0 0,0-6 31,0-20 16,0 6-31,0-19-16,0-1 16,0 7-1,0 1-15,0 12 16,0 0-16,0 1 15,0 12 48,-8 8-63,0 5 16,8 14-16,-7-6 15,0 6-15,0-13 16,7 0-16,0-14 15,-8-6 17,8-6-17,0-14 1,-8-20-16,2 7 0,-2 0 16,1 7-16,7-8 15,0 21-15,0 7 16,0-1-16,0 14 47,0 6-16,0 0-31,0 7 16,0 0-16,0 6 15,0-13-15,0 1 16,0-8-16,0 1 15,0-14 48,0 1-63,0-14 16,0 0-16,0 0 0,7 14 0,-7-1 15,0 14 63,0 6-78,0 0 16,0-6 0,0 12-16,0-5 15,0-1-15,0-6 16,0-1-16,0-19 62,0 6-46,0-13-16,0 7 16,0 0-16,0 0 0,0 0 0,0 6 31,0 20 16,0 0-32,0 20-15,0 14 16,0-1-16,-7 0 16,7-19-16,-8-14 15,8-6-15,0-21 63,0-5-63,0-8 15,0-6-15,0 13 0,0 7 16,0 0-16,0 6 16,0 1-16,0 12 125,0 1-125,0-1 0,0 1 15,8-14 32,-8-6-31,7-7-16,1-19 15,-2 12-15,2 7 16,-8 14-16,0-1 16,0 0-16,0 14 62,0 0-62,0 6 16,0 0-1,0 0-15,0-6 16,0 0-16,0-21 94,0-5-94,0-1 0,0 13 15,0 0-15,0 1 16,8 6 31,-8 6-32,0 8-15,0-1 16,0 7-16,0-7 16,0 0-16,0 7 15,0-7-15,0 1 16,0-8-16,0-19 78,7 0-62,0-20-1,-7 13-15,7-7 16,1 21-16,-8-1 16,0 0-16,0 14 46,0 0-46,0 6 16,0 0-16,0 0 16,0 1-16,0-8 15,0-12 79,0-1-94,0-13 16,0 7-16,0 0 15,0 19 48,0 1-63,0 6 15,8 0-15,-8 1 16,0-1-16,6 0 31,-6-6-31,0-1 16,0-12 46,0-14-62,0-7 16,0-6-16,0 7 16,0-7-16,0 20 15,0-1-15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921 66 14328,'0'7'78,"0"0"-78,0 12 16,0-5-16,0 5 15,0-5-15,0-1 16,0 0 0,0-19 77,0-8-77,0-6-16,0 7 16,0 0-16,0 6 15,0 21 32,0-8-47,8 14 0,-2-7 16,2 7-16,-1-7 15,1 1-15,-8 5 32,0-12-32,8 0 15,-8-1-15,0-19 63,0-7-48,-16-13-15,9-7 16,-15 14-16,22 6 16,-8 7-16,8 6 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861 66 13844,'0'14'62,"0"-1"-62,0 7 16,0 13-16,7-7 15,-7 1-15,0-14 16,8 0-16,-8-6 16,0-14 46,0-19-46,0 6-16,0 7 15,6-14-15,-6 14 16,8 6-16,-8 1 16,0-1-16,8 14 78,-8 6-78,7 13 0,0-12 15,0 12-15,1-13 16,-8 0-16,0 1 16,8-14-16,-8 6 15,0-12 32,0-14-47,0-7 16,0-6-16,0-6 15,-8 12-15,8 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1215 66 10719,'0'7'15,"0"0"1,0-1 15,0 1-31,0-1 16,0 1-16,0 0 15,0-1-15,0 1 16,0-1 0,0-12 124,0-1-140,0 20 141,0 1-141,0 6 15,0 6-15,0-6 16,0 0-16,0 6 16,-8-6-16,2-7 15,6 0-15,0 1 16,0-8-16,0 1 16,0 0-16,0 6 15,0-7 1,0 1-16,0 0 15,-8-7 64,1 0-64,7-14 1,0 1-16,-8 0 15,8 0-15,0-1 16,0 8-16,0-7 16,0 6-16,0 0 31,0 1-15,8 6 46,-8 6-46,0 8-1,7-8-15,-7 14 16,8-7-16,-2 7 16,-6-7-16,0-6 0,0 0 0,8-7 15,-8 6-15,0-19 156,0-7-140,0 0-16,0 0 31,0 7-31,0 0 16,0 6-16,0 1 16,0 12 93,0 8-109,0 5 16,0-12-16,0 6 15,8-6-15,-8 0 16,0-1-16,0-19 125,0-7-110,0-6-15,-8 6 16,0 0 0,8 0-16,0 7 15,0 6-15,0 14 94,0 13-78,0 0-16,0-1 15,0 8-15,0-1 16,0-12-16,0-1 16,0-7-16,-6-6 62,-2-13-46,-14-13-1,-1-7-15,9-7 32,-15 13-32,14 1 15,-1 6-15,16 14 16,-6 6-16,6 6 109,0 14-93,0-7-16,0 0 15,0 1-15,0-8 16,0-12 62,0-8-78,-8 1 16,0-20-16,1 13 15,7-6-15,-7 19 16,7-6-16,0 26 94,0 0-79,0 7-15,0 7 16,-7 12-16,-1-12 16,0-1-16,8-12 15,0-8-15,0 1 16,-6-7 15,-2 0-15,8-13-16,-15-1 15,15-12-15,-22-7 16,14 13-16,-7-13 16,1 0-16,6 20 15,8-1-15,0 8 16,0 12 62,0 1-78,0 13 16,8-7-16,-8 14 15,8-8-15,-2 8 16,-6-14-16,0-6 16,0-21 30,0 1-30,0-7-16,0-6 31,0 6-31,0 7 16,0 6-16,0-6 16,8 13 15,-8 7-16,7 6 1,9 7 0,-16 6-16,14-6 0,-6 6 15,-1-12 1,1-1-16,-8 0 0,0-6 16,0-14 30,0 1-30,0-14-16,-8-7 16,1 7-16,7-6 15,0 19-15,-8-6 16,8 6-16,0 1 16,0 19 46,0 0-62,-8 14 16,2-1-16,-2 1 15,0-14-15,8 0 16,0-6-16,-7-7 47,-1-7-16,2-13-31,-2 0 0,-7-13 0,8 7 16,-16-1-1,17 1-15,-2 13 16,1 0-16,7 6 16,0 0-16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 66 8969,'7'7'15,"1"-7"-15,-1 7 31,0-1-31,1 1 16,-1-7-16,-7 6 156,7 1-140,1-7 15,-8 7 0,7-7 48,1 0-64,6 0 1,-6 0-1,-1 0 79,1 0-78,-1 0 218,0 0-203,1 0-31,7 0 16,-8 0-16,0 0 16,-7-7 265,0 0-281,0 14 266,-7-7-251,7 7-15,-7-7 172,7-7-156,0 0-16,0-6 15,0 7-15,0-8 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1007 66 8406,'8'7'31,"-2"-7"-15,-6 7-16,0-14 109,-6 7-109,-10-7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 66 7812,'8'7'47,"-1"-7"-31,-7 7 15,0-1-15,-15-6 77,-14-6-77,-1-1-16,-7 0 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920 66 7156,'8'7'156,"6"-7"-140,9 13-16,13-6 16,-7 6-16,8-6 15,-6-7 1,-17 6-16,-6 1 15,-16-14 95,-14 1-95,-1-8-15,-14 8 0,8-7 16,15 6-16,-2 0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894 66 6859,'58'7'16,"9"13"-1,7-14-15,-23 1 16,-6 6-16,-15-6 16,-15-1-16,-9-6 15,-20-6 110,-1 6-109,1-7-16,-23 1 0,15-1 16,-23 0-1,16 1-15,-24-1 16,16 1-16,8 6 15,15-7-15,6 0 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954 66 6406,'53'14'0,"-2"-8"16,-21 7-16,-15-13 15,-1 7-15,-21-7 188,-15 0-188,-22-7 15,-8-6-15,-15 0 16,16 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10562,'0'36'0,"0"37"16,0-37-16,0 0 15,0 1-15,0-110 47,0-36-31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1197 318 0,'0'-7'156,"0"0"-140,0 1-16,0-7 15,0-1-15,0 1 16,0 0-16,0 0 16,0-1-16,-8 8 15,8 12 110,0 1-109,0 6-16,8 7 15,-1-7-15,-7 7 16,7-7 0,-7 1-16,8-1 15,-8-6 1,0-1 15,0-19 157,0 6-188,0-6 15,0 0-15,0 0 16,0-1-16,0 1 16,0 7-16,0-8 15,0 8 1,0-1-16,0 0 0,0-6 15,0 7-15,0-8 16,0 8-16,0-1 16,0-6-1,0 6-15,0 1 16,0 12 125,0 1-126,0 0-15,0 6 16,0 0-16,0 0 15,0-6-15,0 6 16,0 0-16,0-6 16,0 6-16,0-6 15,0-1 1,0 1 0,0 0-1,0-1 1,-8-6 93,8-6-109,0-1 16,0-6-16,0 0 0,0-1 0,0 1 15,0 6-15,0 1 16,0-7-16,0 6 31,0 0-31,0 1 32,0-1-32,0 1 15,0 12 126,0 1-141,0 6 15,0 7-15,0 0 16,0 0-16,0-1 16,0 1-16,0 0 0,0 0 0,0-7 15,0 0-15,0-6 16,0 0-16,0-1 16,0-19 187,0 0-203,0-7 15,8 0-15,-8 7 16,0-7 0,0 13-1,7 1-15,-7-1 16,0 1-1,0-1 1,0 0 0,0 1 15,0 19 78,0-6-109,0 6 16,0 0-16,0 0 16,0 0-16,8-6 31,-8 0 0,0-1-15,0 1-1,0-20 79,-8 6-94,1-6 16,7-7-16,0 13 15,-8-12 1,8 12-16,0-6 16,-7-1-16,7 1 15,0 7-15,-7-1 16,7 0-16,0-6 15,0 7-15,0-1 0,0 0 16,-8-6-16,8 6 16,0 1-16,0-1 15,-7 7-15,7-6 32,0 12 77,0 1-109,0 13 0,7 0 0,1 6 16,-8 0-16,0-6 15,0 0 1,0 0-16,0-13 15,0 6-15,0-7 16,7-6 15,-7-6 110,-7-7-125,7-1-16,0-5 15,-8-8-15,1 14 16,7 0-16,0 6 15,0 20 142,0 0-142,0 14-15,0-7 0,7 6 16,1-13-16,-8 1 16,0-8-16,0 8 0,0-28 125,0 1-110,0 6-15,0-12 16,0 12-16,0-13 15,0 7-15,0 6 16,0 1-16,0 12 109,0 8-93,7 5 0,-7-5-16,7 5 15,-7-5-15,8 6 16,-8-14-16,0 1 0,0-1 16,0 1-16,0 0 15,0-1-15,0 1 31,0-1-31,0-12 266,0-14-250,0 7-16,0-7 0,0-7 0,0 14 15,0 0-15,0 6 16,0 1-16,7 6 125,1 6-94,-8 1-15,0 13-16,6-14 0,-6 8 15,0-1-15,0 0 16,0-6-16,0-1 31,0 1-15,8-7 0,-8 7-1,0-1 16,8-6-31,-16-6 157,8-14-157,0 7 15,-8-1-15,2 8 16,6-1-16,0 0 0,0 1 125,-8-1-109,8-6-1,-7 6-15,7 1 16,0-7-16,0 6 15,-8 0-15,8 1 0,0-1 47,0 0-31,0 1 0,0-1-16,0 1 15,-7 6 1,7-7-16,0 0 15,0 1 17,0-1-17,0 1-15,0-1 16,0 0-16,0 1 16,0-8-16,0 8 15,-7-1-15,7 1 16,0-1 296,-8 7-296,8-7 46,-7 7-46,-1-6-16,1-1 16,0 7-16,-9-6 15,2 6-15,-1-7 16,1 7-16,-1 0 16,7 0-16,1 0 15,0 0-15,-1 0 16,0 0-16,1 0 15,7 7 1,-7-7 78,0 0-79,-1 0 110,0 0-109,2 0 0,-9 0-16,-1 0 0,10 0 15,-2 0-15,0 0 219,16 0-125,0 0-79,6 13-15,9-7 16,6 1-16,-7 6 16,-14-6-16,6-1 15,1 1-15,-7 0 16,-2-7-16,2 6 16,-8-12 93,-14 6-93,-1-14-16,-23 1 15,-5 0-15,6-7 16,-8 14-16,19-8 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 1298 2125,'-10'-7'16,"-27"-20"-16,7 8 15,1 5-15,14 1 16,1 6-16,14 1 15,-8-1-15,16 14 63,-2-1-63,2 8 16,7-1-16,7 0 15,0 7-15,-7-13 16,-7 6-16,-2-13 15,-12 0 17,-2-13-1,-7-7-31,0 0 0,-14 0 0,0 0 16,-2 0-16,-5 1 15,13 5-15,9 1 31,6 6-31,1 7 16,7 7 15,7 0-15,1-1 0,-8 8-1,7-8-15,-7 1 16,7-7-1,-7 6-15,-7-12 47,0-7-31,-1-1-16,-7 1 16,9 0-16,-2 6 15,-7-6-15,15 20 63,15 6-48,7 0-15,15 7 16,0 0-16,0 0 16,0-7-16,-8 0 15,-14-13-15,-8 0 16,1 7-1,-16-14 1,1 0 0,-8-6-16,-7-7 15,0 1-15,0-1 16,-7 0-16,6 0 16,1 7-16,0 0 15,7 6-15,1 0 16,14 1-1,0 12 32,6 1-47,2 0 16,7 12-16,-1-5 16,9 5-1,-1 1-15,-8-6 16,9-8-16,-9 1 15,-6-7-15,-8 6 16,0-12 0,-8-1-1,2-6-15,-10 0 16,-5-1-16,5 8 16,-13-14-16,7 7 31,-1 6-31,17 7 15,-2-6-15,8 12 32,8 1-17,-8-1-15,14 14 16,1-7-16,7 7 16,-7 0-16,-1 0 15,-6-7 1,0-13-16,-8 7 15,6-7-15,-6-7 32,-6 1-17,6-8 1,-16-5-16,2-8 16,-1 1-16,0 12 15,0-5-15,0 5 16,9 1-16,-2 6 0,0 1 15,8 12 32,0 1-31,8 6 0,0 1-16,-2 5 15,2 8-15,-1-14 16,1 7-16,-1-13 15,-7-1-15,0 7 0,0-19 32,-7-7-17,-1-1 1,-7-6-16,-7-6 16,0 6-16,0 0 15,-8 0-15,8-6 16,-7 6-16,6 7 15,1-7 1,8 7-16,6 6 16,1 1-1,7 12 1,0 1-16,0-1 31,0 1-15,0-14 31,0 1-16,-8-1-31,0-13 16,-6 1-16,-9-1 15,9 0-15,7-7 16,-1 14-16,-6 7 15,6-1-15,8 0 16,-8 7-16,8 7 63,8 0-63,7-1 15,-8 7-15,8 1 16,-7-1-16,-2 0 31,2-13-31,-8-7 47,-8-6-31,2 0-16,-24-13 15,15 6-15,1 7 16,-1-1-1,7 8-15,0-1 16,2 7 0,6 7 46,6-1-46,2 8-16,0-1 15,-1 0 1,1-6 0,-8 6-16,6-13 15,-6-7 32,-6-6-31,-9 0-1,7-7-15,-6-7 16,-9 8-16,15 5 0,2-5 16,-2 12-16,8 0 15,0 14 32,0 0-31,0-1-16,0 1 15,8 6-15,-2-6 16,2 6-16,0-7 16,-1 8-16,1-8 15,-2-6 1,-12 0 31,-2-6-47,-7-14 31,-7 7-31,0-7 16,-7 0-16,-2 7 0,9-1 0,1 1 15,-2 7-15,1-1 16,14 0-16,2 7 31,12 0 0,-6 7-15,8 0-16,0 6 0,6 7 16,1-7-16,-1 7 15,1-14-15,-7 1 16,-8 6-16,8-13 16,-8-6 62,0-1-63,-8-6-15,0 0 0,-7-7 16,9 13-16,-2-6 16,0 6-16,1 1 31,7-1-31,-7 7 15,14 13 48,8 0-63,-1 7 16,1-6-16,1-1 15,-2 0-15,-6 7 16,7-14-16,-15 1 0,0-14 31,0 1-15,-8-7-16,-15-7 31,1-7-31,-7 1 16,0-1-16,-1 8 15,7-1-15,1 6 16,7 8-16,15-1 15,-6 1-15,6 12 47,0 7-31,6-6 0,2 20-16,15-1 15,-1 0-15,-1 1 16,2-7-16,-9-7 15,2-6-15,-16-1 16,6-6-16,-6-6 47,0-1-47,-6-6 16,-2-7-16,0 7 15,-13-14-15,13 7 16,0 7-16,2 7 15,-2-8-15,1 8 32,7 12-1,0 1-15,7 6-16,7 0 15,9 7 1,-1 7-16,-8-1 0,1-13 15,1 1-15,-16-8 16,6-6-16,-6 7 16,0-14 15,0 1-15,-14-21-16,-9 1 0,-6 6 0,7-13 15,-7 6-15,-1 1 16,15 13-16,1 6 31,14 0-31,-8 7 16,16 7 31,-8 0-47,14 6 15,1 7-15,-1 0 16,9-1-16,-15 1 15,6-7-15,-14-6 16,8 0 0,-8-14 15,0 0 0,0 1-31,-8-1 16,0 1-16,8-8 15,-14 8-15,7-7 16,7 6-16,-8 0 16,8 1-16,-8-1 15,8 0 126,0 1-125,0-1-1,0 1 1,-6 6-1,6-7 1,-8 7-16,0 0 203,8-7-187,-7 7-1,-1 0-15,2-6 16,-2 6 0,16 0 281,-2 0-282,17 0 1,7 0-1,7 0-15,21 0 16,-5 0-16,6 0 16,-16 0-16,-12 0 15,-17 0-15,-22 0 110,-6 0-95,-1 0 1,-7 0-16,-7 0 0,6 0 16,9 0-1,-8 0-15,7 0 16,-1 0-16,2 0 15,6 0-15,1 0 16,-1 0-16,2 0 16,-2 0-16,16 0 109,6 0-109,15 0 16,16 0-16,0 0 15,-16 0 1,-15 0-16,-6 0 16,-16 0 30,2 0-46,-9 0 16,-7 0-16,-15 0 16,0 0-16,-22 0 15,0 0 1,-9 0-16,17 0 16,6 6-16,31-6 0,6 0 0,16 0 78,6 0-63,17 0-15,12 0 16,16 0-16,1 0 16,7 0-16,-30 0 15,-1-6-15,-29 6 16,1-7-16,-16 7 78,-6 0-62,-1 0-16,-14 0 15,-1 0-15,-7 0 0,8 0 0,7 7 16,14-7-16,8 6 15,8-6 48,-2 0-47,10-6-16,5 6 15,16 0-15,1-7 16,-1 7-16,-16-6 15,-5 6-15,-16-7 16,-8 7 31,0 0-47,-13 0 16,-1 0-16,-15 0 15,-16 0-15,2 0 16,-9 0-16,17 0 31,21 0-31,14 0 16,22 0-1,2 0-15,5 0 16,16 0-16,-15 0 16,1 0-16,-15 0 15,-2 0-15,2 0 31,0 0 16,-1-7-31,0 7 0,0 0-1,1 0-15,0 0 16,-16 7 93,0-7-93,1 7-16,-7-7 15,14 6-15,-8-6 32,0 0-17,16 0 110,7 0-125,29-13 16,-15 6-16,16 1 16,-8 6-1,-15-14-15,-7 14 0,-7 0 16,-2-6-16,-12 6 125,-2 0-110,-7 0-15,-7 6 0,-15 1 0,0 0 16,-8-1-16,-6 8 16,22-8-16,-1-6 15,22 7 1,8-14 46,8 1-30,6-8-32,9 1 15,14 0-15,7 0 16,1-7-16,-8 13 0,0-6 16,-23 6-16,1 1 15,-7 6-15,-8 6 110,0 1-110,-8 0 15,-7-1-15,7 1 16,-14 6-16,8-6 15,-1-7-15,7 6 16,2 1-16,-2-7 16,1 0-1,7 6 1,-8-6-16,16-6 47,7-1-47,7 1 15,15-8 1,-8-5-16,8 12 16,-7-6-16,-16 13 15,-6-7 1,-1 7-16,-14 0 62,-1 7-62,-14-1 16,0 8-16,-15-1 16,-8 0-1,8 0-15,-6 0 16,20-6-16,15 0 16,2-7-16,6 6 0,0-12 31,14-1-16,9 0-15,-9-6 32,23 0-32,0 0 15,0 0-15,0-1 16,-23 8-16,2 6 16,-9 0-16,-14 6 78,-9 8-78,-5-1 0,-9 7 15,-7-7-15,8 0 16,7 7-16,7-13 16,-1-1-16,39-19 62,-1 0-46,0-7-16,7 0 15,8 0-15,-6-6 16,-9 12-16,-8 1 16,1 0-16,-7 13 15,-2-7-15,-6 14 63,0 0-48,0 6-15,-6 7 16,-2-14-16,1 14 16,-1-7-1,1-6-15,0 0 16,7-14 31,14 0-47,1-6 15,7 0-15,1-7 16,-1 0-16,-7 7 16,-8 0-16,8 6 15,-8 1-15,0-1 16,-7 14 46,-7 6-46,0-7-16,-8 14 16,0-7-16,0 7 15,7-13-15,2 0 16,6-14 15,0 0-15,0 1-1,14-14-15,-6 0 16,-1 7-16,8 0 16,-15-1-16,7 8 15,1-1-15,-8 0 16,0 14 31,0 0-32,-8-1-15,1 8 16,-8 5-16,0 1 16,-7-7-1,7 7-15,1-13 16,6 0-1,8-14 1,8 0 0,-2-13-16,10 1 15,-1-1 1,7 0-16,-7 0 16,-1 0-16,8 7 15,-14 6-15,-1 1 16,1-1-16,-8 14 62,0 6-46,-15 0-16,-7 0 0,7-6 16,-7 13-16,14-7 15,-6-6-15,6-7 16,16-13 31,-2-1-47,10 1 31,6-7-31,-7 7 16,-1 0-16,-6 0 15,-1 13-15,-7-7 16,8 7-16,-2 0 15,-6 7 32,0-1-31,-6 14-16,-2-7 16,1-6-16,-1 6 0,1-6 15,0-1-15,7 1 16,0-14 46,7-6-62,15-7 16,-8 0-16,17-6 16,-9 6-1,7 0-15,-21 14 16,6-1-16,-6 0 15,-8 14 32,0 0-31,0-1-16,-15 14 16,0-7-16,-7 7 15,7-7-15,1-6 0,14 0 16,-8-1-16,8-19 62,15-7-62,0 0 16,7 0-16,-7 1 16,-1 5-16,-6 8 15,-8-1-15,7 1 16,-7 12 46,0 1-62,-15 6 0,1 0 16,-8 14-16,-8-7 16,15-1-16,0-5 15,7-8-15,8-19 63,0 6-48,0-12-15,23-8 16,-8 1-16,0-7 16,7 6-16,-7 14 15,-8 0-15,-7 6 16,7 7-16,-7 7 62,0-1-62,0 8 16,-7 5-16,-8 8 31,1-7-31,-1-1 16,0-5-16,8-8 15,7 8-15,-8-14 16,8-14 31,15-6-47,0 1 16,14-14-16,-7 6 15,-7 1-15,1 12 16,-10 1-16,-6 7 15,8 6-15,-8 6 47,0 1-31,0 6-16,-8 7 16,-6 0-1,-9 6-15,16-6 16,-8 6-16,1-12 15,14-1-15,-8-13 16,8-7 31,8-6-47,6-13 16,8-7-16,1 6 15,-1 1-15,0 6 16,-15 7-16,1-1 15,-1 8 1,-7 19 31,-7 7-31,-1-7-16,-6 14 15,-9-8-15,9 1 16,6-7-16,1-6 15,-1-7-15,8-7 32,8-12-17,7-8-15,7 1 32,0-7-32,0 6 15,0 7-15,-14 14 16,6-1-16,-6 7 0,-22 13 78,-16 7-78,-7 7 0,0-1 16,7 1-16,15-21 15,8 7-15,7-26 78,0-7-78,7-6 16,8 6-16,-8-6 16,8 6-16,-7 0 15,0 7-15,-8 6 16,6 7-1,-6 7 32,0 6-31,0 0-16,0 0 16,0 14-16,0-14 15,0 0-15,-6 0 16,6 1-16,0-8 15,-8 1 1,8-14 31,0 1-47,14-21 16,-6 14-16,7-13 15,-1-1-15,-6 14 16,-1 0-16,-7 6 15,0 0 1,0 14 15,0 6-31,0 0 16,0 7-16,0 0 16,-7 7-1,-1-8-15,-6 1 0,6 0 0,1-13 16,-1-1-16,8-12 62,0-7-46,8-7-16,7 0 0,-1-7 16,-6 1-16,-1 13 15,-7 6-15,8 0 16,-1 7 15,-7 14 0,0-1-31,-7 13 16,-1 1-16,-14 6 16,7 0-16,8-13 15,-7 0-15,-2-7 16,16-7-1,0-12 17,0-7-17,0-1 1,16-12-16,5-7 16,-13 6-16,6 1 15,9 0-15,-16-1 16,0 20-16,1 1 15,0 6 1,-8 6 0,0 8-1,-8-1-15,8 20 16,-22 0-16,7 0 16,0 0-1,-7 0-15,8-13 16,6-7-16,0-6 15,8 0-15,0-14 32,0 0-17,0-6-15,8-7 16,14-13-16,0 0 16,0 7-1,0-1-15,-6 7 0,-10 7 16,2 7-16,-1 6 15,-7 6 32,0 7-47,-15 14 16,1 6-16,-8 0 16,-15 0-16,14 0 15,1-6 1,7-8-16,8-12 15,0 0-15,7-14 32,0-6-17,7-14-15,15-6 16,0-6-16,1-8 16,6 21-16,-7-1 15,-6 8-15,-10 5 16,-6 8-16,8 6 15,-8 6 17,0 14-17,-8 7-15,-6 12 16,-8 8 0,14-21-16,-14 7 15,7-6-15,8-14 16,-1 0-16,2-6 15,6-1-15,-8-6 16,8-6 0,0-1-16,8-19 0,6-8 15,1 1-15,-1-6 16,1 12-16,-7 1 16,-1 13-1,-7 6-15,7 7 16,-7 13 15,-7 0-15,-15 21-16,0-1 15,-15 6-15,0 1 16,7-7-16,1-7 0,21-19 16,-7 6-16,15-26 46,0 0-46,15-14 16,0 1-16,-8-7 31,16 6-31,-16 14 16,0 0-16,1 6 16,-8 1-16,0 19 46,0 0-30,-8 14-16,1-1 16,-8 1-16,8-1 15,-8-13-15,15 0 16,-7-6-16,7 0 16,0-27 30,14 7-46,1-14 16,0 1-16,0 6 16,-8 7-16,8 6 15,-15 0-15,0 14 47,0 0-47,0 19 16,0-6-16,-8 13 15,-6-7-15,14-6 16,-15 0-16,15-7 16,-7 1-1,7-8 1,0-12 0,0-8-1,0 1-15,14-13 16,8-7-16,-7 6 15,1 7-15,-2 7 16,-14 0 0,7 6-16,-7 14 47,0 6-47,-15 0 15,-7 20-15,0 7 16,0-7-16,0 0 15,-8-6-15,15-7 16,1-7-16,6-7 16,8 1-16,0-14 15,0-12 1,0-1-16,8-13 16,6 6-16,1 1 31,-7-1-31,-1 14 15,0 6-15,-7 1 16,0-1-16,0 14 63,0-1-63,0 14 0,-7-7 0,0 7 31,-8 0-31,15-13 15,0 6-15,-8-6 16,8-1-16,0-12 31,0-14-31,0 0 16,15-7-16,-7 14 16,-1 0-1,-7 6-15,0 1 16,7 6-16,-7 13 62,0 0-62,-7 7 16,-8 7-16,0-8 16,1 8-16,-1-7 15,7-7-15,1-6 16,7-14 31,0-6-47,0-7 15,0-20-15,7 7 0,8 0 16,-7 7-16,-2 6 16,2 6-16,0 8 15,-8-1 1,0 14 15,0-1-31,0 14 16,0 0-16,0 7 15,-8 6-15,0-20 16,8 7-16,0-7 16,-6-13-16,6-7 46,6-12-46,17-8 16,-1-6-16,-7 13 16,0 0-16,0 0 15,-8 14-15,0 6 16,-14 13 31,7-6-32,-7 19-15,-1-13 0,-6 7 0,14-7 16,-8 1-16,1-1 16,7-6-1,0-14 32,0-6-47,0-1 16,7-5-16,1 5 0,-8 8 15,7-1-15,-7 1 16,0 12 15,-7 1-15,-8 19-16,-15 14 0,-7 0 16,0-1-16,8-12 15,7-1-15,14-13 16,1-6-1,7-14 32,0 1-47,7-14 16,15 7-16,-7-14 16,7 1-16,8-1 15,-9 1-15,2 6 16,-8 13-16,-8 1 15,-7-1-15,8 7 0,-8 7 63,-8-7-63,1 6 16,0 1-16,-8 6 15,7-13-15,-6 14 16,6-8-16,-7 1 15,8-1-15,0 1 16,-1-7-16,8-13 31,8-7-15,14 0-16,15-13 16,7 0-16,8 6 15,-15 8-15,-15-1 16,-7 13-16,-8 7 0,-7 7 31,-7-1-15,-15 14-1,-1 0-15,-14 13 16,15-13-16,-15 6 16,8-12-16,-1 6 0,1-7 15,14 0-15,8-6 16,-1-1-16,8-12 47,8-1-32,-1-6-15,0 0 16,8-14-16,7 7 16,0 7-16,-7 0 15,0 0-15,-8 6 16,-7 0-16,0 14 31,0 13-31,-7 6 0,-31 21 16,2-1-1,-8 0-15,-1 0 16,8 1-16,-7-8 16,21-5-1,9-21-15,14-7 16,-7-6-16,7-13 31,7-7-31,7 0 16,-6-13-16,0 14 15,-1-1-15,-7 6 16,8 8-16,-2 6 16,-6 6 15,0 14-31,-6 13 15,-2 14-15,1-1 16,-9 0-16,10-19 16,6 6-16,-8-20 15,1-6-15,7-1 16,0-12 0,0-8-1,15 1 1,-1-20-16,1 0 0,-1 0 0,2 0 15,-2 0-15,1 6 16,-7 8-16,-8 5 31,0 8-31,6 6 0,-6 6 32,0 1-32,0 6 15,0 0-15,0 7 16,0 0-1,0-7-15,0 1 16,0-1-16,0-7 16,0 8-16,0-21 62,0-13-46,0-6-16,-6-7 15,-2-7 1,1 13-16,7 8 16,-8 5-16,8 8 0,0 12 47,-7 1-47,7 13 15,-15 6-15,1 7 16,-1 0-16,7 1 0,0-1 15,8 0-15,-6-13 16,6-1-16,0-12 16,0-14 15,0 1-15,0-14-1,0 7-15,0-7 16,-8 7-16,8-1 15,-7 1-15,7-7 16,0 14-16,-8-1 16,8 14 31,0 13-47,0-1 15,0 14-15,0 1 16,8-1-16,-8-7 15,7-6 1,-7-7-16,8-13 16,-8 7-16,0-20 31,0-7-15,0-7-16,0-19 15,0 0-15,0-1 16,0 8-16,0 19 15,0-7-15,0 21 16,6 12 15,-6 1-31,0 19 16,0-6-16,8 13 16,0-6-16,-1 6 15,1-20-15,-2 14 16,-6-21-16,0 1 15,0-1-15,0-12 47,0-7-31,0-14-16,0 1 16,0 6-16,0-13 15,0 13 1,0 7-16,0 6 15,0 0-15,0 14 47,0 6-47,8 7 16,0 7-16,-8-8 0,7 1 16,-7 7-16,0-14 15,7 7-15,-7-7 16,0-6-16,0-14 47,0-6-32,0-7-15,-14-13 16,-2 13-16,2-20 16,-1 7-16,1 13 0,6 1 15,1 5-15,7 21 47,0 13-31,0 0-16,0 13 15,0 6 1,0-6-16,0-6 0,0 6 16,0-20-16,0 0 15,0-6-15,0-14 47,0-6-31,0 0-16,0-13 15,0-8-15,-16 1 16,10 7-16,-2-1 16,8 14-16,-8 0 15,8 6 1,0 14 15,0 0-31,0 12 16,8 1-16,-8 13 15,8-6-15,6 6 16,-14-7-16,0-6 16,8 0-16,-8-13 15,0-1 1,0-12 15,0-1-15,0-6-16,0 0 15,-8-1-15,0 1 16,2 0-16,-2 6 16,8 1-16,-8 6 15,8 6 32,0 1-47,0 0 16,8 6-16,0 7 15,-2-7-15,2 0 16,0-6-16,-1-1 16,-7 1-16,0-20 62,-15-1-62,1-5 16,-16-14-16,-7 6 15,0 1-15,-8-7 0,16 13 16,15 13-16,6 0 16,1 7-16,14 7 62,7 0-62,-6 6 16,7 0-16,-8-6 15,8-1-15,-7 1 16,-2 0-16,2-1 16,-1 1-16,1 6 15,-8-6-15,8-1 16,-2 1-16,2 6 0,-16-19 109,2-1-109,-10-13 16,1 0-1,-7 0-15,8 7 0,-1 7 16,7 6 0,8-7-16,0 14 47,8-1-32,7 7-15,-1-6 16,8 13-16,9-7 15,-2 14-15,8-8 16,-1 8-16,-5-1 16,-9-12-16,-7-8 15,-9-6-15,-6 7 16,0-14 46,-6 1-62,-2-1 16,-15-13-16,2 7 16,5 0-16,-6-1 31,8 1-31,-1 13 16,15-6-16,-8 6 15,8 6 16,8 1-15,-8-1-16,15 8 16,-15-1-16,7 0 15,8 0-15,-7-6 16,-2 6-16,2-6 16,0-7-16,-1 0 15,-7-7 63,-7-13-78,-1 7 16,-6 0-16,-2-7 16,9 7-16,-7 0 0,6 6 15,0-6-15,2 6 16,6 14 46,6 6-62,10 7 16,5 6 0,1 1-16,1-7 0,-9-1 0,2-12 15,-1 6-15,-9-6 16,2-7-1,-8-13 48,-14 6-47,-1-26-16,-15 0 15,1-7-15,-1 7 16,-7 0-1,8 13-15,6 0 16,9 7-16,14 6 0,-8 7 16,16 0 31,6 14-47,9 6 15,20 6 1,16 14-1,9-7-15,-9 0 0,0 0 16,-8-13-16,-22-7 16,-13-6-1,-9-7-15,1 0 16,-16 0 0,1-14-1,-9 1-15,-5-13 16,-9-14-16,1 0 15,-1 7-15,-7-6 16,8 12-16,7 7 16,7 0-16,-1 14 15,16-1-15,-6 7 16,6 7 15,0 6-15,0 0-16,0 7 15,0 7-15,6-8 16,2 8-16,7-7 16,-1 0-16,-6-1 15,0-12-15,-1 0 16,0-7 0,-14 0 30,0-7-30,-9-6-16,-21-7 16,-6-7-16,-10-6 0,-6 7 15,15-1-15,8 8 16,13 12-16,15 0 16,24 21 30,-1 5-30,-1 1-16,1-6 16,-1 5-16,8 1 15,-7 0-15,1 0 16,-2-13-16,-6 6 16,7 0-16,-9-6 15,2-1-15,0-6 16,-8-6 31,0-1-47,-8-13 15,0 7-15,-6-7 16,7-6-16,-15-1 16,6 14-1,-5-14-15,13 14 16,0 7-16,1-1 15,0 7 1,7 7 0,7-1-1,0 14-15,1 7 16,14-8-16,1 8 16,6-1-16,8 1 15,-15-7-15,0-7 16,-7 0-16,-7-6 15,-2-7 1,-6-7 0,-6 0-16,6-6 15,-15 0-15,-1-7 16,-6 0-16,8-6 0,-9 6 16,9 7-16,-1-7 15,7 7-15,2 6 16,6 0-1,-8 7-15,8 7 47,0 6-31,8 7 0,6 7-16,-6-1 15,-1-6-15,7 0 16,-6 0-16,7-1 0,-1 1 15,-6-13-15,6 6 16,2-6-16,-1-1 16,-9-6-16,10 0 15,-16-6 17,0-1-32,0-6 0,-8-7 0,-14-6 15,7 6-15,-7-7 16,-7 1-16,7-1 31,7 8-31,-1 5 16,10 8-16,-2 6 15,8 6 17,8 1-32,-2 6 15,10 0-15,-1 1 16,-9-1-16,10-7 15,-2 8-15,1-1 16,-1-6-16,-6 6 31,0-7-31,-1-6 16,1 7-16,-8-14 62,0 1-62,-8-21 16,-7 7-16,-15-6 16,9 0-16,-1-8 15,-1 15-15,9-1 16,6 13-16,8 1 16,-8 6-16,8 6 31,8 7-16,0-6 1,-2 13-16,10 0 16,-9-7-16,7 7 15,2 0-15,-9-7 16,0 7-16,8-14 16,-7 8-16,-8-8 15,6-6 1,2 0-1,-8-6 32,0-1-31,-8-13-16,2 7 0,-10-14 16,2-6-16,-9 7 15,9 13-15,-1-1 16,15 8-16,-8-1 15,16 20 17,7-6-17,-1 13-15,2-7 16,-2 7-16,1 0 31,-1-14-31,-6 14 16,0-7-16,-1-6 15,-7 0 1,8-7-16,-8-7 94,0 0-79,-8-6-15,8 0 16,-7 6-16,7-6 16,-8 7-16,0-1 0,8 0 15,0 14 17,0 0-17,8 6 1,0 7-16,7 13 15,7-7-15,7 7 16,-7 7-16,7-14 16,-6 1-16,-1-7 15,-14-14-15,-1 1 16,1-7 0,-8-13 15,0-1-16,-8 1-15,-7-7 16,1-6-16,-9 6 16,9-6-16,-9 6 15,16 7 1,0 6-16,-1 0 16,8 1-16,-8 6 15,2 0 1,6 6 15,0 1-31,0 0 0,14 6 16,-6 0-16,-1 7 15,8-7-15,-8 7 32,1-7-32,-2-6 15,-12-14 79,-9-6-94,0-7 16,0 0-16,1 0 15,-1-6-15,-1-1 0,16 21 0,-6-1 16,6 1-16,0 12 62,6 14-62,2-7 16,7 14-16,-1-1 16,9 1-16,-8-7 15,0 6-15,-9-6 16,10-7-16,-16-6 15,0-14 17,-8 0-17,-14-12-15,0-14 16,-1 13-16,-6-13 16,0 0-16,-1 6 0,8 14 15,7 0-15,7 6 16,8 0-16,0 14 47,8 0-47,0 6 15,13 7 1,-5 0-16,13 6 16,-7-13-16,1 14 15,-1-14-15,-8-6 16,-6 6-16,-1-13 15,-7 6-15,8-6 16,-8-6 15,-8-1-15,1-6-16,-8-14 16,-8 8-16,2-14 15,-16-1-15,7 8 16,1 0-16,7 6 15,7 13-15,15 0 16,-8 7-16,8 7 31,8 0-15,7 6-16,7 0 16,7 7-16,8 6 15,0-6-15,-7-6 16,7-1-16,-15 7 15,-7-7 1,-1-13-16,-14 6 0,-14-12 63,-1-1-48,-22-13-15,-7-6 16,-16 13-16,-7-14 15,8 7 1,1 1-16,21 5 16,21 8-16,10 6 15,12 0 17,17 6-32,21 8 15,16 5-15,6 1 16,-7-7-16,8-6 15,-30 6-15,0-6 16,-23 0-16,1-7 16,-22 0 31,-9 0-32,-5 0-15,-9 0 16,8 0-16,7 0 15,15-7 17,0 0-32,0-6 15,8-20-15,6 7 16,9-14-16,14-6 16,0 6-16,-1 0 15,-7 0-15,2 14 16,-17 13-16,-6 6 15,-8 14 17,0-1-32,0 21 0,-8 13 15,-6 6-15,-9 13 16,-6-6-16,14-6 16,-7-8-1,7 1-15,8-27 16,-1 0-16,8-6 15,0-20 1,23-14 0,13-32-16,9-1 15,-1-6-15,0 7 16,-7-1 0,-14 7-16,-9 20 15,1 13-15,-15 7 16,8 6-16,-8 21 31,-8 5-31,-7 21 16,-7 6-16,15 1 0,-7 6 15,-2 0-15,9-20 16,7 0-16,0-7 16,0-13-1,7-32 16,1-14-31,14-7 0,-7-13 0,-1-7 16,1 14-16,-15 0 16,8 19-16,-8 1 15,0 19 1,0 1 0,0 25 15,0-5-31,-8 25 15,1-6-15,-1 14 16,1-14-16,7 7 16,-7-21-1,7 1-15,0-7 16,0-6-16,7-20 16,0-14-1,16-6-15,-16-13 16,8 6-16,7-6 15,-22 0-15,7 13 32,1 0-32,0 13 15,-8 0-15,0 33 63,0 0-63,0 1 0,0 12 15,-8 14-15,-15-7 16,9 13-16,-8 0 16,7 1-16,0-14 15,15-13 1,0-14 0,-7-6-16,7-6 15,0-1 1,7-19-16,15-14 15,-7 0-15,8-13 16,-2 14-16,-5 5 16,13-5-16,-7 6 15,-15 6-15,8 21 0,-15-8 16,7 14 0,-7 7 15,0 0-16,-7 6-15,7 0 16,0 0-16,0-6 16,-7 0-16,7-1 15,-8-6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9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997 1298 1891,'-12'-14'0,"-2"-12"15,-2 6-15,2 0 16,7 13-16,-1 1 15,8 12 17,8 1-17,-8 6 1,14 1-16,-14-1 0,7 7 16,1-7-16,-4-6 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 1344 1609,'-8'-13'16,"0"-7"-16,-6 0 16,-1-7-16,1 14 15,6-7-15,-6 7 16,6 6-16,1 7 15,7-6 1,7 19 0,7-6-1,9 13-15,7-1 16,-1 8-16,1-5 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974 1298 1344,'-10'-14'15,"-5"1"-15,-14-13 16,-1-8-16,-7 8 0,0 0 16,0-1-16,7 20 15,16 1-15,7-1 16,14 20 15,1 1-15,14-1-16,0 13 0,-7 1 15,7-1-15,-1 1 16,-5-7-16,-1-1 16,-1 1-16,1-6 15,0-1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1005 1285 1094,'-1'-1'0,"-28"-25"15,6 13-15,1-1 16,7 8-16,8-1 16,0 7-16,-1 0 15,8 7 32,0-1-47,8 1 16,-1 6-16,-7-6 15,7 6-15,0-6 16,-7 6-16,16-7 16,-16-5-16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1007 1245 0,'-8'0'62,"0"0"-30,-6 0-32,-15-7 0,-1-13 15,-7 7-15,8 0 16,13-1-16,2 14 16,7-6-1,-1 6-15,16 0 63,-1 6-32,-7 1-31,7 6 16,0 0-16,1-6 15,0 13-15,-2-13 16,2 6-16,-1-7 15,1 1-15,-8 0 16,0-1 15,0-12 79,0-1-95,-15-13 1,1 7-16,6 6 16,0-6-16,1 0 15,0 6-15,0 1 16,7-1-16,0 14 47,7 6-47,7 7 15,-6-7-15,6 7 16,1 0-16,1-7 16,-10-7-16,2 1 15,0-7-15,-8 7 16,0-14 109,-8 0-125,0 1 15,2-7-15,-17-7 16,15 13 0,2 1-16,-2-1 15,8 14 17,8 6-17,-2 0-15,2-6 16,-1 6-16,9-7 15,-2 8-15,1-1 16,15 0-16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14.348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814 205 0,'-8'0'78,"8"-6"-47,-8-1-15,1 7-1,7-6-15,-8 6 16,1 0 0,7-7 15,-7 7-31,7-7 15,-8 7 1,1-6-16,7-1 16,0 0-16,0 14 62,0 0-46,7-1-1,-7 1-15,8-7 16,-1 7-16,0-1 16,-7 1-1,8-7 17,-8 6-17,0 1 1,7 0-1,-7-1 1,0 1-16,8-7 63,-8 6-1,0 8-46,0-8-1,0 1-15,0 0 16,-8-7 0,8 6-1,-7-6 48,-1 0-1,1 0-46,0 0 15,7-6 16,-8 6-47,8-7 47,-7 7-32,7-7 17,0 1 15,-7 6-32,7-7 16,-8 7-31,8-7 0,0 1 16,0-1 0,0 1 15,0-1-15,0 0-16,8 7 15,-1 0 110,0 0-109,8 14-1,-15-8 1,7 1 0,-7-1-1,8-6 17,-8 7-17,0 0 1,0-14 140,0 0-140,0 1-1,-8 6-15,8-7 32,0 1-17,0-1 1,0 0-1,0 1-15,0-1 16,0 1 0,8 6 46,-1 0-46,1 0 15,0 6-15,-2 1-1,-6-1-15,0 1 16,8-7 15,-8 7-15,7-7 78,-7 6-79,8-6 1,-8 7-16,8-7 15,-8 6-15,6-6 32,-6 7 30,8-7-46,-8 7 109,0-1-110,0 1 1,-8-7 31,2 0-16,-2 0 0,0 0-15,1 0 31,7-7 15,-8 7 17,2 0-64,6-6 16,-8 6-31,8-7 32,-8 7-32,8-7 15,0 1 1,8 6 109,0 0-109,-2 0 15,-6 6-31,8 1 15,-1-7 17,1 0 30,-16 0 16,1 0-62,7-7-16,-8 1 16,2-7-16,-10 6 0,9-6 15,-1 6-15,1-6 16,0 13-16,7-7 15,0 1-15,0-1 32,-8 7-17,8-7 17,0 1-1,0-1-16,-7 7 1,7-6 0,0-1-1,0 0 48,0 1-48,0-1 1,0 1 15,7 6-15,1 0 31,-8 6 0,7 1-32,0-1-15,1 8 16,-8-8-16,7 7 16,-7-6-16,8 0 15,-8-1-15,0 1 16,0-14 93,0 1-109,0-1 31,0 0-31,0 1 0,0-1 16,0 1-16,0-1 16,0 0-16,0-6 15,0 0-15,0 0 0,0 6 16,0 0-16,0 1 16,8 6 109,-2 0-94,2 6-31,-8 1 15,0 0-15,0-1 32,0 1-32,0 0 15,-8-7 95,8-7-95,-6-6 1,6 6-16,0-6 16,0 0-16,0-7 15,0 7-15,0 6 16,0 0-1,6 7 79,-6 7-63,8-7-31,-8 7 0,7-1 16,-7 1 0,0-1-16,0 1 31,0 0-15,0-1-16,0 1 31,-7-7 63,7-7-79,0 1 1,0-1-16,-8 7 15,8 7 126,0-1-125,0 1-1,0-1 1,0 1-16,0 0 16,0-1-16,0 1 0,0 0 15,-6-7 63,-2 0-62,8-7 0,-8 0-1,8 1-15,0-1 16,0-6-16,0 6 15,0 1-15,0-1 16,0 0-16,-7 7 16,7 7 77,0 0-77,0-1 0,7 7-16,-7 1 0,0-1 15,0-6 1,0-1-16,0 1 16,0-1-16,-7-6 15,-1 0 32,8-6-16,0-1-31,0-6 16,0-7-16,0 0 16,8 7-16,-8 0 15,0 6-15,7 7 47,-7 7-16,0 6-15,0 0-16,0 7 16,-22 7-16,-7-1 15,-8-6-15,0-7 16,0 14-16,15-14 15,-9-7-15,17 1 16,7 0 0,7-1-1,0 1 1,-8-7 0,1 6-16,0 1 31,-1 0-31,1-7 15,7 6-15,-8-6 16,1 7-16,0 0 16,-1-1-1,8 1 1,-8-7-16,8 6 78,8-6 47,0-6-109,6-7-16,16 6 0,6-6 15,2-1-15,6 1 16,-29 7-16,0 6 16,-15 6 77,-22 7-77,-1 14-16,-13-7 0,-1-7 0,0 7 16,-8 6-16,23-19 15,-7 6-15,14-6 16,0-7-16,8 0 15,7 6-15,-8-6 16,8-6 156,8-1-156,6 1-16,9-8 15,-1 1-15,15 13 0,0-13 16,-15 6-1,-7 7 1,-9-6-16,-12 6 125,-2 6-109,-21 7-1,-38 14 1,38-7-16,6-14 16,1 1-16,7 0 15,8-1-15,7-12 78,0-1-78,0-6 16,7 6-16,8-6 16,7 0-16,1-1 15,-9 8-15,-6 6 0,-1 0 16,-7-7-1,0 1 32,0-1-15,8 7-17,-2-7 1,2 1 15,0-1-31,-1 7 16,0-6-16,1 6 15,-8-7-15,7 7 16,1 0 0,-8 7 46,0-1-46,0 1-16,-15 6 15,7-6-15,1 6 16,-8-7-16,7 1 16,-6 0-1,-1-1-15,1 8 16,6-8-16,8-12 125,0-1-110,22-13-15,7 7 16,1-7-16,15 7 16,-8 6-16,-15 1 15,-7 6-15,-8 0 16,-7-7-16,0 14 62,-7-1-62,-1-6 16,-14 13-16,7-6 16,-22 0-16,0 6 15,7 0 1,-7 7-16,1-13 0,21 6 16,-7-7-16,15-6 15,-1 7-15,8 0 31,-8-7-31,8 6 16,-6 1 0,-2-7-1,-7 0-15,7 6 16,2-6 0,6 7 30,0 0-30,0-1 0,-8 1 31,8 0-32,-7-7-15,-1 6 16,1 1-16,7-14 172,0 1-157,15-8-15,6 1 16,10 0-16,-17 6 16,1 1-16,0-1 15,-8 7 1,1 0-1,-1-7-15,0 7 16,1-6-16,-1 6 16,1 0-1,-8 6 79,0 1-94,-8 0 16,1-1-1,-1 7-15,-6-6 16,-1 6-16,-7-6 16,6 0-16,2-1 15,-1 1-15,7-1 16,2-6-16,-2 0 0,8 7 15,0 0 17,-7-7-1,7 6-31,-8-6 16,1 7-16,0-7 15,7-7 126,0 1-126,7-1 1,23-13-16,-16 14 0,1-1 16,-7 0-1,-2 1-15,2 6 16,-8-7-16,8 7 16,-8-7-1,7 7-15,0-6 16,1-1 15,-8 14 47,-15-1-62,0 8-1,1-8-15,-9 8 16,1-8-16,7 7 16,1-6-16,-2-7 15,9 7-15,0-7 16,7 6 0,0 1 46,0-1-46,-7-6-16,7 7 15,-8-7 1,8 7 31,0-1-32,0 1 1,-8 0 0,8-1-1,-6 1 1,6-1 0,-8-6-1,8 7 1,-7 0-16,-1-1 15,8 1 1,-8-7-16,8 6 16,-6-6 109,6-6-63,14-1-46,1 1-16,-1-1 15,-6 0-15,7 7 0,-8-6 16,-7-1 0,0 1 15,7-1-31,-7 0 16,16 1-16,-9-8 15,0 8-15,1-1 16,-1 7-16,1 0 15,-8 7 157,0-1-156,-15 1-16,7 0 16,1-1-16,0 1 15,-9 0-15,9-1 16,-7-6-16,6 7 15,0-7-15,2 6 16,-2-6-16,1 0 16,7 7-1,-8 0 17,0-7-17,8 6-15,-6-6 16,-2 7-16,0-7 15,8 6 1,-7-6 0,7 7-16,-7-7 15,7 7 63,0-1-46,0 1 46,7-7 94,0 0-157,1-7 1,0 1-16,6-1 0,1-6 16,-1 6-16,9 1 15,-16-1 1,-7 0 46,7 7 32,-7 7-78,0 0-1,0-1 1,-7 7-16,-7-6 16,-8 6-1,-1 7-15,15-13 16,-6-1-16,6-6 15,8 7-15,0 0 47,-7-7-31,7 6-16,0 1 31,-7-7-31,7 6 47,-7 1-31,-1 0-1,0-1 1,8 1 46,-7-7-30,7 6-32,0 1 31,-7 0-15,7-1-1,-7-6-15,7 7 16,-8-7-16,8 7 15,0-1 1,0 1 0,0-1 15,-8 1-31,8 0 16,-6-1-1,6 1-15,-8-1 16,0 1-16,1 0 15,7 6-15,-8-6 0,2 6 16,6-7-16,0 1 16,0 0-16,0-1 15,0 1 17,-8-7-17,8 6 1,0 1-16,0 0 15,0-1 48,0 1-47,0 0 15,0-1 0,0 1-15,0-1-1,0 1 1,0 0 31,0-1-32,0 1 1,0-1 15,0 1-15,0 0 62,-8-7 47,1 0-94,0 0-15,7-7 0,0 0-16,-7 1 15,7-1-15,0 1 16,-8-1-16,8 0 15,0 1 126,8 12-78,-8 1-63,7 0 15,-7-1 1,7-6-16,-7 7 31,7-7 0,-7 6-15,0 1 15,0 0-15,0-1-1,0 1 1,8-7 0,-16 0 140,8-7-156,0 1 16,0-1-16,0-6 15,0 0 1,0 6-16,0-6 0,0 6 15,0-6-15,0 6 32,0 1-32,0-1 15,0-6-15,0 6 0,8-6 16,-8 0-16,0 0 16,8-1-16,-8 1 15,6 6 1,-6 1-16,0-1 15,0 1 1,8 6-16,-8-7 16,0 0-16,7 1 15,9-7-15,-10-1 16,2 1-16,0 0 16,-1 6-16,-7 1 15,7 6 1,-7-7-1,0 0 1,7 1 0,1-1-16,0-6 15,-1 6-15,0-6 16,0 13-16,-7-6 16,0-1-1,0 0 1,8 1-1,-8-1-15,8 0 16,-2 1-16,2-7 16,7-1-16,-1 1 15,-6 0-15,0 6 16,6-6-16,-14 6 16,7 1-1,-7-1 1,0 1-1,16-8-15,-9 1 16,15-7-16,-8 0 16,2 14-16,-9-1 15,-7 1-15,0-1 16,8 0 0,-8 1-1,0-1-15,6 1 16,2-8-16,0 8 15,-1-1-15,0-6 16,1 13 0,-8-7-1,0 1 17,0-1-17,7-6 1,-7 6-16,15-6 15,-8 13-15,1-7 0,-8 1 0,7 6 16,-7-7 0,0 0 15,0 1-15,0-1-1,0 1 1,0-1-16,0-6 15,0 6-15,0-6 16,-15 0-16,1-14 16,-16 1-16,-7-7 15,-15 0-15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23.903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562 99 0,'0'13'15,"0"-6"-15,0 6 16,0 0-16,-8 1 16,-13 6-1,5-1-15,-6-5 16,1 5-16,-1 1 15,-1 0-15,9-7 0,6 1 0,8-8 16,-8-6-16,8-6 125,0-8-109,8 1-16,14-20 15,7 7-15,-6-1 16,7 1-16,-1-1 0,-7 14 16,-7 0-16,-1 13 15,-14-7-15,-6 14 141,-9-1-141,-1 1 15,-13 13-15,7-7 16,-7 0-16,7 1 16,-1-1-16,1-7 15,14-6-15,8-13 78,0-7-62,8-6-16,14-14 16,7 0-16,-13 14 15,-2 6-15,-7 14 16,-7-1-16,8 7 47,-8 7-47,0-1 15,0 7 1,-8 7-16,-13 7 16,-1 6-1,-1-7-15,1-6 0,7-7 16,7-6-16,8 0 16,-6-7 30,6-7 1,14-6-47,-7-1 16,15 1-16,-14 7 16,0-1-16,-1 7 46,-7 7-14,0-1-17,0 1-15,0 6 16,0-6-16,-15 6 16,15-6-16,-8-1 15,8 1 1,0-14 78,0 1-94,8-1 15,7-13-15,-1 0 16,2 0-16,-2 7 15,9 0-15,-9 6 16,-6 1-16,-1 6 16,-7-7-16,0 14 140,0-1-124,-15 8-16,1-1 31,-9 0-31,9 7 16,6-14-16,-6 1 15,14 0-15,-8-1 32,8 1-17,-7 0-15,-1 6 16,-6-7-16,-2 8 16,-5-1-16,13-7 15,0-6-15,8 7 16,0 0 31,0-1-32,0 1 17,0-14 30,0 1-46,0-8-1,0 1 1,22 0 0,9-7-16,6-6 15,6 6-15,2 7 16,-23-1-16,-7 8 15,-7-1-15,-2 7 16,-6 7 78,0-1-79,0 1 1,-14 0-16,7 6 16,-9 0-1,-13 0-15,7 1 16,0-1-16,-1-7 16,9 8-16,-1-1 15,7-7-15,8 1 16,-6-7-16,6 7 15,-8-1-15,0 1 16,-7-1-16,1 8 16,6-14-16,1 13 15,0-13 1,7 7-16,-7-7 16,7 6-16,-8 1 31,0-1-31,2 8 15,-2-8-15,0 1 16,8-1 15,-7 1-15,-1 0 0,2-1-16,-2 1 15,0 0-15,1-1 16,-1 1-16,8-1 47,-6-6-47,6 7 15,-8 0 1,0-1 0,1-6-1,7 7 1,0-1 15,-15 8-15,8-8-16,-7 8 15,6-8-15,0 1 16,8-1-16,-7-6 16,7 7-1,-8-7-15,2 13 16,-2-6-1,0-1-15,-7 8 16,9-8 0,-2 1-16,0 0 15,1-1 17,7 1-17,0-1 63,-7-6-62,7 7 0,-8 0 15,8-1 31,0 1-46,-7-7 15,-1 0 32,8-7-16,0 1-32,-6 6-15,6-7 16,0 0 15,0 1-15,0-1-16,0 1 15,6 6 142,-6 6-126,0 1-16,0-1 1,0 8 0,-14-8-16,6 7 15,-7-6-15,9 0 16,-2-7 93,0 0-77,8-14-1,16 8-16,-10-7-15,9-1 0,7 1 0,1 7 16,-9-8-16,2 8 16,-10-1-16,2 7 15,-8 7 142,0-1-142,0 1 16,-8 0-31,-14-1 16,8 1-16,-9 6 16,9 0-16,-1-6 15,7-7 1,8 6-16,-6-6 16,6-6 93,6-7-78,9-1-15,7-5-16,8 5 0,-1 1 15,2 0-15,-17 6 16,-7 7-16,1-6 16,0 6 31,-8 6-32,0 1 1,0-1-1,0 1-15,0 13 16,0-7-16,-16 0 16,1 1-16,9-1 15,-10 0-15,9 0 16,-1-13 0,8 7-16,-6-7 0,-2 0 78,8-13-63,0-1-15,0-12 16,14 0-16,9-1 0,-1 1 16,1 6-16,-9 7 15,1 6 1,-15 0-16,0 1 62,0-1-30,0 0-17,0 1 1,0-1 15,0 1-31,7-1 16,0 0-1,9-6-15,-16 0 0,6 6 16,2 1 0,-8 12 124,0 1-124,0 0-1,0-1-15,-8 1 16,-6-1-16,-1 1 16,-7 6-16,8-6 15,-2-1-15,9-6 16,7 7-16,-8-7 0,8-7 109,0 1-93,0-1 0,0 1-16,0-1 15,0-6-15,15 6 16,7 1-16,-7-8 15,7 8-15,0-8 16,-7 1-16,15 7 0,-7-8 16,-17 8-16,10 6 15,-9-7-15,-7 14 110,7-1-79,-7 1-15,0 6-16,0-6 15,0 6-15,-14 7 16,-2-7-16,2 0 15,-1 1-15,1-1 16,-2-7-16,1 1 16,9 0-16,-2-7 15,8-7 63,0 0-62,0-12 0,8 5-16,6-12 15,9-1-15,-2 8 16,17-8-16,-1 7 0,6 0 16,-12 1-16,-2 5 15,1 8-15,-8-7 16,-1 6-16,-13 0 15,0 7-15,-1-6 16,1 6 109,-8 6-109,0 1-1,0 0 1,0-1 0,0 1-16,0-14 78,0 1-63,0-8 1,0 8-16,0-1 16,0 1-16,0-1 15,0 0 1,0 1-1,0-1 1,0 0 0,6 7-1,-6-6-15,8 6 16,-8-7 15,0 1-15,0-1 15,0 0-15,0 1-16,8-1 15,-8-6 1,14 6-16,-6-6 0,-1 0 16,1 6-1,6-6-15,-6 6 16,-8 1-16,0 12 94,0 1-79,0 0-15,0-1 16,0 1-16,0-1 15,0 8-15,0-8 16,-8 1-16,0 0 16,2-1-1,-2-6-15,1 7 16,-8-1-16,-14 1 16,6 6-16,-6-6 15,7-1-15,-1-6 16,9 0-16,6 7 15,0 0-15,2-7 32,-2 6-17,1-6 1,7 7-16,0 0 16,0-1 62,-8-6-78,0 7 15,8-1 1,0 1-16,-6-7 16,6 7-16,0-1 62,-8 1-46,0-7-1,8 6-15,0 1 141,-7 0-125,7-1-1,0 1 1,-8-7-16,8-7 94,0 1-79,0-1 1,0 0-1,0 1-15,0-1 16,0 1-16,0-1 16,0 0-1,0 1 17,0-7-32,0 6 15,0 0-15,8 7 16,-8 7 109,0 0-110,7-1 1,-7 1 0,0-1 15,0 1-15,0 0-1,0-1 1,0 1-1,0-1 17,0 1-17,-7-7 1,7 7 0,-8-7-16,8 6 15,0 1 1,0-1 31,-6-6-47,6 7 15,-8-7 1,8 7 0,-8-1 15,8 1-16,-7-7 1,7-7 31,0 1-31,0-1-1,-7 0-15,7 1 16,0-1-1,-7-6-15,7 6 16,0 1 0,0-1 31,0 1 31,0-1-47,0 0-15,0 1 46,7 6-31,-7-7-15,7 7-16,0 0 47,-7 7 47,0-1-63,0 1-16,0 0 1,0-1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33.263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148 152 0,'0'7'31,"0"6"-15,0-7-16,-7 1 15,-16 0-15,-13 6 16,5-7-16,2 1 16,14 0-16,8-7 15,7-7 79,0 0-63,0 1-15,7-7-16,1-1 15,-8 8-15,7-7 16,8 6-16,-15 0 16,8 7-16,-2-6 15,-6-1-15,8 7 16,-1-13-16,9 13 0,-10-7 16,2 1-16,-1 6 15,-7-7-15,0 14 235,0-1-220,0 8 16,0-1-31,-15 0 16,9-6-16,-10 6 16,16-7-16,-7 1 15,7-14 79,0 1-78,0-7-1,15-1-15,-7 8 32,6-7-32,-7-1 15,15 1-15,1 0 16,-9 6-16,2-6 0,-16 6 15,6 7-15,-6-6 16,0 12 156,0 1-156,0 0-1,0-1 1,0 1-16,-6-1 15,6 1-15,-8-14 125,8 1-109,0-1 0,0-6-16,0 6 15,0 1 1,0-1-16,0 1 31,-8 6 188,1 0-219,-7 6 0,-2 1 16,9-1-1,7 1-15,0 0 16,0-1 15,0 1-31,0-1 16,-7-6-1,7 7-15,0 0 16,-8-1 0,1-6-1,7 7 1,0 0-1,0-14 32,0 0-31,0-6 0,0 0-1,0 0-15,7-1 16,1 1-1,6 0-15,2 6 16,-9-6-16,0 13 16,-7-7-16,7 7 125,-7 7-78,0 0-16,0-1-16,0 1 1,0 0 0,0 6-1,-7-7-15,-7 8 0,6-8 0,-7 7 16,8-6 0,-1 6-16,1-6 15,-1 0 1,2-7-1,6-7 110,0 0-109,0 1-16,-8-1 16,8 0-1,0 1 1,0-1 0,0 1-1,0-1 1,0 0-1,0 14 95,0 0-110,0-1 15,0 1-15,0-1 16,0 8-16,0-8 16,0 14-16,0-7 15,-8 1-15,1-1 16,-7 0-16,14-6 0,-8-7 16,8-7 62,0 0-63,14 1 17,-6-1-32,7-6 15,-1 6-15,9-6 16,-9 7-16,-6-1 0,7 0 15,-15 1 1,0 12 125,0 1-126,0 0-15,0 6 16,0 7-16,-7-7 16,-1 7-16,0-7 15,1 0-15,0-6 16,-1-7-16,8-7 94,0 0-79,0-6-15,0 0 16,8-7-16,14 0 15,-14 7-15,-1 13 32,-7-6-32,7-1 15,0 7 48,-7 7-32,0-1-31,0 1 16,0 6-16,0 7 15,0-7-15,-7 7 0,0-7 16,7-6-16,-7 6 16,-1-6-1,8-14 79,0-6-94,0-7 16,8-7-16,-1 8 15,7-8-15,-14 14 31,8 13-31,0 7 63,-8-1-32,0 14-15,0 0-16,0 6 15,0 14-15,0-7 0,-8 7 16,-7-14-16,15 1 16,-7-14-16,7 7 15,0-14-15,0-12 47,0-1-31,0 0-1,0-12-15,0-1 16,7-7-16,8 14 16,-7-13-16,-2 12 15,-6 1-15,8 7 16,-8-1 0,0 0 15,0 1-16,0-1-15,0 0 16,0 1 0,0-1-16,0 1 15,0-1 17,0 0-17,0 1 1,0-1-1,0 1 17,0-1-1,0 0 0,0 1-15,0-1-1,0 1-15,0-1 0,0 0 16,0 1 0,0-1-16,0 0 15,0 1-15,0-1 32,0 1-32,0-1 15,0 0 1,0 1-16,0-1 31,0 1 0,0-1 16,0 0-31,0 1-1,0-1 1,0 0 15,0 1 1,0 12 46,0 1-47,0 0-15,7-1-16,-7 1 0,8 0 0,-8-1 15,0 1-15,8-1 16,-8 1-16,6 0 31,-6-1-15,8-6-1,-8 7-15,8-7 16,-8 6-16,7 1 0,0 0 16,0-1-1,9 1 1,-9 0-16,0-7 31,0 6 16,9 1-31,-2-1-16,-6 1 0,7-7 0,-9 0 109,-6 7-109,8-7 16,0 0-16,-1 0 15,7 0-15,-6 0 16,0 0-16,-1 0 15,0 0 95,0 6-79,1-6-15,0 7-1,-8-14 110,-8-6-93,-7 13-17,1-7-15,-2-6 16,2 7-16,-1-1 15,7 0 1,8 14 218,16 0-234,-2-1 16,1 1-16,14-1 16,-13 1-16,-10 0 15,2-1 1,0-6 0,-1 0 15,1 0-16,-8 7-15,6-7 0,-6 6 16,8-6 0,0 0 46,-16 0 1,-6 0-63,-1 0 15,-1-6-15,-13-1 16,22 1 0,-16-1-16,9 7 15,7-7-15,-1 1 16,0 6-16,8-7 15,-6 7-15,6-6 16,-8 6-16,1-7 16,-9 0-1,10 1-15,-2 6 16,0-7-16,1 7 16,7-7-1,0 1 16,-7 6-31,7-7 16,-7 7-16,-1-6 31,0-1-15,1 0 0,0 7-1,0 0 110,-1-6-125,-6-1 16,-9 1-16,1 6 15,22-7 1,0 14 78,0-1-79,14 7 1,-6-6-16,15 6 16,-1 7-16,7-7 15,-7 1-15,7-8 16,-6 7-16,-9-6 16,9 0-16,-9-1 0,-6 1 15,0-1-15,6-6 16,-7 7-16,1-7 15,0 0 1,-8 7 0,6-1 31,10 1-47,-1-7 15,-1 13-15,-6-13 16,6 0-1,-7 0-15,-7 7 16,8-7 0,0 0 109,6 0-110,15 0-15,8 0 16,1 0-16,-16 0 16,8 0-16,-24 0 15,2 0-15,0 0 16,-8 6 218,0 1-218,0 0 15,0-1 0,-8-6-31,8 7 16,0-1 0,-8 1 15,8 0-31,0-1 31,-6 1-15,6-1-1,0 1 79,0 0-47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82 0 10265,'40'36'16,"-40"73"-16,0 0 15,0 0-15,0 36 16,0-72 0,-40 36-16,40-37 15,0-36-15,-42-36 16,2-72 15,40-1-31,0 47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8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908 185 29672,'0'15'0,"0"1"0,0-1 15,0 1-15,0-1 16,0 0 0,0 1-16,0-1 15,0 1 1,0 14-16,16-14 0,-16 15 16,0-16-16,0 0 15,15 1-15,1-1 16,-16 16-1,15-16-15,-15 16 16,0-16-16,0 16 16,0-15-16,0 14 15,15 1-15,-15-15 16,0 30-16,0-15 16,16-16-16,-1 16 15,-15 0-15,0-1 16,0-14-16,16 15 0,-16-1 0,0 1 15,0 0-15,0 0 16,0-16-16,0 16 16,0-16-16,0 16 15,0-16-15,0 16 32,0 0-32,0 0 15,0-16-15,0 1 16,0 14-16,0 1 15,0 0-15,0 0 16,0 0 0,0 15-16,0-31 15,0 31-15,0-15 0,0 0 16,0-16-16,0 16 16,0 0-16,0 0 15,0-16 1,0 16-16,0 0 15,0-16-15,15 31 16,0-15-16,-15-16 16,0 16-16,0-15 15,0-1-15,0 0 16,16-15 0,-16-15 124,0 0-124,0-16-16,0 0 15,0 0-15,0-15 16,15 0-16,-15 15 16,16-31-16,-16 16 15,0 0-15,15-15 16,-15 14-16,0 1 16,0 0-16,0 0 15,0 15-15,0-15 16,0 15-16,0 0 15,0 0-15,0 16 16,0-16-16,0 16 16,0-1-1,0 1-15,0 0 16,0-1 15,0 1 0,0 0-15,0-1 0,0 1-1,0-1 1,0 1 0,0 0-1,0 30 204,0 0-203,0 1-1,0-1 1,0 1-16,-15 14 15,15 1 1,0 0-16,0 15 16,-16-15-16,16-16 15,0 16-15,0 0 16,0-16-16,0 1 16,0 14-16,0 1 15,0-15-15,0-1 0,0 0 0,0 1 16,0-1-1,0 1-15,0-1 32,0 0-17,0 1 79,0-1-78,0 1-1,0-1-15,0 0 16,0 1-16,0-1 16,0 0-16,0 1 15,0-1-15,0 1 16,0-1-16,0 0 31,0 1-31,0-1 16,0 1-16,0-1 15,0 16-15,0-16 16,0 1-16,0-1 16,0 0-16,0 1 15,0-1 16,0 1 16,0-1-31,0 0 31,0 1-16,0-1 32,0 1-48,0-1 95,16-15-110,-16 15 62,0-30 157,-16 15-219,1-15 15,-1-1-15,1 1 0,0-16 0,-1 16 16,-15-16-16,1 15 16,14-14-1,-15-1-15,16 0 0,-16-15 32,0 15-32,1-15 15,-1 0-15,0 15 16,16 16-16,-1-1 0,16 1 15,0-1 1,-15 16 0,15-15 62,0 0-63,0-1 1,0 1 15,0-1-15,0 1 0,0-16-1,0 16-15,15-1 16,-15 1-16,0 0 15,0-1-15,16 1 16,-16-1 0,0 1-1,0 0 126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893 169 29625,'0'1'16,"0"14"-16,1-15 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308 708 28766,'15'-15'0,"-15"-16"15,0 16-15,16-1 16,-16 1-16,0 0 15,0-1 48,0 1-63,0-1 16,0 1-1,0-16 1,0 16-16,0-16 15,0 16-15,0-1 16,0 1-16,0 0 16,0-1-1,0 1 1,0-1-16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554 1940 26562,'-31'-21'0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601 1987 26547,'-16'-16'0,"11"11"15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246 1585 26375,'0'1'16,"16"45"-16,-10-30 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355 1001 25422,'15'-31'15,"-15"0"-15,15 16 16,-15 0-16,15 15 16,-15 15 62,0 0-78,0 16 15,0 31 1,-15-16-16,0 15 0,14-59 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323 739 25047,'62'-46'0,"-16"0"0,31 0 15,-15-1-15,-1 32 16,-14-31-16,-32 46 16,0-15-16,-15 30 78,0 0-63,0 31 1,-30-30-16,-1 30 0,15 0 16,-14 0-16,14 1 15,-30 14-15,31-15 16,-16 16 0,0 0-16,16-32 15,-1 32-15,1-1 16,-16-30-16,16 15 15,14-45-15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323 369 24453,'0'1'16,"-15"14"-1,15 1-15,0-1 16,0 0 0,-15 1-16,15-1 15,0 1-15,0-1 16,0 0-1,15-15 17,0 0-17,1 0-15,15 0 16,-1 0-16,17 0 16,14 0-1,-30 0-15,31-30 16,-32 30-16,1-16 0,0 1 0,-16-1 31,-15 32 63,0 15-79,0-16-15,-30 16 16,-1 15-16,-15-15 16,-1 15-16,-14-15 15,15 15-15,-1-15 0,1-1 16,15-9-16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370 277 24422,'-1'1'0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0 213 10156,'0'-68'0,"41"-4"31,-41-1-31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385 261 24406,'0'1'0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585 46 24344,'-16'8'15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185 493 23594,'31'-15'15,"-1"-16"-15,17 15 16,-17 16-16,1-30 0,-15 30 16,14-16-16,-14 16 15,-1 0-15,1-15 16,-16-1 109,0 1-110,-16 15 1,-15 0-16,-15-15 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277 616 23094,'16'0'0,"-16"-15"15,0-1 1,0 1 15,-16 15-15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985 2037 21937,'0'-5'32,"-15"5"30,-16-15-62,16 0 16,-16 15-16,16 0 15,-1 0 1,-15 0-16,16 0 16,0 0-16,-1 0 15,1 0-15,-1 0 16,1 0-16,0-16 31,15 1-31,-31-31 16,16-1-16,-1-14 15,-15-16-15,1 15 16,-1-15-16,0-15 16,0 15-16,16 0 15,-1 0-15,1 15 16,0 1-16,15 15 16,-16-1-16,1 1 15,15 31-15,0-16 16,-16 31 78,16 16-94,0-1 15,0 0-15,0 16 16,0-16-16,-15 16 15,15 15-15,-15-30 32,15-1-32,0-30 47,0-31-32,0-1 1,0 1-16,0-15 15,0-16-15,0 15 16,0-15-16,15 31 0,-15 15 16,0 16-16,0-1 15,15 16 1,-15 31 31,0 15-47,0 1 15,-15 14 1,15-30-16,-15 15 16,15-30-1,0-1-15,0-46 63,0 16-48,0-31-15,0-1 16,0 17-16,0-17 16,0 17-16,0-1 0,0 15 15,-16 16 17,1 0-1,-1 16-31,1 15 15,7-27-15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685 2037 21656,'15'10'16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523 1847 21609,'1'1'16,"29"45"-16,1 0 16,15 0-1,-31-31-15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462 1786 21516,'0'-15'0,"0"-1"15,0 1-15,0-1 16,0 1-1,15 15-15,-15 15 16,0 1 0,16 15-16,-16-16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308 1694 20750,'15'0'47,"16"0"-32,-15-31-15,30 0 16,-15-15-16,-16 15 16,16 0-16,-31 16 15,0 0-15,0-1 0,0 1 16,-31 15 31,0 15-47,-15 16 15,0 0-15,0 15 16,15 0 0,25-30-16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293 1508 20391,'0'1'15,"0"14"-15,0 1 16,0 14-16,0 1 31,0-15-31,0-1 16,15-15 15,16 0-31,0 0 0,46-15 16,-16-16-16,1 0 15,-16-15-15,0 0 16,-30 15-1,-1 0-15,-15 16 16,0-1-16,0 1 16,0 0-1,-31 15 1,0 0 0,-30 0-16,-32 30 15,32 17-15,15-17 0,-1 17 16,32-1-16,15-31 15,0 16-15,0 0 16,0-16 0,0 0-1,0-14-15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326 726 9437,'0'-73'0,"0"-36"16,0 0-16,0 73 15,0-36-15,0 35 16,0 74 15,0-1-15,0 36 15,0-35-31,0 72 16,0-37-16,0 1 15,-42-37-15,42 0 16,-40-36 0,40-36 15,0-37-16,0-35-15,0-74 16,40 73-16,42 0 16,-42 37-16,-40-1 15,41 73-15,-41-36 0,41 36 0,-41 36 63,0 73-63,0 0 15,-82 72-15,-40-35 16,82-1-16,-40-36 16,38-73-16,42 0 15,-40-36 1,0 0 0,-2-36-1,42-73 1,0 0-16,0 37 15,0-37-15,0 0 16,0 73-16,0-1 16,0 1-1,0 72 32,0 1-31,0-1-16,0 36 15,0 1-15,0 0 16,0-1-16,0-36 16,0-72 31,0 0-47,0-73 15,0-36-15,0 0 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363 1401 20375,'-24'16'16,"23"-14"-16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523 1833 20219,'16'-16'0,"-1"0"15,47-45-15,-31-1 16,0 1 0,-16 30-16,0-31 15,1 32-15,-16 14 16,0-15-16,0 1 15,0 14-15,-16 1 16,1-1-16,0 1 16,-47 15-16,16 0 15,-16 0-15,-15 15 16,31 1-16,30-5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570 1955 19859,'0'-15'16,"0"0"-16,0-1 31,0-15-31,0 16 16,0 0-16,0-1 15,0 1-15,0-16 0,0 0 16,0 0-16,-16 16 16,16 0-16,-15-16 15,0 15-15,15 1 16,-16 0 0,16 30 30,-15 0-30,-1 1-16,16 15 16,-15-1-1,0 1-15,4 0 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570 46 15922,'15'16'15,"1"-1"-15,14 1 0,-14-1 32,-1-15 15,-15 15-47,16-15 31,-1 0-16,-15 16-15,15-16 16,1 0 0,-1 15-1,0-15 17,-15 16-1,16-16-31,-1 0 109,1 0-93,-16 15-16,-16-15 281,16-15-281,-15 15 16,15-16-16,-16 16 15,16-15 1,-15 15-16,15-16 16,-15 16-1,15-15 1,0 0 31,-16 15-32,1 0 95,15-16-95,-15 16 48,15-15-63,-16 15 31,1 0-15,-1 0-1,16 15 142,0 1-142,0-1 1,0 0-1,0 1 17,0-1-32,0 1 15,0-1-15,0 0 16,0 1 0,0-1-16,0 1 15,0-1-15,0 0 16,0 1-16,0 15 15,0-16-15,0 16 16,0 0-16,0-1 16,0 1-16,0 0 15,0 0-15,0-1 0,0-14 16,0 15-16,0-16 16,0 16-16,0-16 15,0 1-15,0-1 31,16-30 48,-1-16-79,16 0 15,0-15-15,-1 15 16,-14 16-16,-1-1 15,-15 32 64,0 30-79,-46 15 15,15 16-15,-15 16 16,15-16-16,1 0 15,30 15 1,-16-30-16,1-1 16,15-45-16,0-1 15,0-46 17,0 0-32,15-30 15,1-31-15,30-1 16,-15 1-1,15-1-15,-31 16 16,16 16-16,-16 15 16,1 15-16,-16 16 15,15 15-15,-15 15 32,0 31-32,0 31 15,0 0 1,0 31-16,0 30 15,0-45-15,0 14 16,0-45-16,0-16 16,0-15-16,0-16 15,0 1-15,0-32 32,0-30-17,0-15-15,0-16 16,0-31-16,0 16 15,0 15-15,0-16 16,-15 47-16,15 15 16,0 16-16,0 30 47,0 16-47,0 31 15,-16 30-15,1 16 16,-1-1-16,-14 1 15,-1 31-15,16-31 0,-1-31 0,1-16 16,15-46-16,0 1 16,-16-16-16,16-16 47,0 1-47,0-16 15,0-15-15,0 0 16,0-16-16,0 16 15,0 0-15,0 15 16,0 16-16,0-1 16,0 32 15,0 30-31,0 0 0,0 31 16,0 16-1,16 14 1,-1-30-16,1 31 15,-1-31-15,0-15 16,-15-47-16,0 0 16,0 1-16,0-32 31,0-30-15,0-15-16,0-16 15,0 15-15,0 0 16,0 16-16,0 15 15,0 16-15,0 0 16,0 30 15,16 16-31,-16 15 16,15 16-16,-15-1 16,0 1-1,15-1-15,-15-14 0,0-1 16,0-15-16,0-16 15,0 0 1,0 0 172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647 61 14641,'0'1'0,"0"14"62,15-15-46,-15 16 15,0-1 16,16-15-16,-16 15 0,0 1 1,15-1-17,-15 1 48,-15-32 155,15 1-202,-16 15-16,1-16 16,-1 1-1,1 0 1,0-1 0,15 1-1,-16 15-15,16-16 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1047 247 13687,'-15'0'63,"-1"0"-32,1 0 0,-1 0-15,1 0 0,0 0-1,-1 0 1,1 0 0,-1 0-1,1 0 1,0 0-1,-1 0-15,1 0 16,-1 0 15,1 0-15,0 0 0,-1-16-1,-15 16 1,16 0-1,0-15-15,-1 15 16,1-16 0,0 16-1,15-15 1,-16 15 62,16-15-62,-15 15-1,-1-16-15,-14 16 16,30-15-16,-16 15 16,16-16-16,0 1 31,0 0-16,-15 15 32,15-16-15,0 1-1,0-1 47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955 215 12906,'0'1'16,"0"14"-1,0 1 17,0-1-1,15 0-15,0-15 62,1 0-16,-1 0-31,1 0 63,-16-15-94,0 0 63,0 14-32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1047 247 11922,'-15'0'15,"-1"0"-15,1 0 16,-1 0 31,1 0-31,0 0-1,-1 0 1,-15 0-16,1 0 15,-17 0-15,17 0 16,-1 0-16,0 0 0,16 0 0,-1 0 16,32 0 312,-1 0-328,0 0 15,1 0-15,-1 0 16,1 0 31,-1 0-31,0 0-1,1-16 1,-1 16 31,-15-15-32,16 15 1,-16-16 15,15 16-15,0 0-1,-14-1 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1092 2017 7500,'-14'0'156,"-2"0"-93,1 0 46,0 0 0,-1 0-93,-15 0 0,1 0-16,-1 0 15,0 0-15,16 0 16,-16 0-16,15 0 16,1 0 93,0 0 47,15-15-140,0-1-1,0 1 1,0-1 15,0 1-15,0 0 0,15-16-16,-15 15 0,31-14 0,-31 14 15,15-15-15,16 1 16,-31 14-1,15 1-15,-15-1 16,0 1 0,16-16-16,-16 0 15,15 16-15,1-16 16,-16 0-16,15 1 0,-15 14 16,15 1-16,-15 0 15,0-1 1,16 1-1,-16-1 1,0 1-16,0 0 16,0-1-16,0 1 15,0-1-15,0 1 16,0 0 0,0-1-1,0 1 1,0-1-16,0 1 15,0-16 1,0 0-16,15 16 0,-15 0 16,0-1-1,0 1 17,0-1 14,0 1-14,0 0-1,0-1-15,0 1-1,16-1 1,-16 1-16,0 0 15,0-1 32,0 1 31,0 0-62,0-1 0,0 1-1,0-1 63,0 32 47,0-1-109,0 16-16,15-16 16,-15 16-16,0-16 15,15 16-15,-15-15 16,0-1 0,0 0-16,0 1 15,0-1-15,0 1 16,0-1-16,0 0 15,0 1-15,16-1 16,-16 1-16,0-1 16,0 0-1,0-30 63,0-16-62,0 0 0,0-15-16,0 15 15,0 1-15,0 14 16,0 1-16,0-1 0,0 1 16,0 0-1,0-1-15,0 1 16,0 0 46,0-1-30,0 1-17,0-1 16,0 1-15,0 0 0,0-1 15,0 1-15,0-1-1,0 1 1,0 0-1,0-1-15,0 1 16,0-1-16,0 1 16,0 0-1,0-1-15,0 1 16,0-1 0,0 1-1,0 0 1,0-1-1,0 1 1,0-1 15,-16 16-31,16-15 16,0 0 0,0-1-16,0 1 31,0-1-16,-15 1 1,15 0 15,0-1-15,-15 16-16,15-15 16,0 0 15,0-1-16,0 1 32,0-1-15,-16 16-32,16-15 15,0 0 1,0-1 15,0 1 0,0-1-15,0 1 15,0 0-15,0-1-1,0 1 17,0-1-17,-15 16 1,15-15 31,-16 15-47,-14-15 15,-1-1 1,15 1-16,-14-1 16,14 16-16,1-15 15,-1 15-15,32 0 360,-1 0-329,-15 15-31,16-15 16,-1 0 30,0 0-30,-15 16-16,16-16 16,-1 0 15,-15 15-15,0 1 46,16-16-46,-1 0-1,0 0 1,1 0 15,-1 0 94,1 0-109,-1 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4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785 1216 0,'0'31'47,"16"31"-32,-1-1-15,0 47 16,-15-16-16,16 1 16,-16-16-16,0 0 0,0-46 0,0-1 15,0-45 63,0-16-78,0 0 16,0-15-16,0-15 16,0-1-16,0-15 15,0-15-15,0 15 16,0-16-16,0 32 16,0 15-16,0-16 15,0 47-15,0-16 16,-16 15-16,16 1 15,0 30 48,0 1-47,0 15-16,0 15 15,0 0-15,0-31 16,0 1-16,0-1 15,0 1-15,0-32 79,0-15-64,0-15-15,0-31 16,16 16-16,-1-16 15,1 31-15,-16-1 16,15 17-16,-15-1 16,0 15-16,15 63 62,-15 60-62,0 47 16,16-15-16,-16-1 15,0-30-15,0 0 16,0-62-16,0-15 16,0-16-16,0-30 47,0-31-32,0-31-15,0 0 16,0 0-16,0 0 0,0 31 15,0 15-15,0 0 16,0 16-16,0-1 16,0 1-1,0 30 32,0 16-31,0 15-16,0 0 15,0-30-15,0 15 16,0-16-16,0-30 78,0-16-78,0-15 16,0-31-16,0 30 15,0 1-15,0 15 16,0 1-16,0 14 16,0 32 31,0 30-47,0 0 15,0 46-15,0 32 16,0-17-16,0 32 31,0-47-31,0 1 16,0-47-16,0-15 15,0-16-15,-16-15 32,1 0-17,15-15-15,0-47 16,0 0-16,0-30 15,0-31-15,0 31 16,0-1-16,0 16 16,0 31-16,0 0 15,0 30-15,0 1 16,0 30 15,0 32-15,0 30-16,31-16 15,-31 32-15,0-32 32,15 1-32,-15-32 15,0 1-15,0-15 16,0-47 46,0 0-62,0-46 16,0-15-16,0 30 16,0 1-16,0-1 15,0 31-15,0 16 0,0-1 16,0 32 46,0 15-46,0 15 0,0 31-16,0-16 0,0 1 15,0-16 1,0-15-16,0-16 0,0 1 16,0-32 46,0-14-62,0-17 16,0-45-16,0 15 0,0 15 0,16 1 15,-16 15 1,15 30-16,-15-15 16,15 31-1,-15 31 48,0 15-48,16 31-15,-16 0 16,0-15-16,0-16 16,0 0-16,0-30 15,0-1-15,0-30 63,0-1-63,0-14 15,0-32-15,0-15 16,0-31-16,0 31 16,0 0-16,0 31 15,0 15-15,0 16 16,0 0-16,0 30 47,0 0-32,0 32-15,0-1 16,0 31-16,0 15 16,0 0-16,0-15 15,0 16-15,0-47 0,0 0 16,0-15-1,0-16 1,-16-15 31,16-15-47,0-16 16,-15 0-16,15-15 15,0-15 1,0 14-16,0 17 15,0 14-15,0 1 16,0 30 15,15 1-15,-15 45 0,16 16-16,-16 0 15,0 15-15,0-45 16,0-1-16,0-31 0,0 1 0,0-1 15,0-46 64,0-15-79,0-16 15,0 1-15,0-1 16,0 1-16,0 45 15,0 1-15,0 46 79,0 0-79,15 45 15,-15-14-15,0 30 16,0-30-16,0-16 15,0-15-15,0 0 16,0-16 0,0-30 31,-15-16-47,15-31 0,0 1 0,0-1 15,0 1 1,0 30-16,0 0 15,0 16 1,0 30 31,0 0-31,15 16-16,-15 15 15,16 31-15,-16-15 16,0 0-16,0-32 0,0-14 15,15-16 1,-30-16 47,15-14-48,0-17-15,0-30 16,0 31-16,0 0 15,0 0-15,0 30 16,0 1-16,0 30 63,0 16-48,0 15-15,15 1 16,-15-1-1,0-15-15,0-16 16,0-30 47,0-1-48,0-45-15,0 14 16,0 1-16,0 0 31,0 15-31,0 16 16,0 0-16,0 45 78,0 1-78,0 15 15,0 16-15,0-1 16,0 1-16,0-31 16,0-16-16,0 1 0,0-32 78,0-15-78,0-30 15,0-16-15,0 15 16,0 1-16,0 15 16,0 15-1,0 0-15,0 0 16,0 16-16,0-16 16,0 16-1,0 30 32,0 16-47,0 0 16,0 15-16,0-31 15,0 16-15,0-16 0,0-30 78,-15-31-62,15-31-16,0 0 16,0-16-16,0 16 15,0 31-15,0-15 16,0 45-16,0-14 16,0 14-16,0 1 15,0 30 63,0 1-78,0 14 16,-16 16-16,16-15 16,0 0-1,0-16-15,0 1 16,-15-16 31,15-16-47,-16-30 15,16-31-15,0 0 16,0 0-16,0 16 16,0 15-16,0-1 15,0 32-15,0 0 16,0-1 109,0 1-110,0-1 48,0 1-47,0 0-1,0-1 1,0 1-1,0-1 48,0 1-32,0 0-15,0-1-1,0 1 1,0 0 0,0-16-16,0 15 15,0 1 1,0 0 0,0 30 93,16 16-93,-16 0-16,15-1 15,-15 16-15,0 1 16,0-1-16,0 0 15,0 0-15,0-15 16,0 0 0,-15 15-16,15-15 15,0 0-15,0-16 16,0 0 0,-16-15 15,1-15 0,15 0-31,0-1 16,0-30-16,0 31 15,0-32-15,0 32 16,0-31-16,0 30 16,0-14-16,0 14 15,0 1 1,0 30 62,0 1-78,0 14 16,0 1-16,0 31 15,0-31-15,0-1 16,0-14-16,15-16 15,-15 15-15,0-30 63,0-31-47,0-16-16,16-15 15,-16-15-15,31 30 16,-16 1-16,-15 30 15,15 15-15,-15 1 16,0 30 47,16 16-48,-16 0-15,0 15 16,0 16-16,0-16 15,0-15-15,0 15 0,0-31 16,0 1-16,-16-16 16,16-16 46,-15-15-62,15 1 16,0-1-16,0-31 15,0 47-15,0-16 16,0 0 0,0 16-1,0 30 63,0 1-78,0-1 16,0 16-16,0 0 16,0-1-1,0 17-15,0-1 0,0-15 16,-15-1-16,15 1 16,-16 15-1,16-15-15,0 0 16,-15 0-16,15 0 15,0-16-15,-16 0 0,16 1 16,0-1-16,0 0 16,0 1-1,0-1 17,0 1-17,0-1-15,0 0 16,0 16-16,0-15 15,0-1-15,0 16 16,0-16-16,0 1 16,0-1-1,-15-15 48,15-15-48,0-1 1,0 1-16,0-31 16,0 15-16,0-15 0,0 15 31,0-15-31,15 30 16,1 1-16,-16-16 15,0 16-15,15 15 16,-15-16-16,0 32 78,0-1-78,0 1 16,0 14-1,16 1-15,-16 0 16,0-16-16,0 1 15,0-1 1,0-30 62,0-1-62,0-15-16,0 16 0,0 0 0,0-1 15,0 1 1,0 30 47,0 16-63,0-16 15,0 47-15,0-31 16,0 0-16,0 15 15,0-31-15,0 1 16,0-1 0,0 0-1,0 1 1,0-1 0,0 1-1,0-1-15,15 0 16,-15 1-1,15-1 1,-15 1 0,0-1-16,0 0 15,0 16-15,0-15 16,0-1-16,0 0 16,0 16-16,0-16 15,0 16-15,0-15 16,0-1-16,0 0 31,0 1-31,0-1 31,0 1-15,0-1 0,0 0 15,0 1 0,16-16-15,-16 15-16,0 1 31,0-1 0,0 0-31,0 1 16,0-1-16,0 1 15,0-1-15,0 0 16,0 1-16,0-1 16,0 1-16,0-1 15,15-15 79,-15 15-31,0 1-48,0-1 48,0-13-48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266 218 9312,'-33'116'0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5:05.476"/>
    </inkml:context>
    <inkml:brush xml:id="br0">
      <inkml:brushProperty name="width" value="0.05292" units="cm"/>
      <inkml:brushProperty name="height" value="0.10583" units="cm"/>
      <inkml:brushProperty name="color" value="#A96A22"/>
      <inkml:brushProperty name="tip" value="rectangle"/>
      <inkml:brushProperty name="rasterOp" value="maskPen"/>
      <inkml:brushProperty name="fitToCurve" value="1"/>
    </inkml:brush>
  </inkml:definitions>
  <inkml:trace contextRef="#ctx0" brushRef="#br0">574 2494 0,'0'-15'63,"0"-1"-32,15 16-15,1 0-1,-16-15 16,15 15-15,1 0 0,-1 0 31,-15-15-47,15 15 15,1 0-15,-1 0 16,0-16-1,-15 1 79,0 30 125,0 1-188,-15-16-15,15 15 15,-15 0-31,-1-15 0,16 16 16,-15-16-16,15 15 187,-15-15-171,30-15 156,0 15-157,1-16-15,14 16 16,17 0-16,-32 0 16,16-15-16,0 0 15,-16 15 1,0 0 31,-15-16-47,16 16 15,-1 0 1,-15-15 0,16 15 62,-16-16-63,0 1 48,0 0-48,-16 15 126,1 0-125,-1 0-1,1 0 32,0 0-31,-1 0 15,1 0-31,-1 0 16,1 0-16,0 0 15,-1 0 1,1 0 62,15 15-62,-16-15-16,1 0 0,0 15 15,-1-15 1,32 0 171,14-15-171,-14 0-16,15-1 31,15 16-31,-31-15 16,1 15-16,-16-16 16,15 16 15,0 0 0,1 0-15,-32 0 156,1 0-172,-16 0 0,16 0 0,-31 16 15,30-16-15,-15 0 16,16 0-16,0 0 78,-1 0-62,1 0-1,0 0 1,-1 0 62,1-16-47,-16 16-31,31-15 16,-15 15-1,-1-15 17,1-1-17,-1 16 1,1-15-16,0 15 16,-1 0-16,16-16 15,0 32 126,0-1-126,16 1 1,-1-1 0,-15 0-16,15 16 15,-15-15-15,16-1 16,-16 0 0,15-15-16,-15 16 15,0-1 1,16-15 15,-16 16-31,0-1 16,15-15-16,-30 0 203,15-15-188,0-1 1,-16 1 0,1-1-1,-1 1-15,1-16 0,0 16 16,-1-1-16,16 1 16,-15 0-16,-1-1 31,1 1-31,15-1 15,-15 1-15,15 0 16,-16-1 0,1 16 46,15-15-62,0 0 31,-16 15-15,16-16-16,-15 16 16,15-15-1,-15-1 1,15 1-16,-16 15 16,16-15-1,0 30 157,0 0-141,16 1-31,-16-1 16,15-15-16,-15 16 16,15-1-16,-15 16 15,16-16-15,-1 0 16,-15 1 15,16-1-15,-1-15 15,-15 16-15,0-32 140,0 1-141,-15-1 1,15 1-16,-16 0 16,1-16-16,-16 16 15,16-1-15,-16-15 16,15 31-16,1-15 16,15-16-16,-15 31 15,-1-15 1,16-1-16,0 1 31,-15 15-15,15-15 15,-16 15 0,16-16-15,-15 16-1,0 0-15,15-15 32,-16 15 93,16 15 15,16-15-124,-16 16-16,0-1 16,0-30 109,0-1-110,0 1 1,0-1-1,0 1 1,-16 15 0,16-15-1,-15 15-15,15-16 16,-15 1 0,-1 15-1,16-16 1,0 1-1,-15 15-15,15-15 16,0-1 0,-16 16-1,16-15 95,-15 15-79,15-16-15,-15 16 30,15-15-46,0 0 79,-16 15-1,16-16-63,0 1 1,0-1 15,0 1 63,0 0-63,16 15-15,-1 0-1,0 0 1,1 0 15,-16-16-15,15 16 0,1 0-1,-16-15 1,15 15-16,-30 15 187,-1 1-171,16-1-16,-15 0 16,-16 1-16,31-1 62,-15-15 110,-1 0-156,1 0 15,15 16-16,0-32 235,0 1-234,0-1 31,0 1-31,0 30 202,0 1-186,0-1-1,15-15 109,1 0-140,-1-15 16,31-1 0,-15 16-16,15-30 0,-15 30 0,-16-16 15,-15 1 17,0 0 46,0-1-31,0 1-32,0-1 1,0 1-16,0 0 15,0-1-15,0-15 16,0 16-16,0-16 16,0 16-1,0-1-15,0 1 16,0 0 0,0-1-1,0 1 63,0 30 94,0 1-156,0-1 15,0 0-15,-15 1-1,15-1 1,-31 1-16,31-1 16,0 0-1,0 1 1,0-1 15,-15-15-31,-1 16 31,1-1-15,0 0 0,-1-15-16,16 16 15,0-1 1,0 1-1,0-1 48,0 0-16,0 1-16,0-1 16,0 0-31,0 1-1,-15-16-15,-1 15 16,1 1-16,0-1 31,-1-15 94,1 15-109,-1-15 15,16 16-31,0-32 187,0 1-171,0 0 62,0-1-62,0 1-1,16-1-15,-1 16 16,-15-15 0,16 15-1,-16-15 1,15-1 15,-15 1-15,15 15-1,-15-15-15,0-1 16,0 1 0,0-1 15,16 1-31,-16-16 31,0 16-31,15-1 16,-15 1-16,16 0 15,-16-1-15,15-15 0,-15 16 16,0 0-16,0-1 16,0 1-1,0-1 63,15 16-15,-15-15-47,0 0-1,16 15 32,-16-16-47,15 1 47,0 15-31,1 0 62,-16-16 15,15 16-77,1 0 0,-16 16 62,0-1-47,0 1 0,0-1-15,0 0 0,0 1-1,0-1 1,0 1 15,-16-16-15,16 15-16,-15-15 15,15 15 1,0 1 0,0-1-1,0 1 110,0-32-15,0 1-95,0-16-15,31 16 16,15-16-1,15 0-15,-30 16 16,15-16-16,-30 31 16,-16-16-16,15 16 15,-15 16 32,0-1-31,0 1-1,0 14-15,0 1 16,0-15-16,-15 14 16,-1 17-16,1-32 15,-16 31-15,16 0 16,-16-15-16,16 31 16,-1-32-16,1 1 15,-1 15-15,16-15 16,-15-15-16,15 14 15,0-14-15,-15-1 16,15 1 15,15-1 32,0-15-48,1 15-15,-1 1 16,1-1-16,-16 1 16,15-1-16,16-15 15,-31 15-15,0 1 16,31-16-16,-31 15 16,15-15-16,-15 16 15,15-16-15,-15 15 16,16-15-16,-1 0 47,-15 15-32,16-15 17,-16 16-17,15-1 1,-15 1-1,15-16-15,1 0 16,-1-16 0,16-15-1,-16 1-15,1-1 32,-1 15-32,-15-30 15,0 15-15,0-15 16,0 0-16,0 0 0,0 0 15,0-31-15,-31 15 16,16-30-16,-31-1 16,30 16-1,-30 0-15,31 0 16,-31 16-16,30-16 0,-30-15 0,31 15 16,-16-31-16,15 15 15,1 17 1,0 14-16,-1 31 15,16 0-15,0 16 16,-15 15 0,15-15-1,0 30 157,0 0-156,-16-15-16,16 16 15,0-1-15,-15 1 16,0-1 0,-1-15-16,1 15 15,0-15-15,-1 16 16,1-16-16,-1 0 16,1 15-1,0-15 32,-1 0 281,1 0-265,15-15-48,0 30 188,15 1-156,-15-1-31,0 0 15,0 1 16,0-32 156,0 1-156,-15 0 47,15-1 203,31 16-266,-1-31-15,17 16-16,-1 0 15,-31 15-15,0-16 16,-15 1 31,16 15 0,-1-16-32,-15 1 16,0 0-15,16-1-16,-1 1 16,-15-1-16,15 1 15,-15 0-15,0-1 16,0 1 0,16 15 30,-1 0-30,-15-16 0,0 1-1,0 0 17,16 15 14,-16-16-30,0 1 0,15 15-16,-15 15 172,-15 1-172,-16-1 15,0 16-15,16-16 16,-16 16-16,0-16 15,16 1-15,15-1 16,-16 16-16,16-16 16,-15-15-1,15 16 48,0-1-32,-15-15-15,15 16-1,-16-16 1,1 15-16,15 0 16,-16-15 46,16 16-46,-15-16-1,15 15 1,-15-15 125,15 16-126,-16-16 1,16 15-1,-15-15 298,-1 0-141,16-15 47,0-1-204,0 1 1,0-1-1,16 16 1,15-15-16,-16 15 16,0-15-1,1 15 1,-16-16-16,15 16 16,1 0-16,-16-15 46,0-1-14,15 16-32,-15-15 15,0 0 17,15 15-32,-15-16 15,16 16 16,-16-31-15,15 31-16,-15-15 16,15 0-16,1-1 15,-16 1 1,0-1 0,15 16-16,-15-15 31,16 15-16,-16-15 1,15 15-16,0 0 16,-15-16-16,16 16 31,-1-15-15,1-16-16,14 16 15,-14 15-15,15-31 16,-16 31-16,0 0 15,-15-16 1,16 16 140,-16-15-124,15 15-17,-15-15 1,16 15-1,-16-16 1,0 1 0,-16 15 124,16 15-124,-15-15-16,-1 16 0,-14-16 16,14 15-16,1 0 15,15 1 1,-16-1-1,16 1 17,16-16 140,-1 0-141,1-16-16,-1 16 1,-15-15 0,15 15-16,-15-16 15,0 1 17,16 15-17,-16-15 1,15 15-1,-15-16 17,16 16-17,-16-15-15,0 0 32,0-1-17,15 16 1,-15-15-1,15 15-15,-15-16 16,16 1 15,-1 15-15,-15-15-16,0-1 187,16 16-187,-16-15 94,15 15-94,0-16 31,1 16 235,-16 16-266,0-1 0,31 1 0,-31-1 16,15 0-16,0 1 15,-15-1 1,16-15 0,-16 16-1,15-16 1,-15 15 31,15-15-47,1 0 15,-1 0 1,1 15 0,-1-15-16,0 16 15,1-16-15,-1 15 16,1-15-1,-1 0 1,-15 15 0,15-15-16,1 0 15,-1 0 1,-15 16 15,16-16-15,-1 0-1,16 15 1,0-15 0,-16 0-16,0 0 15,16 0-15,-15 0 16,-1 0-16,0 0 16,-15 16 359,-15-16-360,0 0-15,-1 0 16,1 15-1,-1-15-15,1 0 79,0 0-64,15-15 126,0-1-110,15 16 16,0 0-31,1 0-1,-16-15-15,15 15 16,1-16-16,-1 16 15,-15-15-15,15 15 110,-30 0 30,0 15-124,-1-15 0,1 0-1,15 16 1,-16-16-16,1 15 109,0-15-93,15 16 265,0-1-265,0 0 31,0 1-32,0-1 1,0 1 0,0-1-1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5:08.239"/>
    </inkml:context>
    <inkml:brush xml:id="br0">
      <inkml:brushProperty name="width" value="0.05292" units="cm"/>
      <inkml:brushProperty name="height" value="0.10583" units="cm"/>
      <inkml:brushProperty name="color" value="#A96A22"/>
      <inkml:brushProperty name="tip" value="rectangle"/>
      <inkml:brushProperty name="rasterOp" value="maskPen"/>
      <inkml:brushProperty name="fitToCurve" value="1"/>
    </inkml:brush>
  </inkml:definitions>
  <inkml:trace contextRef="#ctx0" brushRef="#br0">95 0 0,'-15'0'16,"-1"0"15,16 16-15,0-1-1,0 1 1,-15-1-1,-1 0 17,16 1-32,0-1 31,0 1 63,0-1-79,0 0 1,-15-15 156,15-15-172,-15 15 15,15-15 1,0-1 15,0 1-15,0-1 0,0 1-1,0 0 204,0-1-203,15 1-1,0 15 1,-15-16-16,0 32 297,0-1-266,16-15 63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29.295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0,'0'31'125,"0"1"-94,0 0 0,32-32 1,-32 32 15,32-32-16,0 0-16,-1 0 1,1 0 0,-32-32 15,0 0-15,32 32-1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31.191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50.027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223 846 0,'0'32'78,"0"-1"-62,0 1-1,0 0 1,0 0-1,0-1 1,0 1 0,0 0-1,0 0 1,0-1 0,0 1-1,0 0 110,0 0-109,0-1-1,0 1 1,0 0 15,0 0-15,0-1 0,-32-31 109,0 0-94,32-31 0,-31 31-15,31-32-1,0 0 1,0 0 0,0 1-16,0-1 15,0 0-15,0 0 16,0 1-1,0-1 1,0 0 0,0 0-1,0 1-15,0-1 16,0 0 0,0 0 77,0 1-77,0-1 0,0 0-1,31 32 173,-31 64-188,32-33 15,-32 33-15,0-32 0,32 31 16,-32-31-16,0 0 16,0-1-16,0 1 15,0 0 1,0 0-16,0-1 15,0 1 1,0 0-16,0 0 16,0-1-1,32-31 95,-1 0-79,-31-31-15,32-1-1,-32 0 1,0 0-1,0 1 32,0-1 0,0 0-31,-32 32-16,32-32 15,-31 32 95,31-31-95,-32 31 17,32-32-17,0 0 32,-32 32-31,32-32-1,-32 32-15,32-31 16,0-1 15,-31 0-31,31 64 141,0 0-125,31-1-1,-31 1-15,0 0 16,0 0-1,0-1-15,0 1 16,0 0-16,0 31 16,0-31-1,0 32-15,0-33 16,0 1-16,0-64 125,0 1-109,0-33-16,0 1 15,0-33-15,0 65 16,0-65-1,0 65-15,0-33 16,0 32-16,0 1 0,0-1 16,0 0-1,0 0 1,0 1-16,0-1 16,0 0-1,0 0 1,0 64 93,0 0-93,0 0-16,0 63 0,0-32 15,0 1-15,0-1 16,0-31-16,0 0 16,0 0-16,0-1 15,0-62 110,0-1-109,0-32 0,0-31-16,0 32 15,0-33-15,0 33 16,0-1-16,0 33 15,0-1-15,0 0 16,0 64 78,0 31-79,0 1 1,0-1-16,0 1 16,0-32-16,0 31 15,0-31 1,0 0-16,-31-64 125,-1-32-109,32 1-1,0 31 1,0 0-16,-32 32 15,32-31-15,0 62 125,0 1-125,0 32 16,32-33-16,-32 1 16,0 0-1,0-64 126,0 0-125,0-31-16,0-1 15,0 1-15,0 31 16,0-31-16,0 31 0,0 0 15,32 32 48,-32 32-32,31 63-15,-31-31-16,0-1 15,0 32-15,0-63 16,0 32-16,0-33 16,0 1-16,0 0 15,0-64 95,0 0-95,0-63 1,0 32-16,0-1 16,0 32-16,0-31 0,0 31 15,0 0-15,0 64 94,32 0-78,-32 31-16,0 1 15,32 31-15,-32-31 16,0-33-1,0 1-15,0 0 16,0 0-16,0-1 0,0-62 78,0-33-62,0 1-1,0-33-15,32-31 16,-1 64-16,-31-32 16,0 63-1,32-32-15,-32 33 16,32-1-16,-32 64 78,0 31-62,0 1-16,0 31 15,0-32-15,0 1 16,0-1-16,0-31 16,0 0-1,0 0 1,0-64 62,0 0-62,0-31-16,0-1 15,0 1-15,0 31 16,-32 0-16,32 0 15,-32 1 1,32-1-16,-31 32 141,-1 0-126,32-32 1,-32 32-16,0 0 16,1 0-1,31-32 141,0 1-109,-32 31-47,32-32 125,-32 32-109,32-32 125,-32 32-110,32-32-31,0 1 62,-31 31-15,31-32-31,0 0-1,0 0 1,0 64 234,31-32-234,1 0-16,0 0 15,0 32-15,-1-32 16,1 0-16,-32 32 0,32-32 16,0 0 62,-1 0-63,1 0 1,0-32 15,0 0 0,-32 0 1,0 1-1,0-1 0,0 0 0,0 0 1,-32 32 93,32 32-110,-32-32 1,0 32-16,32 0 16,-63-1-16,63 33 0,-32-32 15,32-1 1,0 1-16,0 0 15,0 0-15,0-1 16,0 1 0,0 0 31,0 0-16,32-1-31,-32 1 15,32-32 1,-32 32-16,0 0 16,31-32-16,-31 31 15,32-31-15,0 0 16,0 0-16,-1 32 16,1-32-16,0 0 15,0 0-15,31-32 0,1 1 16,-1-1-16,-31-32 15,0 33-15,-1-33 16,-31 32-16,0 1 16,0-1-1,0 0-15,0 0 32,0 1-17,-31-1 32,-1 32-47,0 0 16,0 0-16,1 32 15,-1-1-15,32 1 16,-32 32-16,32-33 16,-32 1-16,1 0 15,31 31-15,-32-31 16,32 0-16,0 0 15,0 31-15,0-31 16,0 0-16,-32 31 16,32-31-16,0 0 15,0-1-15,0 1 16,0 0-16,0 0 16,32-32 93,-32-32-93,32 0-16,-1-31 15,33-1-15,-64 32 16,32-31-16,-32 31 0,0 0 15,31 32-15,-31 32 79,0 0-79,0 63 0,0-31 15,0 63 1,-31-32-16,31-32 15,-32 33 1,32-33-16,0-31 16,0 0-16,0-1 15,-32-31 17,0-31-1,32-1-31,0 0 15,0 0 1,0-31-16,0-1 16,0 1-16,32 63 15,-32-32-15,32 32 32,0 64-1,-32-33-16,0 65-15,0-65 16,0 33 0,0-1-16,0-31 15,0 0-15,0 0 16,0-1 0,0 1 77,0 0-61,0 0-17,0-1 16,0 1-15,0 0 0,0 0 93,-32-32-93,32 31-1,-32-31-15,0 0 125,1 0-78,31-31-31,0-1-1,-32 0 1,32 0 0,0 1-1,0 62 110,0 1-109,0 0-16,0 0 0,0-1 16,0 1-16,0 0 15,0 0 1,-32-32 62,0 0-47,32-32-15,0-32-1,0 33-15,0-1 16,0 0-16,0 0 16,0 64 109,0 0-110,0-64 188,0 0-203,0 1 16,0-1 0,32 32 46,0 63-46,-32-31-1,0 0-15,0 0 16,32 31-16,-32-95 141,0 1-126,0-1 1,0 0-16,0 0 16,0 64 124,0 0-124,0 0-1,0-1 1,0 1 0,-32-32 15,0 0 16,32-32-32,-32 32 1,32-31-16,0-33 16,0 32-16,0 64 125,0 0-125,0 0 15,0-1 1,0 33-16,0-32 31,0-96 32,0 1-48,0-1-15,0 1 0,0-1 0,32 1 16,-32 31-16,0 0 16,32 0-16,-32 1 15,0-33-15,32 32 31,-32 1-15,0-1-16,31 32 31,-31 32 16,0-1-31,0 1-1,0 0-15,0 0 16,0-1-16,0 1 16,0 0-1,0 0 17,0-64 14,0 0-46,-31-31 16,31-1 0,0 32-16,0-31 0,0 31 15,0 0-15,0 1 16,0-1 0,0 0-1,0 96 48,0-1-48,0-31-15,0 95 16,0-95 0,0 31-16,0 1 15,0-33-15,0 1 16,0 0 46,0 0-46,0-1-16,0 1 16,0 0-16,0 0 15,0-1 126,0 1-110,-32-32 94,0 0-109,32-32-1,-32 32 1,32-31 0,-31-1-16,31 0 15,0-31-15,-32-1 16,32 1-16,0-1 15,0 32 1,32 32 47,-32 32-32,0 0-31,31 31 15,-31 1 1,0-1-16,0-31 16,0 0-1,0 0-15,-31-32 78,31-32-78,0 0 16,0-31-16,0-1 0,0-31 16,0 31-16,0 33 15,0-1-15,0 0 16,31 64 62,-31 0-62,0 63-16,32-63 15,-32 31-15,0-31 16,0 0-16,0-1 16,0-94 46,0-1-46,0-63-16,0 0 15,0 32-15,0-32 16,0 32 0,32 0-16,-32 63 0,0 0 15,0 0-15,0 1 16,32 31 15,-32 31 0,31 33-31,-31 31 16,0 0-16,0 32 16,0-95-16,0 0 15,0 0-15,0-64 63,-31 0-63,31-127 15,0 96-15,0-1 16,0 1-16,0 31 16,0 0-16,0 64 93,0 32-93,0 31 16,0 32-16,0-32 16,0-31-16,-32-1 15,32-31-15,0 0 16,-32-32-16,32-32 31,0 0-31,0-31 16,-32-64-16,32 31 31,0-31-31,0 64 16,0-1-16,0 33 15,0-1 1,0 64 31,0-1-47,0 1 15,-31 95 1,-1-63-16,32 31 16,0-63-16,0-1 15,-32 1-15,0-32 47,32-32-16,0 1-31,-63-1 16,63-32-16,0 1 16,-32-1-16,32 33 15,0-1-15,0 0 16,0 64 46,0 0-46,0-1 0,0 1-1,0 0-15,0 0 0,0-1 16,0-62 78,0-1-79,0-32-15,0 33 0,0-33 16,0 1-16,0 31 31,0 0-15,0 64 46,0 0-62,0-1 16,0 33-16,32-32 15,-32 63-15,0-63 16,0-1-16,0 1 16,0-64 62,-32 1-63,32-1 1,0-63-16,0 63 16,0-32-16,0 33 15,0-1-15,0 0 16,0 64 78,0 0-79,0-1-15,0 33 16,0-32 0,0-1-1,-32-31 63,1-31-46,31-1-32,0 0 15,0 0-15,0 1 16,-32-33-16,32 32 15,0 1-15,0 62 110,0 1-95,0 0 1,32 31-16,-32-31 0,0 0 16,0 0-16,0-1 15,0-62 79,0-1-78,0 0-1,0 0 1,0 1-16,0-33 16,0 32-16,0 1 15,31 31 1,-31-32-1,0 64 32,32-1-31,-32 33 0,0-32-16,32-1 15,-32 33-15,0-32 0,0-1 16,0-62 78,0-33-79,0 1-15,0-1 16,0-31-16,0 63 15,0 0 1,32 64 31,-32 0-47,31 31 16,-31 33-1,0-33-15,0 1 16,0-33-16,0 33 15,0-32-15,0-1 16,0-62 47,0-65-48,0 1-15,0-32 0,0-32 16,32 96-16,0-32 15,0 31-15,-32 32 16,31 32 31,-31 32-16,32 32-31,0 31 16,-32 32-16,0-32 0,0 0 15,0 1-15,0-33 16,0-31-16,0 0 16,0-96 46,0-31-62,0-96 16,0 33-1,0 31 1,32 31-16,-32 33 16,0 31-16,31 32 31,1 32 0,-32 31-15,0 33-16,0 31 15,0 0 1,0-32-16,0 32 16,0-32-16,0-31 15,0-1-15,0-31 16,-32-32 15,32-32-15,0-31-16,-31-33 15,31-62-15,0 31 32,0 0-32,0 31 15,0 33-15,0 31 16,0 0-16,31 32 47,-31 32-32,0 0-15,32 31 16,-32 64-16,0-31 16,0-33-16,0 32 15,0-63-15,0 32 16,0-33 0,0-94 62,0-1-63,0-63-15,0-31 16,0 62-16,0 33 16,0 31-16,32 32 15,-32-32-15,32 32 31,-32 32-15,31 32 0,-31-1-16,0 32 0,0 1 15,0-1-15,0-32 16,0 1-16,0-1 16,-31-63 30,31-31-30,-32-65 0,32 1-16,0-32 15,0 32-15,0 31 16,0 1 0,0 31-1,32 96 63,-32 31-78,0 32 16,0-32-16,0 0 16,0 32-16,0-63 15,0-32-15,0-1 16,-32-31 15,0 0-15,32-31-1,0-33-15,0-63 16,0-95-16,0 63 16,0 32-16,0-32 15,0 96-15,0 31 16,0 0-16,32 32 15,0 0 17,-32 64-32,0-1 15,31 33-15,-31-1 16,0-32-16,0 33 16,0-65-1,0 1-15,0 0 16,0 0-16,-31-32 31,-1-64 0,32 1-31,-32-33 32,32 33-32,-32-1 15,1 33-15,31-1 16,0 64 93,0-1-93,0 33-16,0-32 15,0-64 79,-32 0-78,32-63-16,-32 31 15,0-63-15,32 64 16,0 31-16,0 0 16,0 1-16,0 62 47,0 1-32,0 32-15,0-33 16,0 33-16,0-32 31,0-1-31,0 1 0,0 0 16,0 0-1,0-1 1,0 1 0,0 0-1,0 0 1,-31-32-1,31-32 1,0 0 15,0 0-31,0 1 16,-32-1-16,32-32 16,0 33-16,0 62 140,0 1-93,0 0-31,0 0-16,0-64 93,0 0-93,-32 0 16,32 1 0,0-1-1,0 0-15,0 64 63,0 0-48,0-1-15,0 1 16,0 32-16,0-1 16,0 1-16,0-1 15,0 1-15,-32-33 16,32 1-16,-31-32 16,31 32-1,0 0-15,0-1 16,-32-31 31,0 0 0,32-31-47,0-1 15,0 0 1,0 0 15,0 64 47,0 32-78,0-1 16,0 1-16,0-33 15,0 1-15,0 0 16,-32-32 62,32-32-62,0-63-1,-31 31-15,31-31 16,0 32-16,0 31 0,0 0 16,0 0-1,0 64 48,0 32-48,31-1-15,-31 1 0,32 31 16,-32 0-16,0 0 16,0-63-16,0 0 15,0-64 63,0-31-62,0-64-16,0 0 16,0 0-1,0 0-15,32 95 16,-32 0-16,32 32 16,-1 0-1,1 0 1,-32 95-1,0-31-15,32 31 16,-32 32-16,0-32 16,0-31-16,0-1 31,0-31-31,0 0 16,0-64 46,0-63-62,0-96 16,0 33-16,32-1 15,-32 95-15,0 1 16,0 31 0,31 32-16,1 64 31,-32-1-31,32 32 31,-32 1-31,0-1 16,0 32-16,0-32 15,0-31-15,0-1 0,0 1 16,0-33 0,0-62 46,-32 31-62,32-64 16,0 1-16,0-33 15,0 1-15,0 32 16,0-1-16,0 1 16,0 31-16,0 0 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52.071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134 275 0,'0'32'16,"32"-32"15,-32 32 16,0 0-16,0 31-31,0-31 16,0 31-16,0-31 15,0 32-15,0-33 16,0 1-16,0 0 31,0-64 47,0 0-62,0-63-16,0 32 0,0-1 15,0 32-15,0 1 16,-32-1-16,32 64 78,0-1-47,0 1-31,0-64 110,-31-31-95,31-32-15,0-1 16,0 1-16,0 32 31,0 94 16,0 33-31,31 31-16,-31-31 15,0 31-15,0-32 0,0 1 16,0-1 0,0-31-16,0 0 15,-31-32 32,-1 0-16,32-32-31,-32-31 16,32-1 0,-32 32-16,32-63 15,0 32 1,0 31 0,0 64 15,0-1 0,0 33-31,32-1 16,-32 1-16,32-1 15,-32 1-15,0-32 16,0-64 62,0 0-62,0 0-1,0-31-15,-32-1 0,32 33 16,0-33 0,0 32-16,32 32 93,-32 32-77,0 0-16,32 0 16,-32-1-16,0 1 15,0 0-15,0 0 16,0-1-16,0-62 62,0-1-46,0 0-16,31-31 16,1-33-16,-32 33 15,32-1-15,0 1 16,-1 63-16,1-32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0 452 9156,'9'-16'0,"32"-130"0,40 74 31,0-37-31,-41 36 16,1 37-1,-41 37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0 8000,'40'73'15,"-40"-37"-15,0 1 16,0-1-16,0 0 0,0 37 15,0-37-15,0 37 16,0-37-16,0 0 16,0 0-1,0 1 1,0-1-16,0 0 16,0 1-16,0-1 15,0 0-15,0 0 16,0 1-1,0-1 1,-40 0 0,40 1-1,-41-37 63,41-37-46,0 1-1,0-37-31,0 1 16,41-1-16,-1 1 15,1 35-15,-41 1 0,0 0 16,0 0-16,0-1 15,0 1 32,-41 36-15,1 0-17,-1 0 1,41 36-1,0 1 1,0-1 0,41-36 15,-1 0 63,1 0-63,0 0-31,-1 0 0,0 0 16,1 0-16,0 0 15,-1-36 1,1-1-1,-41 1 1,41 36-16,-41-36 0,40 36 16,-40-37-1,40 37-15,1 0 78,0 0-31,-41 73-47,0 0 16,0 35-16,0 38 16,0-133-16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121 108 5312,'0'-35'141,"0"-2"-110,-41 37-31,1 0 266,40-36-266,-40 36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1057 0 21734,'40'0'16,"2"0"-1,-42 36 1,0 36-1,0 1 1,-82 0-16,-40 72 16,-40 0-16,0 36 15,0-36-15,-41 37 16,81-73-16,41-73 16,41-36-16,39 1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190 145 5281,'-41'-36'15,"0"36"1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1750,'0'1'15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1234,'0'5'16,"0"31"15,0 0 47,0 0-62,0 1-16,0-1 0,0 0 15,0 1 79,0-20-78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3:38.5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45 653 0,'0'-36'93,"0"0"-46,0 0-47,0-1 32,0 1-1,0 0-16,0-1 1,0 1 15,0 0-15,0 0 93,0-1-93,0 1 109,0 0-109,0-1-1,-40 1 1,40 0-1,0 0 79,0-1-78,40 37 187,1 0-187,-1 0 15,1 37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4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1089 2865 3969,'0'-36'0,"0"-1"16,0 1-16,40 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798 2538 3422,'41'0'16,"-41"-36"-16,41 36 15,-1-36-15,0 36 16,-40-36-16,41 36 16,0 0-1,-1 0 63,1 0-46,-41 36-17,40-36 1,-40 36 0,0 37-16,41-37 15,-41 0-15,0-35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1326 2442 2219,'-82'24'0,"-39"12"31,40-36-31,40 0 16,0 0-16,82-36 234,0 0-234,40-1 16,81-35-16,-40 35 16,-82 1-16,1 36 15,40-36-15,-81 0 63,0-1-32,0 1 94,0 0-109,40 36 77,-40 36-30,0 0-63,-40-36 31,40 37-31,-41-1 16,1-36-16,-1 36 15,1-36-15,40 36 16,-41 1-16,-40-37 0,40 36 16,-40 0-1,0 1-15,-41-1 16,-40 36-16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1415 2357 703,'0'-36'16,"0"-255"-16,0 74 16,0-74-16,0 110 15,0 0-15,0-37 0,0 109 16,0 0 0,0 73-16,40 36 31,-40 36 0,42 37-31,-42 36 16,0 72-1,0-72-15,0 0 16,0 0-16,0-37 16,0-36-16,0 1 0,0-74 78,0-35-78,0-37 15,0-72-15,0 72 16,0 0-16,0 0 16,0 73-16,0 72 62,0 0-62,0 73 0,0 36 16,0-36-16,0 36 15,0-72-15,0-1 16,0-35 0,0-74 46,0 1-46,0-73-16,0-36 15,0 36-15,0 0 16,0 73-16,0 0 16,40 36-1,-40 36 32,0 0-47,0 37 16,0 36-16,0-37 15,0 37-15,0-72 16,0-1-16,0 0 16,0 0-16,0-72 62,0 0-62,0-37 16,-40-36-1,40-72-15,0 72 16,0 37-16,0-1 0,0 37 16,40 36 30,0 72-30,1 37 0,-41 73-16,0-74 0,41 74 15,-41-110-15,0 37 16,0-72-16,0 35 16,0-36-1,0-72 79,0 0-78,0-37-16,0 37 15,40 72 32,-40 1-47,0 35 16,40 37-16,-40 36 15,0-72 1,0-1-16,0 37 16,0-72-16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1089 906 0,'0'36'47,"0"0"-31,0 0-16,0 73 15,0-36-15,0-1 16,0 1-16,0-37 16,0 1-16,0-1 15,0 0-15,0 0 47,0 1-31,40-1-1,-40 0-15,0 1 16,0-1 0,0-109 93,0 37-93,40-37-16,1 1 15,-41 36-15,0-1 16,0 1-16,0 0 16,0-1-1,0-35 1,0 36-16,0-37 15,0 37-15,0-1 16,0 1-16,41 72 78,-1 1-62,1 108-16,40 36 0,-41 37 15,-40 0-15,0 36 16,0-73-16,0-72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9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 54 6468,'0'36'16,"40"-36"15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0 220 19546,'141'0'16,"61"72"-16,-39-35 16,-123-1-16,-40 0 15,0 0 32,0 1-16,0-1-15,0 0 0,0 1-16,0 35 15,-40 1-15,-42-1 16,42-35-16,-41-1 16,40 0-16,1 0 15,-1-36 1,1 0 15,-1-36-15,41-73-1,0-36-15,-41 0 16,41-36-16,0 35 16,0 38-16,0 71 15,0 1-15,0 72 47,0 1-31,0-1-16,-40 36 15,26-35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5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 54 5859,'0'36'16,"0"1"15,0-1-15,40-36 62,-40 36-63,-40-36 142,40-36-142,0 0 16,-42 36-15,42-37-16,-40 1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5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 54 5125,'0'36'15,"40"-36"-15,-40 37 47,40-37 47,-40 36-78,42-36-1,-42-36 157,0-1-94,0 1-47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 54 4422,'0'36'46,"0"1"1,0-74 156,-40 37-171,40-36-17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 54 2375,'0'36'281,"0"1"-250,0-1-31,0 0 16,0 1-1,-40-37 126,40-37-125,-40 37-16,0-36 15,40 0 17,-42 36 93,42-37-125,-40 37 140,40-36-140,0 0 16,0 72 249,0 0-202,40-36-47,2 0 15,-42 37-16,40-37 95,-40 36-95,40-36-15,0 0 16,-40-36 203,0-1-204,-40 37 142,40-36-157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 54 1468,'0'36'391,"40"-36"-375,0 0 77,-40 37-93,0-1 16,41-36 47,-41 36-63,0 1 31,0-74 109,0 1-124,0 0 0,0-1 62,0 1-31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 54 250,'0'36'172,"41"-36"-79,-41 37-77,-41-37 609,-40 0-609,41-37-1,40 1 266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9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0,'0'36'94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5.41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0,'0'37'109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5.73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18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188 365 17718,'-1'-2'0,"-40"-107"16,0 37-16,-39-37 0,78 103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52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0,'0'36'0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92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122 0 0,'-40'0'15,"-2"0"17,2 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7.86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 0,'0'-36'125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18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47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0,'41'0'78,"0"0"-63,-1 0-15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66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93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9.15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162 0 0,'0'37'47,"-40"-1"0,-2 0-47,2-36 15,0 36-15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9.34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0,'0'36'15,"0"1"32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2.64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40 290 1203,'-40'0'0,"40"-36"16,0-1 15,0 1 0,40 36-15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194 121 17578,'13'24'0,"28"158"15,40-110-15,-81 2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758 111 5281,'38'34'15,"-38"2"1,40 1-16,-40-1 16,0 0-1,42 1 1,-42-1 15,0 0-15,0 0 31,40-36-32,-40 37-15,0-1 16,0 0 15,0 1-15,0-1-1,0 0 1,0 0 0,0 1-16,0-1 15,0 0 1,0 1-16,0-1 16,0 0-16,0 0 15,40-36 16,-40 37-15,0-1 62,0 0-62,0 1-1,0-1 1,0 0 15,0 0 1,0 1-17,-40-37 1,40 36-16,0 0 94,-40-36-94,-2 0 15,42 37-15,-40-37 16,0 36-16,40 0 94,-41-36-94,0 0 15,1 36-15,0-36 0,-2 0 0,42 37 203,-40-37-109,0 0-63,40-37-31,40-35 32,42 36-32,-42 36 15,0 0-15,1-37 47,0 37-47,-1 0 16,42-36-16,-42 36 0,0 0 15,-40-36-15,40 36 203,-40 36-109,-40 0-78,40 1-1,-40-37 1,40 36 0,-40-36-16,40 36 15,-42-36 1,2 36 0,0 1-1,-1-37-15,41 36 16,-41-36 46,1 36-46,0 1 15,-2-37-31,42 36 16,-40-36 265,80 0-156,42-36-94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 1621 2859,'82'-24'0,"-41"24"16,-1 0-16,0 0 15,1 0 95,0 0-95,-1-37 1,0 37-16,-40-36 31,0 0 16,42 36-16,-42-37-15,40 1-1,-40 0 17,40 36-17,-40-36 1,41 36-16,-41-37 16,0 1-1,0 0 32,0-1-16,41 37-31,-41-36 32,40 36-32,0 0 218,-40 36-171,42 1-31,-42-1-1,0 0-15,0 1 0,0-74 125,0 1-109,0 0-16,0-1 31,0 1-15,-42 36 0,42-36-1,0 0 1,0-37-16,0 37 15,0-1-15,0 1 16,0 0 15,0 0 1,0-1-17,0 1 1,0 0-16,0-1 0,0 1 15,0 0 1,0 0 47,0-1 62,0 1-79,0 0-30,0-1-16,0 1 16,0 0-1,0 0 48,0-1-48,0 1 79,0 0-16,0-1-31,-40 1-31,40 2 343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4.31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542 1851 0,'-40'-37'171,"-1"37"-171,0 0 188,41-36-141,0 0 15,-40-1 126,0 37-173,-1 0-15,0 0 16,41-36 0,82 36 390,-2 0-390,2 0-16,-42 0 15,0 0-15,-40 36 266,-40-36-266,0 0 15,-1 0-15,0 0 157,1 0-157,0 0 125,-1 0-47,41-36-63,-41 36 142,41-36-157,0 0 47,0-1 15,122 37 79,0 0-141,-42 0 15,-38 0-15,-2 0 16,0 0 31,1 0 0,-41 37-32,0-1 48,-41 0-32,-39-36-31,-2 36 16,1-36-16,40 37 15,1-37 110,-41 0-109,0 0 0,80 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 76 1469,'0'36'31,"0"1"0,0-1-31,41-36 0,-41 36 47,40-36-31,-40 37-16,0-1 31,0 0 0,0-72 141,0 0-156,0-1 15,0 1 16,-40 36 78,-1 0-110,0 0-15,1 0 16,0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76 781,'40'36'47,"2"1"-31,-2-37-1,-40 36-15,0-72 297,0-1-266,0 1-15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85 112 0,'0'-36'78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473 97 2922,'39'34'15,"-39"2"1,40-36 0,-40 37-16,0-1 15,41-36 1,-41 36 0,0 1 15,0-1-16,0 0 17,41-36 171,-41 36-203,40 1 15,-40-1-15,40 0 16,1 1 0,-41-1-16,41 0 15,-41 0 1,0 1 0,40-37-1,-40 36-15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475 97 1906,'0'34'266,"0"2"-251,0 1-15,0-1 16,42 37-16,-2-37 16,-40 0-1,0-72 235,0 0-218,-40 36-1,40-37-31,0 1 31,0 0-15,-42 36-16,42-37 15,-40 1 1,40 2 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422 125 1094,'15'6'62,"25"-6"-62,41 36 16,1 1-16,-42-37 31,-40 36 172,-40-36-47,-1 0-140,41-36-16,-41 36 250,41-37-250,-40 37 16,-1-36-16,41 2 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 97 734,'-8'-2'0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99 406 17406,'-20'-37'0,"-20"-108"15,1 87-15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720 167 0,'-40'0'703,"-41"0"-687,-41-36-1,67 28-15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1.93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243 217 0,'0'37'110,"0"-1"-95,0 0 1,81 1-16,-41 35 0,-40-36 16,82 1-16,-82 35 15,40-72-15,-40-36 297,0 0-281,0-1-1,-40 1 1,0 0 15,-2 0-15,2-1-16,80 37 250,-40 37-250,0-1 15,42 0-15,-2-36 16,-40 36 0,0 1-1,0-1 63,40-36-78,0 0 16,-40 36-16,0-72 172,-40 0-156,40-1-1,-40 1-15,40 0 16,-40 0-1,40-1 1,-42 37-16,42-36 16,-40 36-16,40-36 15,-40 36 1,-1 0 0,41-37-1,-41 1 1,41 0-1,-40 36 1,0-36-16,-2-1 16,42 1-1,-40 36-15,40-36 32,-40 36-17,80 0 188,-40 36-187,40-36-16,-40 36 16,42 1-16,-42-1 15,40 0 1,-40 0-1,40-36-15,-40 37 16,41-37-16,0 36 16,-1 0-1,0 1 1,-40-1 0,0 0-1,42-36 1,-2 36 31,0-36-16,-40 37-15,40-37-16,2 0 62,-42 36-46,-42-72 202,2 36-186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3.83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6.59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40 0 0,'-40'0'172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39.470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 35 78,'0'1'0,"-82"35"15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5656,'0'36'31,"40"-36"-31,-40 37 16,0-1 15,0-72 156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839 182 5359,'-1'0'0,"-39"0"47,80 0 172,-39 0-204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911 218 5078,'0'36'15,"0"1"79,0-74 47,-40 1-126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588 96 3406,'0'13'15,"0"24"1,0-1 0,0 0 31,0 0-47,0 1 15,0-1 1,-40 0-16,40 1 15,-40-37 1,40 36 93,40-36-46,0 0-47,2 0-16,38 0 15,2 0-15,-2-36 16,2 36-16,-42-37 15,0 37-15,-40-36 63,42 36-47,-42-36-1,40-1 1,-40 1 62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212 438 2937,'6'-2'16,"157"-71"-16,-43 1 15,-38 72-15,-82-37 16,0 1 140,0 0-125,0 0-15,0 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 0 17296,'0'6'0,"0"103"16,0 0-16,0-37 16,0 1-1,0-37-15,0 1 16,-41-37 31,40-3-47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951 218 2093,'0'36'16,"0"1"0,0-1 15,-41 0 109,0-36-124,-40 37-16,40-37 16,1 0-16,0 36 15,-1-36-15,0 36 16,1-36-16,-1 36 0,1-36 16,40 37-16,-41-37 156,1 0-47,-1 0-93,1 0-16,-70 0 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907 218 1531,'0'36'15,"0"-72"173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871 218 859,'0'36'16,"40"1"77,-40-74 17,0 1-95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871 218 203,'0'36'15,"0"1"1,0-74 250,0 1-251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369 143 4344,'0'-34'15,"-40"-3"-15,40-35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75 420 3890,'0'-21'16,"0"-15"-16,40 36 0,-40-37 16,40 37-1,2-36-15,-13 36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38 480 3609,'0'-9'235,"0"-27"-204,29 36-16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230 290 3203,'-29'0'16,"-12"0"-1,1 36 1,-1-36 15,41 37-15,-41-37-16,41 36 172,0 0-141,0 0 63,0-27-79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329 169 2437,'0'-24'16,"15"24"359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292 195 2359,'0'-14'0,"26"14"78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92 274 17156,'-10'-56'31,"-72"-162"-31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147 354 2234,'0'-28'16,"0"-8"31,0 0-32,41 36 1,-12-27-16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234 217 406,'-70'0'0,"30"0"0,0 0 16,40 37 77,0-1 142,0 0-188,0 1 15,0-1 141,-42-36-125,2 0-46,40-36-17,0-1 1,0 1 15,0 0 16,40 36-47,2 0 16,-42-37-1,40 37-15,0-36 16,-40 0 140,41 36-140,-41-36-1,41 36 110,-1 0-109,-40 36 0,0 0 46,0-19-46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244 210 390,'-18'5'16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305 190 390,'-27'8'16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316 186 390,'-11'3'16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7:07.10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263 1 0,'-40'0'609,"0"0"-515,-2 0-79,2 36 1,0-36-16,-2 0 31,2 0 141,80 0 31,2 36-203,38-36 16,-38 0-16,-2 0 0,-80 0 1797,40-36-1766,0 0 63,40 36 78,40 0-157,-38 0 641,-42 36-624,40-36-32,-40 36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7:10.03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0 218 0,'40'0'141,"2"-36"-126,78-1-15,2 1 16,0-37-16,-40 73 16,-42-36-16,0 36 15,1 0 235,0 0-234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4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1861 2192 20718,'0'-27'16,"0"-9"-16,-40-37 16,40-35-16,-40 71 15,40-72-15,-42 37 16,42 36-16,-40-37 15,40 37-15,0-1 16,-40 37 0,40-36-1,-40 36 1,40 36 78,0 1-79,0-1-15,-42 37 16,-38-1-16,-42 1 0,0 36 16,0-37-16,42 1 15,39-37-15,0-36 16,41 36-1,0-72 79,0 0-78,-40-1-16,40 1 15,0 0-15,-41-37 16,41 37-16,0 0 31,-40 36-15,40 36 62,0 37-78,0-37 16,0 73-16,0-37 15,0 1-15,0-1 16,0 1-16,0 0 16,0-1-16,-41 1 15,1-37-15,40 0 16,0-72 78,0 0-94,-41-73 15,1 0-15,-42-36 16,42 36-16,40 73 15,0-1 1,0 74 31,0-1-31,0 0-1,40 1-15,-40-1 16,0 0-16,0 0 15,41-36 17,-41 37 46,0-74 234,0 1-280,0 0 108,-41 36-109,1-36-31,-1 36 16,1-37-16,-41 37 0,40-36 16,41 72 156,0 1-157,0-1 1,0 0 15,0 0-31,0 1 16,0-1-16,-41 37 15,41-37-15,-40 0 16,0-36 78,40-36-79,0 0 1,0-1 31,-41 37-47,41-36 31,0 0-15,0-1-1,-41-35-15,41 36 16,0 72 125,0 0-126,0 0 1,0 1-1,0-1 1,41-36 0,-41 36 15,0 1 31,0-74 79,0 1-110,0 0-31,0-1 16,0 1-16,0 0 0,0 72 172,0 0-141,0 1-15,41-37-1,-41 36 1,40-36 0,-40 36-16,40 1 0,-40-74 203,0 1-188,-40 36 1,40-36 0,0-1-16,-40 37 15,80 0 157,-40 37-141,81-37-31,0 0 16,0 36 0,-40-36-16,40 0 15,-81 36-15,41-36 31,-41 37-31,0-74 188,-41 1-172,-40-37-16,0 1 15,-41 36-15,81-1 16,1 1-16,0 36 15,80 0 204,-40 36-203,0 1-1,40-1-15,1 36 16,0-35-16,-1-1 16,-40 0-16,41 1 15,-41-1 1,-41-36 140,1-36-156,-1 36 0,0-37 16,1 37-16,0-36 47,40 0 0,-41 36-16,41-37 31,0 74 48,41-37-95,-41 36 17,40 0-32,0-36 15,1 37-15,40-1 16,-40 0-16,-1 0 0,1-36 15,-1 37-15,-80-74 188,-1 1-172,1-36-16,40 35 15,-81 37-15,81-36 16,0 0-1,0-1 32,0 74 78,0-1-93,40-36-32,-40 36 15,41 1-15,40-1 16,-41-36-16,-40 36 15,41-36-15,-41 36 16,0-72 140,0 0-156,0-73 16,0-36-16,0 0 16,41-37-16,-1 110 15,-40-1-15,0 37 16,0 0-1,41 72 95,-41 36-95,40 1-15,-40 36 16,0-37-16,0-35 16,0 35-16,0-35 15,0-74 79,41-35-78,-1-1-16,41-72 15,41 0 1,-82 36-16,1 36 16,0 37-16,-41 0 15,0 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5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1676 2202 20109,'-30'0'16,"30"-37"-1,0 1 1,0 0 15,40 36 63,-40 36-79,0 0 1,42-36-16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4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1682 2192 19250,'0'-27'15,"0"-9"-15,0 0 16,0-1-16,0 1 15,0 0-15,0 0 16,0 72 62,0 0-47,41-36 1,-41 36-17,0 1 1,0-1 0,0 0-1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emf"/><Relationship Id="rId299" Type="http://schemas.openxmlformats.org/officeDocument/2006/relationships/image" Target="../media/image149.emf"/><Relationship Id="rId21" Type="http://schemas.openxmlformats.org/officeDocument/2006/relationships/image" Target="../media/image13.emf"/><Relationship Id="rId63" Type="http://schemas.openxmlformats.org/officeDocument/2006/relationships/image" Target="../media/image34.emf"/><Relationship Id="rId159" Type="http://schemas.openxmlformats.org/officeDocument/2006/relationships/image" Target="../media/image79.emf"/><Relationship Id="rId324" Type="http://schemas.openxmlformats.org/officeDocument/2006/relationships/image" Target="../media/image161.emf"/><Relationship Id="rId366" Type="http://schemas.openxmlformats.org/officeDocument/2006/relationships/image" Target="../media/image182.emf"/><Relationship Id="rId170" Type="http://schemas.openxmlformats.org/officeDocument/2006/relationships/customXml" Target="../ink/ink88.xml"/><Relationship Id="rId226" Type="http://schemas.openxmlformats.org/officeDocument/2006/relationships/customXml" Target="../ink/ink116.xml"/><Relationship Id="rId433" Type="http://schemas.openxmlformats.org/officeDocument/2006/relationships/customXml" Target="../ink/ink221.xml"/><Relationship Id="rId268" Type="http://schemas.openxmlformats.org/officeDocument/2006/relationships/customXml" Target="../ink/ink137.xml"/><Relationship Id="rId475" Type="http://schemas.openxmlformats.org/officeDocument/2006/relationships/customXml" Target="../ink/ink242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image" Target="../media/image64.emf"/><Relationship Id="rId335" Type="http://schemas.openxmlformats.org/officeDocument/2006/relationships/customXml" Target="../ink/ink171.xml"/><Relationship Id="rId377" Type="http://schemas.openxmlformats.org/officeDocument/2006/relationships/customXml" Target="../ink/ink192.xml"/><Relationship Id="rId500" Type="http://schemas.openxmlformats.org/officeDocument/2006/relationships/image" Target="../media/image248.emf"/><Relationship Id="rId5" Type="http://schemas.openxmlformats.org/officeDocument/2006/relationships/image" Target="../media/image5.emf"/><Relationship Id="rId181" Type="http://schemas.openxmlformats.org/officeDocument/2006/relationships/image" Target="../media/image90.emf"/><Relationship Id="rId237" Type="http://schemas.openxmlformats.org/officeDocument/2006/relationships/image" Target="../media/image118.emf"/><Relationship Id="rId402" Type="http://schemas.openxmlformats.org/officeDocument/2006/relationships/image" Target="../media/image199.emf"/><Relationship Id="rId279" Type="http://schemas.openxmlformats.org/officeDocument/2006/relationships/image" Target="../media/image139.emf"/><Relationship Id="rId444" Type="http://schemas.openxmlformats.org/officeDocument/2006/relationships/image" Target="../media/image220.emf"/><Relationship Id="rId486" Type="http://schemas.openxmlformats.org/officeDocument/2006/relationships/image" Target="../media/image241.emf"/><Relationship Id="rId43" Type="http://schemas.openxmlformats.org/officeDocument/2006/relationships/image" Target="../media/image24.emf"/><Relationship Id="rId139" Type="http://schemas.openxmlformats.org/officeDocument/2006/relationships/customXml" Target="../ink/ink72.xml"/><Relationship Id="rId290" Type="http://schemas.openxmlformats.org/officeDocument/2006/relationships/customXml" Target="../ink/ink148.xml"/><Relationship Id="rId304" Type="http://schemas.openxmlformats.org/officeDocument/2006/relationships/image" Target="../media/image151.emf"/><Relationship Id="rId346" Type="http://schemas.openxmlformats.org/officeDocument/2006/relationships/image" Target="../media/image172.emf"/><Relationship Id="rId388" Type="http://schemas.openxmlformats.org/officeDocument/2006/relationships/image" Target="../media/image193.emf"/><Relationship Id="rId511" Type="http://schemas.openxmlformats.org/officeDocument/2006/relationships/customXml" Target="../ink/ink260.xml"/><Relationship Id="rId85" Type="http://schemas.openxmlformats.org/officeDocument/2006/relationships/image" Target="../media/image45.emf"/><Relationship Id="rId150" Type="http://schemas.openxmlformats.org/officeDocument/2006/relationships/customXml" Target="../ink/ink78.xml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413" Type="http://schemas.openxmlformats.org/officeDocument/2006/relationships/customXml" Target="../ink/ink211.xml"/><Relationship Id="rId248" Type="http://schemas.openxmlformats.org/officeDocument/2006/relationships/customXml" Target="../ink/ink127.xml"/><Relationship Id="rId455" Type="http://schemas.openxmlformats.org/officeDocument/2006/relationships/customXml" Target="../ink/ink232.xml"/><Relationship Id="rId497" Type="http://schemas.openxmlformats.org/officeDocument/2006/relationships/customXml" Target="../ink/ink253.xml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61.xml"/><Relationship Id="rId357" Type="http://schemas.openxmlformats.org/officeDocument/2006/relationships/customXml" Target="../ink/ink182.xml"/><Relationship Id="rId522" Type="http://schemas.openxmlformats.org/officeDocument/2006/relationships/image" Target="../media/image259.emf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emf"/><Relationship Id="rId217" Type="http://schemas.openxmlformats.org/officeDocument/2006/relationships/image" Target="../media/image108.emf"/><Relationship Id="rId399" Type="http://schemas.openxmlformats.org/officeDocument/2006/relationships/image" Target="../media/image198.emf"/><Relationship Id="rId259" Type="http://schemas.openxmlformats.org/officeDocument/2006/relationships/image" Target="../media/image129.emf"/><Relationship Id="rId424" Type="http://schemas.openxmlformats.org/officeDocument/2006/relationships/image" Target="../media/image210.emf"/><Relationship Id="rId466" Type="http://schemas.openxmlformats.org/officeDocument/2006/relationships/image" Target="../media/image231.emf"/><Relationship Id="rId23" Type="http://schemas.openxmlformats.org/officeDocument/2006/relationships/image" Target="../media/image14.emf"/><Relationship Id="rId119" Type="http://schemas.openxmlformats.org/officeDocument/2006/relationships/image" Target="../media/image60.emf"/><Relationship Id="rId270" Type="http://schemas.openxmlformats.org/officeDocument/2006/relationships/customXml" Target="../ink/ink138.xml"/><Relationship Id="rId326" Type="http://schemas.openxmlformats.org/officeDocument/2006/relationships/image" Target="../media/image162.emf"/><Relationship Id="rId65" Type="http://schemas.openxmlformats.org/officeDocument/2006/relationships/image" Target="../media/image35.emf"/><Relationship Id="rId130" Type="http://schemas.openxmlformats.org/officeDocument/2006/relationships/image" Target="../media/image65.emf"/><Relationship Id="rId368" Type="http://schemas.openxmlformats.org/officeDocument/2006/relationships/image" Target="../media/image183.emf"/><Relationship Id="rId172" Type="http://schemas.openxmlformats.org/officeDocument/2006/relationships/customXml" Target="../ink/ink89.xml"/><Relationship Id="rId228" Type="http://schemas.openxmlformats.org/officeDocument/2006/relationships/customXml" Target="../ink/ink117.xml"/><Relationship Id="rId435" Type="http://schemas.openxmlformats.org/officeDocument/2006/relationships/customXml" Target="../ink/ink222.xml"/><Relationship Id="rId477" Type="http://schemas.openxmlformats.org/officeDocument/2006/relationships/customXml" Target="../ink/ink243.xml"/><Relationship Id="rId281" Type="http://schemas.openxmlformats.org/officeDocument/2006/relationships/image" Target="../media/image140.emf"/><Relationship Id="rId337" Type="http://schemas.openxmlformats.org/officeDocument/2006/relationships/customXml" Target="../ink/ink172.xml"/><Relationship Id="rId502" Type="http://schemas.openxmlformats.org/officeDocument/2006/relationships/image" Target="../media/image249.emf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emf"/><Relationship Id="rId379" Type="http://schemas.openxmlformats.org/officeDocument/2006/relationships/customXml" Target="../ink/ink193.xml"/><Relationship Id="rId7" Type="http://schemas.openxmlformats.org/officeDocument/2006/relationships/image" Target="../media/image6.emf"/><Relationship Id="rId183" Type="http://schemas.openxmlformats.org/officeDocument/2006/relationships/image" Target="../media/image91.emf"/><Relationship Id="rId239" Type="http://schemas.openxmlformats.org/officeDocument/2006/relationships/image" Target="../media/image119.emf"/><Relationship Id="rId390" Type="http://schemas.openxmlformats.org/officeDocument/2006/relationships/image" Target="../media/image194.emf"/><Relationship Id="rId404" Type="http://schemas.openxmlformats.org/officeDocument/2006/relationships/image" Target="../media/image200.emf"/><Relationship Id="rId446" Type="http://schemas.openxmlformats.org/officeDocument/2006/relationships/image" Target="../media/image221.emf"/><Relationship Id="rId250" Type="http://schemas.openxmlformats.org/officeDocument/2006/relationships/customXml" Target="../ink/ink128.xml"/><Relationship Id="rId292" Type="http://schemas.openxmlformats.org/officeDocument/2006/relationships/customXml" Target="../ink/ink149.xml"/><Relationship Id="rId306" Type="http://schemas.openxmlformats.org/officeDocument/2006/relationships/image" Target="../media/image152.emf"/><Relationship Id="rId488" Type="http://schemas.openxmlformats.org/officeDocument/2006/relationships/image" Target="../media/image242.emf"/><Relationship Id="rId45" Type="http://schemas.openxmlformats.org/officeDocument/2006/relationships/image" Target="../media/image25.emf"/><Relationship Id="rId87" Type="http://schemas.openxmlformats.org/officeDocument/2006/relationships/image" Target="../media/image46.emf"/><Relationship Id="rId110" Type="http://schemas.openxmlformats.org/officeDocument/2006/relationships/customXml" Target="../ink/ink57.xml"/><Relationship Id="rId348" Type="http://schemas.openxmlformats.org/officeDocument/2006/relationships/image" Target="../media/image173.emf"/><Relationship Id="rId513" Type="http://schemas.openxmlformats.org/officeDocument/2006/relationships/customXml" Target="../ink/ink261.xml"/><Relationship Id="rId152" Type="http://schemas.openxmlformats.org/officeDocument/2006/relationships/customXml" Target="../ink/ink79.xml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415" Type="http://schemas.openxmlformats.org/officeDocument/2006/relationships/customXml" Target="../ink/ink212.xml"/><Relationship Id="rId457" Type="http://schemas.openxmlformats.org/officeDocument/2006/relationships/customXml" Target="../ink/ink233.xml"/><Relationship Id="rId261" Type="http://schemas.openxmlformats.org/officeDocument/2006/relationships/image" Target="../media/image130.emf"/><Relationship Id="rId499" Type="http://schemas.openxmlformats.org/officeDocument/2006/relationships/customXml" Target="../ink/ink254.xml"/><Relationship Id="rId14" Type="http://schemas.openxmlformats.org/officeDocument/2006/relationships/customXml" Target="../ink/ink7.xml"/><Relationship Id="rId35" Type="http://schemas.openxmlformats.org/officeDocument/2006/relationships/image" Target="../media/image20.emf"/><Relationship Id="rId56" Type="http://schemas.openxmlformats.org/officeDocument/2006/relationships/customXml" Target="../ink/ink28.xml"/><Relationship Id="rId77" Type="http://schemas.openxmlformats.org/officeDocument/2006/relationships/image" Target="../media/image41.emf"/><Relationship Id="rId100" Type="http://schemas.openxmlformats.org/officeDocument/2006/relationships/image" Target="../media/image52.emf"/><Relationship Id="rId282" Type="http://schemas.openxmlformats.org/officeDocument/2006/relationships/customXml" Target="../ink/ink144.xml"/><Relationship Id="rId317" Type="http://schemas.openxmlformats.org/officeDocument/2006/relationships/customXml" Target="../ink/ink162.xml"/><Relationship Id="rId338" Type="http://schemas.openxmlformats.org/officeDocument/2006/relationships/image" Target="../media/image168.emf"/><Relationship Id="rId359" Type="http://schemas.openxmlformats.org/officeDocument/2006/relationships/customXml" Target="../ink/ink183.xml"/><Relationship Id="rId503" Type="http://schemas.openxmlformats.org/officeDocument/2006/relationships/customXml" Target="../ink/ink256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1.emf"/><Relationship Id="rId142" Type="http://schemas.openxmlformats.org/officeDocument/2006/relationships/customXml" Target="../ink/ink74.xml"/><Relationship Id="rId163" Type="http://schemas.openxmlformats.org/officeDocument/2006/relationships/image" Target="../media/image81.emf"/><Relationship Id="rId184" Type="http://schemas.openxmlformats.org/officeDocument/2006/relationships/customXml" Target="../ink/ink95.xml"/><Relationship Id="rId219" Type="http://schemas.openxmlformats.org/officeDocument/2006/relationships/image" Target="../media/image109.emf"/><Relationship Id="rId370" Type="http://schemas.openxmlformats.org/officeDocument/2006/relationships/image" Target="../media/image184.emf"/><Relationship Id="rId391" Type="http://schemas.openxmlformats.org/officeDocument/2006/relationships/customXml" Target="../ink/ink199.xml"/><Relationship Id="rId405" Type="http://schemas.openxmlformats.org/officeDocument/2006/relationships/customXml" Target="../ink/ink207.xml"/><Relationship Id="rId426" Type="http://schemas.openxmlformats.org/officeDocument/2006/relationships/image" Target="../media/image211.emf"/><Relationship Id="rId447" Type="http://schemas.openxmlformats.org/officeDocument/2006/relationships/customXml" Target="../ink/ink228.xml"/><Relationship Id="rId230" Type="http://schemas.openxmlformats.org/officeDocument/2006/relationships/customXml" Target="../ink/ink118.xml"/><Relationship Id="rId251" Type="http://schemas.openxmlformats.org/officeDocument/2006/relationships/image" Target="../media/image125.emf"/><Relationship Id="rId468" Type="http://schemas.openxmlformats.org/officeDocument/2006/relationships/image" Target="../media/image232.emf"/><Relationship Id="rId489" Type="http://schemas.openxmlformats.org/officeDocument/2006/relationships/customXml" Target="../ink/ink249.xml"/><Relationship Id="rId25" Type="http://schemas.openxmlformats.org/officeDocument/2006/relationships/image" Target="../media/image15.emf"/><Relationship Id="rId46" Type="http://schemas.openxmlformats.org/officeDocument/2006/relationships/customXml" Target="../ink/ink23.xml"/><Relationship Id="rId67" Type="http://schemas.openxmlformats.org/officeDocument/2006/relationships/image" Target="../media/image36.emf"/><Relationship Id="rId272" Type="http://schemas.openxmlformats.org/officeDocument/2006/relationships/customXml" Target="../ink/ink139.xml"/><Relationship Id="rId293" Type="http://schemas.openxmlformats.org/officeDocument/2006/relationships/image" Target="../media/image146.emf"/><Relationship Id="rId307" Type="http://schemas.openxmlformats.org/officeDocument/2006/relationships/customXml" Target="../ink/ink157.xml"/><Relationship Id="rId328" Type="http://schemas.openxmlformats.org/officeDocument/2006/relationships/image" Target="../media/image163.emf"/><Relationship Id="rId349" Type="http://schemas.openxmlformats.org/officeDocument/2006/relationships/customXml" Target="../ink/ink178.xml"/><Relationship Id="rId514" Type="http://schemas.openxmlformats.org/officeDocument/2006/relationships/image" Target="../media/image255.emf"/><Relationship Id="rId88" Type="http://schemas.openxmlformats.org/officeDocument/2006/relationships/customXml" Target="../ink/ink44.xml"/><Relationship Id="rId111" Type="http://schemas.openxmlformats.org/officeDocument/2006/relationships/image" Target="../media/image56.emf"/><Relationship Id="rId132" Type="http://schemas.openxmlformats.org/officeDocument/2006/relationships/image" Target="../media/image66.emf"/><Relationship Id="rId153" Type="http://schemas.openxmlformats.org/officeDocument/2006/relationships/image" Target="../media/image76.emf"/><Relationship Id="rId174" Type="http://schemas.openxmlformats.org/officeDocument/2006/relationships/customXml" Target="../ink/ink90.xml"/><Relationship Id="rId195" Type="http://schemas.openxmlformats.org/officeDocument/2006/relationships/image" Target="../media/image97.emf"/><Relationship Id="rId209" Type="http://schemas.openxmlformats.org/officeDocument/2006/relationships/image" Target="../media/image104.emf"/><Relationship Id="rId360" Type="http://schemas.openxmlformats.org/officeDocument/2006/relationships/image" Target="../media/image179.emf"/><Relationship Id="rId381" Type="http://schemas.openxmlformats.org/officeDocument/2006/relationships/customXml" Target="../ink/ink194.xml"/><Relationship Id="rId416" Type="http://schemas.openxmlformats.org/officeDocument/2006/relationships/image" Target="../media/image206.emf"/><Relationship Id="rId220" Type="http://schemas.openxmlformats.org/officeDocument/2006/relationships/customXml" Target="../ink/ink113.xml"/><Relationship Id="rId241" Type="http://schemas.openxmlformats.org/officeDocument/2006/relationships/image" Target="../media/image120.emf"/><Relationship Id="rId437" Type="http://schemas.openxmlformats.org/officeDocument/2006/relationships/customXml" Target="../ink/ink223.xml"/><Relationship Id="rId458" Type="http://schemas.openxmlformats.org/officeDocument/2006/relationships/image" Target="../media/image227.emf"/><Relationship Id="rId479" Type="http://schemas.openxmlformats.org/officeDocument/2006/relationships/customXml" Target="../ink/ink244.xml"/><Relationship Id="rId15" Type="http://schemas.openxmlformats.org/officeDocument/2006/relationships/image" Target="../media/image10.emf"/><Relationship Id="rId36" Type="http://schemas.openxmlformats.org/officeDocument/2006/relationships/customXml" Target="../ink/ink18.xml"/><Relationship Id="rId57" Type="http://schemas.openxmlformats.org/officeDocument/2006/relationships/image" Target="../media/image31.emf"/><Relationship Id="rId262" Type="http://schemas.openxmlformats.org/officeDocument/2006/relationships/customXml" Target="../ink/ink134.xml"/><Relationship Id="rId283" Type="http://schemas.openxmlformats.org/officeDocument/2006/relationships/image" Target="../media/image141.emf"/><Relationship Id="rId318" Type="http://schemas.openxmlformats.org/officeDocument/2006/relationships/image" Target="../media/image158.emf"/><Relationship Id="rId339" Type="http://schemas.openxmlformats.org/officeDocument/2006/relationships/customXml" Target="../ink/ink173.xml"/><Relationship Id="rId490" Type="http://schemas.openxmlformats.org/officeDocument/2006/relationships/image" Target="../media/image243.emf"/><Relationship Id="rId504" Type="http://schemas.openxmlformats.org/officeDocument/2006/relationships/image" Target="../media/image250.emf"/><Relationship Id="rId78" Type="http://schemas.openxmlformats.org/officeDocument/2006/relationships/customXml" Target="../ink/ink39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3.xml"/><Relationship Id="rId143" Type="http://schemas.openxmlformats.org/officeDocument/2006/relationships/image" Target="../media/image71.emf"/><Relationship Id="rId164" Type="http://schemas.openxmlformats.org/officeDocument/2006/relationships/customXml" Target="../ink/ink85.xml"/><Relationship Id="rId185" Type="http://schemas.openxmlformats.org/officeDocument/2006/relationships/image" Target="../media/image92.emf"/><Relationship Id="rId350" Type="http://schemas.openxmlformats.org/officeDocument/2006/relationships/image" Target="../media/image174.emf"/><Relationship Id="rId371" Type="http://schemas.openxmlformats.org/officeDocument/2006/relationships/customXml" Target="../ink/ink189.xml"/><Relationship Id="rId406" Type="http://schemas.openxmlformats.org/officeDocument/2006/relationships/image" Target="../media/image201.emf"/><Relationship Id="rId9" Type="http://schemas.openxmlformats.org/officeDocument/2006/relationships/image" Target="../media/image7.emf"/><Relationship Id="rId210" Type="http://schemas.openxmlformats.org/officeDocument/2006/relationships/customXml" Target="../ink/ink108.xml"/><Relationship Id="rId392" Type="http://schemas.openxmlformats.org/officeDocument/2006/relationships/customXml" Target="../ink/ink200.xml"/><Relationship Id="rId427" Type="http://schemas.openxmlformats.org/officeDocument/2006/relationships/customXml" Target="../ink/ink218.xml"/><Relationship Id="rId448" Type="http://schemas.openxmlformats.org/officeDocument/2006/relationships/image" Target="../media/image222.emf"/><Relationship Id="rId469" Type="http://schemas.openxmlformats.org/officeDocument/2006/relationships/customXml" Target="../ink/ink239.xml"/><Relationship Id="rId26" Type="http://schemas.openxmlformats.org/officeDocument/2006/relationships/customXml" Target="../ink/ink13.xml"/><Relationship Id="rId231" Type="http://schemas.openxmlformats.org/officeDocument/2006/relationships/image" Target="../media/image115.emf"/><Relationship Id="rId252" Type="http://schemas.openxmlformats.org/officeDocument/2006/relationships/customXml" Target="../ink/ink129.xml"/><Relationship Id="rId273" Type="http://schemas.openxmlformats.org/officeDocument/2006/relationships/image" Target="../media/image136.emf"/><Relationship Id="rId294" Type="http://schemas.openxmlformats.org/officeDocument/2006/relationships/customXml" Target="../ink/ink150.xml"/><Relationship Id="rId308" Type="http://schemas.openxmlformats.org/officeDocument/2006/relationships/image" Target="../media/image153.emf"/><Relationship Id="rId329" Type="http://schemas.openxmlformats.org/officeDocument/2006/relationships/customXml" Target="../ink/ink168.xml"/><Relationship Id="rId480" Type="http://schemas.openxmlformats.org/officeDocument/2006/relationships/image" Target="../media/image238.emf"/><Relationship Id="rId515" Type="http://schemas.openxmlformats.org/officeDocument/2006/relationships/customXml" Target="../ink/ink262.xml"/><Relationship Id="rId47" Type="http://schemas.openxmlformats.org/officeDocument/2006/relationships/image" Target="../media/image26.emf"/><Relationship Id="rId68" Type="http://schemas.openxmlformats.org/officeDocument/2006/relationships/customXml" Target="../ink/ink34.xml"/><Relationship Id="rId89" Type="http://schemas.openxmlformats.org/officeDocument/2006/relationships/image" Target="../media/image47.emf"/><Relationship Id="rId112" Type="http://schemas.openxmlformats.org/officeDocument/2006/relationships/customXml" Target="../ink/ink58.xml"/><Relationship Id="rId133" Type="http://schemas.openxmlformats.org/officeDocument/2006/relationships/customXml" Target="../ink/ink69.xml"/><Relationship Id="rId154" Type="http://schemas.openxmlformats.org/officeDocument/2006/relationships/customXml" Target="../ink/ink80.xml"/><Relationship Id="rId175" Type="http://schemas.openxmlformats.org/officeDocument/2006/relationships/image" Target="../media/image87.emf"/><Relationship Id="rId340" Type="http://schemas.openxmlformats.org/officeDocument/2006/relationships/image" Target="../media/image169.emf"/><Relationship Id="rId361" Type="http://schemas.openxmlformats.org/officeDocument/2006/relationships/customXml" Target="../ink/ink184.xml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382" Type="http://schemas.openxmlformats.org/officeDocument/2006/relationships/image" Target="../media/image190.emf"/><Relationship Id="rId417" Type="http://schemas.openxmlformats.org/officeDocument/2006/relationships/customXml" Target="../ink/ink213.xml"/><Relationship Id="rId438" Type="http://schemas.openxmlformats.org/officeDocument/2006/relationships/image" Target="../media/image217.emf"/><Relationship Id="rId459" Type="http://schemas.openxmlformats.org/officeDocument/2006/relationships/customXml" Target="../ink/ink234.xml"/><Relationship Id="rId16" Type="http://schemas.openxmlformats.org/officeDocument/2006/relationships/customXml" Target="../ink/ink8.xml"/><Relationship Id="rId221" Type="http://schemas.openxmlformats.org/officeDocument/2006/relationships/image" Target="../media/image110.emf"/><Relationship Id="rId242" Type="http://schemas.openxmlformats.org/officeDocument/2006/relationships/customXml" Target="../ink/ink124.xml"/><Relationship Id="rId263" Type="http://schemas.openxmlformats.org/officeDocument/2006/relationships/image" Target="../media/image131.emf"/><Relationship Id="rId284" Type="http://schemas.openxmlformats.org/officeDocument/2006/relationships/customXml" Target="../ink/ink145.xml"/><Relationship Id="rId319" Type="http://schemas.openxmlformats.org/officeDocument/2006/relationships/customXml" Target="../ink/ink163.xml"/><Relationship Id="rId470" Type="http://schemas.openxmlformats.org/officeDocument/2006/relationships/image" Target="../media/image233.emf"/><Relationship Id="rId491" Type="http://schemas.openxmlformats.org/officeDocument/2006/relationships/customXml" Target="../ink/ink250.xml"/><Relationship Id="rId505" Type="http://schemas.openxmlformats.org/officeDocument/2006/relationships/customXml" Target="../ink/ink257.xml"/><Relationship Id="rId37" Type="http://schemas.openxmlformats.org/officeDocument/2006/relationships/image" Target="../media/image21.emf"/><Relationship Id="rId58" Type="http://schemas.openxmlformats.org/officeDocument/2006/relationships/customXml" Target="../ink/ink29.xml"/><Relationship Id="rId79" Type="http://schemas.openxmlformats.org/officeDocument/2006/relationships/image" Target="../media/image42.emf"/><Relationship Id="rId102" Type="http://schemas.openxmlformats.org/officeDocument/2006/relationships/image" Target="../media/image53.emf"/><Relationship Id="rId123" Type="http://schemas.openxmlformats.org/officeDocument/2006/relationships/image" Target="../media/image62.emf"/><Relationship Id="rId144" Type="http://schemas.openxmlformats.org/officeDocument/2006/relationships/customXml" Target="../ink/ink75.xml"/><Relationship Id="rId330" Type="http://schemas.openxmlformats.org/officeDocument/2006/relationships/image" Target="../media/image164.emf"/><Relationship Id="rId90" Type="http://schemas.openxmlformats.org/officeDocument/2006/relationships/customXml" Target="../ink/ink45.xml"/><Relationship Id="rId165" Type="http://schemas.openxmlformats.org/officeDocument/2006/relationships/image" Target="../media/image82.emf"/><Relationship Id="rId186" Type="http://schemas.openxmlformats.org/officeDocument/2006/relationships/customXml" Target="../ink/ink96.xml"/><Relationship Id="rId351" Type="http://schemas.openxmlformats.org/officeDocument/2006/relationships/customXml" Target="../ink/ink179.xml"/><Relationship Id="rId372" Type="http://schemas.openxmlformats.org/officeDocument/2006/relationships/image" Target="../media/image185.emf"/><Relationship Id="rId393" Type="http://schemas.openxmlformats.org/officeDocument/2006/relationships/image" Target="../media/image195.emf"/><Relationship Id="rId407" Type="http://schemas.openxmlformats.org/officeDocument/2006/relationships/customXml" Target="../ink/ink208.xml"/><Relationship Id="rId428" Type="http://schemas.openxmlformats.org/officeDocument/2006/relationships/image" Target="../media/image212.emf"/><Relationship Id="rId449" Type="http://schemas.openxmlformats.org/officeDocument/2006/relationships/customXml" Target="../ink/ink229.xml"/><Relationship Id="rId211" Type="http://schemas.openxmlformats.org/officeDocument/2006/relationships/image" Target="../media/image105.emf"/><Relationship Id="rId232" Type="http://schemas.openxmlformats.org/officeDocument/2006/relationships/customXml" Target="../ink/ink119.xml"/><Relationship Id="rId253" Type="http://schemas.openxmlformats.org/officeDocument/2006/relationships/image" Target="../media/image126.emf"/><Relationship Id="rId274" Type="http://schemas.openxmlformats.org/officeDocument/2006/relationships/customXml" Target="../ink/ink140.xml"/><Relationship Id="rId295" Type="http://schemas.openxmlformats.org/officeDocument/2006/relationships/image" Target="../media/image147.emf"/><Relationship Id="rId309" Type="http://schemas.openxmlformats.org/officeDocument/2006/relationships/customXml" Target="../ink/ink158.xml"/><Relationship Id="rId460" Type="http://schemas.openxmlformats.org/officeDocument/2006/relationships/image" Target="../media/image228.emf"/><Relationship Id="rId481" Type="http://schemas.openxmlformats.org/officeDocument/2006/relationships/customXml" Target="../ink/ink245.xml"/><Relationship Id="rId516" Type="http://schemas.openxmlformats.org/officeDocument/2006/relationships/image" Target="../media/image256.emf"/><Relationship Id="rId27" Type="http://schemas.openxmlformats.org/officeDocument/2006/relationships/image" Target="../media/image16.emf"/><Relationship Id="rId48" Type="http://schemas.openxmlformats.org/officeDocument/2006/relationships/customXml" Target="../ink/ink24.xml"/><Relationship Id="rId69" Type="http://schemas.openxmlformats.org/officeDocument/2006/relationships/image" Target="../media/image37.emf"/><Relationship Id="rId113" Type="http://schemas.openxmlformats.org/officeDocument/2006/relationships/image" Target="../media/image57.emf"/><Relationship Id="rId134" Type="http://schemas.openxmlformats.org/officeDocument/2006/relationships/image" Target="../media/image67.emf"/><Relationship Id="rId320" Type="http://schemas.openxmlformats.org/officeDocument/2006/relationships/image" Target="../media/image159.emf"/><Relationship Id="rId80" Type="http://schemas.openxmlformats.org/officeDocument/2006/relationships/customXml" Target="../ink/ink40.xml"/><Relationship Id="rId155" Type="http://schemas.openxmlformats.org/officeDocument/2006/relationships/image" Target="../media/image77.emf"/><Relationship Id="rId176" Type="http://schemas.openxmlformats.org/officeDocument/2006/relationships/customXml" Target="../ink/ink91.xml"/><Relationship Id="rId197" Type="http://schemas.openxmlformats.org/officeDocument/2006/relationships/image" Target="../media/image98.emf"/><Relationship Id="rId341" Type="http://schemas.openxmlformats.org/officeDocument/2006/relationships/customXml" Target="../ink/ink174.xml"/><Relationship Id="rId362" Type="http://schemas.openxmlformats.org/officeDocument/2006/relationships/image" Target="../media/image180.emf"/><Relationship Id="rId383" Type="http://schemas.openxmlformats.org/officeDocument/2006/relationships/customXml" Target="../ink/ink195.xml"/><Relationship Id="rId418" Type="http://schemas.openxmlformats.org/officeDocument/2006/relationships/image" Target="../media/image207.emf"/><Relationship Id="rId439" Type="http://schemas.openxmlformats.org/officeDocument/2006/relationships/customXml" Target="../ink/ink224.xml"/><Relationship Id="rId201" Type="http://schemas.openxmlformats.org/officeDocument/2006/relationships/image" Target="../media/image100.emf"/><Relationship Id="rId222" Type="http://schemas.openxmlformats.org/officeDocument/2006/relationships/customXml" Target="../ink/ink114.xml"/><Relationship Id="rId243" Type="http://schemas.openxmlformats.org/officeDocument/2006/relationships/image" Target="../media/image121.emf"/><Relationship Id="rId264" Type="http://schemas.openxmlformats.org/officeDocument/2006/relationships/customXml" Target="../ink/ink135.xml"/><Relationship Id="rId285" Type="http://schemas.openxmlformats.org/officeDocument/2006/relationships/image" Target="../media/image142.emf"/><Relationship Id="rId450" Type="http://schemas.openxmlformats.org/officeDocument/2006/relationships/image" Target="../media/image223.emf"/><Relationship Id="rId471" Type="http://schemas.openxmlformats.org/officeDocument/2006/relationships/customXml" Target="../ink/ink240.xml"/><Relationship Id="rId506" Type="http://schemas.openxmlformats.org/officeDocument/2006/relationships/image" Target="../media/image251.emf"/><Relationship Id="rId17" Type="http://schemas.openxmlformats.org/officeDocument/2006/relationships/image" Target="../media/image11.emf"/><Relationship Id="rId38" Type="http://schemas.openxmlformats.org/officeDocument/2006/relationships/customXml" Target="../ink/ink19.xml"/><Relationship Id="rId59" Type="http://schemas.openxmlformats.org/officeDocument/2006/relationships/image" Target="../media/image32.emf"/><Relationship Id="rId103" Type="http://schemas.openxmlformats.org/officeDocument/2006/relationships/customXml" Target="../ink/ink52.xml"/><Relationship Id="rId124" Type="http://schemas.openxmlformats.org/officeDocument/2006/relationships/customXml" Target="../ink/ink64.xml"/><Relationship Id="rId310" Type="http://schemas.openxmlformats.org/officeDocument/2006/relationships/image" Target="../media/image154.emf"/><Relationship Id="rId492" Type="http://schemas.openxmlformats.org/officeDocument/2006/relationships/image" Target="../media/image244.emf"/><Relationship Id="rId70" Type="http://schemas.openxmlformats.org/officeDocument/2006/relationships/customXml" Target="../ink/ink35.xml"/><Relationship Id="rId91" Type="http://schemas.openxmlformats.org/officeDocument/2006/relationships/image" Target="../media/image48.emf"/><Relationship Id="rId145" Type="http://schemas.openxmlformats.org/officeDocument/2006/relationships/image" Target="../media/image72.emf"/><Relationship Id="rId166" Type="http://schemas.openxmlformats.org/officeDocument/2006/relationships/customXml" Target="../ink/ink86.xml"/><Relationship Id="rId187" Type="http://schemas.openxmlformats.org/officeDocument/2006/relationships/image" Target="../media/image93.emf"/><Relationship Id="rId331" Type="http://schemas.openxmlformats.org/officeDocument/2006/relationships/customXml" Target="../ink/ink169.xml"/><Relationship Id="rId352" Type="http://schemas.openxmlformats.org/officeDocument/2006/relationships/image" Target="../media/image175.emf"/><Relationship Id="rId373" Type="http://schemas.openxmlformats.org/officeDocument/2006/relationships/customXml" Target="../ink/ink190.xml"/><Relationship Id="rId394" Type="http://schemas.openxmlformats.org/officeDocument/2006/relationships/customXml" Target="../ink/ink201.xml"/><Relationship Id="rId408" Type="http://schemas.openxmlformats.org/officeDocument/2006/relationships/image" Target="../media/image202.emf"/><Relationship Id="rId429" Type="http://schemas.openxmlformats.org/officeDocument/2006/relationships/customXml" Target="../ink/ink219.xml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109.xml"/><Relationship Id="rId233" Type="http://schemas.openxmlformats.org/officeDocument/2006/relationships/image" Target="../media/image116.emf"/><Relationship Id="rId254" Type="http://schemas.openxmlformats.org/officeDocument/2006/relationships/customXml" Target="../ink/ink130.xml"/><Relationship Id="rId440" Type="http://schemas.openxmlformats.org/officeDocument/2006/relationships/image" Target="../media/image218.emf"/><Relationship Id="rId28" Type="http://schemas.openxmlformats.org/officeDocument/2006/relationships/customXml" Target="../ink/ink14.xml"/><Relationship Id="rId49" Type="http://schemas.openxmlformats.org/officeDocument/2006/relationships/image" Target="../media/image27.emf"/><Relationship Id="rId114" Type="http://schemas.openxmlformats.org/officeDocument/2006/relationships/customXml" Target="../ink/ink59.xml"/><Relationship Id="rId275" Type="http://schemas.openxmlformats.org/officeDocument/2006/relationships/image" Target="../media/image137.emf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461" Type="http://schemas.openxmlformats.org/officeDocument/2006/relationships/customXml" Target="../ink/ink235.xml"/><Relationship Id="rId482" Type="http://schemas.openxmlformats.org/officeDocument/2006/relationships/image" Target="../media/image239.emf"/><Relationship Id="rId517" Type="http://schemas.openxmlformats.org/officeDocument/2006/relationships/customXml" Target="../ink/ink263.xml"/><Relationship Id="rId60" Type="http://schemas.openxmlformats.org/officeDocument/2006/relationships/customXml" Target="../ink/ink30.xml"/><Relationship Id="rId81" Type="http://schemas.openxmlformats.org/officeDocument/2006/relationships/image" Target="../media/image43.emf"/><Relationship Id="rId135" Type="http://schemas.openxmlformats.org/officeDocument/2006/relationships/customXml" Target="../ink/ink70.xml"/><Relationship Id="rId156" Type="http://schemas.openxmlformats.org/officeDocument/2006/relationships/customXml" Target="../ink/ink81.xml"/><Relationship Id="rId177" Type="http://schemas.openxmlformats.org/officeDocument/2006/relationships/image" Target="../media/image88.emf"/><Relationship Id="rId198" Type="http://schemas.openxmlformats.org/officeDocument/2006/relationships/customXml" Target="../ink/ink102.xml"/><Relationship Id="rId321" Type="http://schemas.openxmlformats.org/officeDocument/2006/relationships/customXml" Target="../ink/ink164.xml"/><Relationship Id="rId342" Type="http://schemas.openxmlformats.org/officeDocument/2006/relationships/image" Target="../media/image170.emf"/><Relationship Id="rId363" Type="http://schemas.openxmlformats.org/officeDocument/2006/relationships/customXml" Target="../ink/ink185.xml"/><Relationship Id="rId384" Type="http://schemas.openxmlformats.org/officeDocument/2006/relationships/image" Target="../media/image191.emf"/><Relationship Id="rId419" Type="http://schemas.openxmlformats.org/officeDocument/2006/relationships/customXml" Target="../ink/ink214.xml"/><Relationship Id="rId202" Type="http://schemas.openxmlformats.org/officeDocument/2006/relationships/customXml" Target="../ink/ink104.xml"/><Relationship Id="rId223" Type="http://schemas.openxmlformats.org/officeDocument/2006/relationships/image" Target="../media/image111.emf"/><Relationship Id="rId244" Type="http://schemas.openxmlformats.org/officeDocument/2006/relationships/customXml" Target="../ink/ink125.xml"/><Relationship Id="rId430" Type="http://schemas.openxmlformats.org/officeDocument/2006/relationships/image" Target="../media/image213.emf"/><Relationship Id="rId18" Type="http://schemas.openxmlformats.org/officeDocument/2006/relationships/customXml" Target="../ink/ink9.xml"/><Relationship Id="rId39" Type="http://schemas.openxmlformats.org/officeDocument/2006/relationships/image" Target="../media/image22.emf"/><Relationship Id="rId265" Type="http://schemas.openxmlformats.org/officeDocument/2006/relationships/image" Target="../media/image132.emf"/><Relationship Id="rId286" Type="http://schemas.openxmlformats.org/officeDocument/2006/relationships/customXml" Target="../ink/ink146.xml"/><Relationship Id="rId451" Type="http://schemas.openxmlformats.org/officeDocument/2006/relationships/customXml" Target="../ink/ink230.xml"/><Relationship Id="rId472" Type="http://schemas.openxmlformats.org/officeDocument/2006/relationships/image" Target="../media/image234.emf"/><Relationship Id="rId493" Type="http://schemas.openxmlformats.org/officeDocument/2006/relationships/customXml" Target="../ink/ink251.xml"/><Relationship Id="rId507" Type="http://schemas.openxmlformats.org/officeDocument/2006/relationships/customXml" Target="../ink/ink258.xml"/><Relationship Id="rId50" Type="http://schemas.openxmlformats.org/officeDocument/2006/relationships/customXml" Target="../ink/ink25.xml"/><Relationship Id="rId104" Type="http://schemas.openxmlformats.org/officeDocument/2006/relationships/image" Target="../media/image54.emf"/><Relationship Id="rId125" Type="http://schemas.openxmlformats.org/officeDocument/2006/relationships/image" Target="../media/image63.emf"/><Relationship Id="rId146" Type="http://schemas.openxmlformats.org/officeDocument/2006/relationships/customXml" Target="../ink/ink76.xml"/><Relationship Id="rId167" Type="http://schemas.openxmlformats.org/officeDocument/2006/relationships/image" Target="../media/image83.emf"/><Relationship Id="rId188" Type="http://schemas.openxmlformats.org/officeDocument/2006/relationships/customXml" Target="../ink/ink97.xml"/><Relationship Id="rId311" Type="http://schemas.openxmlformats.org/officeDocument/2006/relationships/customXml" Target="../ink/ink159.xml"/><Relationship Id="rId332" Type="http://schemas.openxmlformats.org/officeDocument/2006/relationships/image" Target="../media/image165.emf"/><Relationship Id="rId353" Type="http://schemas.openxmlformats.org/officeDocument/2006/relationships/customXml" Target="../ink/ink180.xml"/><Relationship Id="rId374" Type="http://schemas.openxmlformats.org/officeDocument/2006/relationships/image" Target="../media/image186.emf"/><Relationship Id="rId395" Type="http://schemas.openxmlformats.org/officeDocument/2006/relationships/image" Target="../media/image196.emf"/><Relationship Id="rId409" Type="http://schemas.openxmlformats.org/officeDocument/2006/relationships/customXml" Target="../ink/ink209.xml"/><Relationship Id="rId71" Type="http://schemas.openxmlformats.org/officeDocument/2006/relationships/image" Target="../media/image38.emf"/><Relationship Id="rId92" Type="http://schemas.openxmlformats.org/officeDocument/2006/relationships/customXml" Target="../ink/ink46.xml"/><Relationship Id="rId213" Type="http://schemas.openxmlformats.org/officeDocument/2006/relationships/image" Target="../media/image106.emf"/><Relationship Id="rId234" Type="http://schemas.openxmlformats.org/officeDocument/2006/relationships/customXml" Target="../ink/ink120.xml"/><Relationship Id="rId420" Type="http://schemas.openxmlformats.org/officeDocument/2006/relationships/image" Target="../media/image208.emf"/><Relationship Id="rId2" Type="http://schemas.openxmlformats.org/officeDocument/2006/relationships/customXml" Target="../ink/ink1.xml"/><Relationship Id="rId29" Type="http://schemas.openxmlformats.org/officeDocument/2006/relationships/image" Target="../media/image17.emf"/><Relationship Id="rId255" Type="http://schemas.openxmlformats.org/officeDocument/2006/relationships/image" Target="../media/image127.emf"/><Relationship Id="rId276" Type="http://schemas.openxmlformats.org/officeDocument/2006/relationships/customXml" Target="../ink/ink141.xml"/><Relationship Id="rId297" Type="http://schemas.openxmlformats.org/officeDocument/2006/relationships/image" Target="../media/image148.emf"/><Relationship Id="rId441" Type="http://schemas.openxmlformats.org/officeDocument/2006/relationships/customXml" Target="../ink/ink225.xml"/><Relationship Id="rId462" Type="http://schemas.openxmlformats.org/officeDocument/2006/relationships/image" Target="../media/image229.emf"/><Relationship Id="rId483" Type="http://schemas.openxmlformats.org/officeDocument/2006/relationships/customXml" Target="../ink/ink246.xml"/><Relationship Id="rId518" Type="http://schemas.openxmlformats.org/officeDocument/2006/relationships/image" Target="../media/image257.emf"/><Relationship Id="rId40" Type="http://schemas.openxmlformats.org/officeDocument/2006/relationships/customXml" Target="../ink/ink20.xml"/><Relationship Id="rId115" Type="http://schemas.openxmlformats.org/officeDocument/2006/relationships/image" Target="../media/image58.emf"/><Relationship Id="rId136" Type="http://schemas.openxmlformats.org/officeDocument/2006/relationships/image" Target="../media/image68.emf"/><Relationship Id="rId157" Type="http://schemas.openxmlformats.org/officeDocument/2006/relationships/image" Target="../media/image78.emf"/><Relationship Id="rId178" Type="http://schemas.openxmlformats.org/officeDocument/2006/relationships/customXml" Target="../ink/ink92.xml"/><Relationship Id="rId301" Type="http://schemas.openxmlformats.org/officeDocument/2006/relationships/image" Target="../media/image150.emf"/><Relationship Id="rId322" Type="http://schemas.openxmlformats.org/officeDocument/2006/relationships/image" Target="../media/image160.emf"/><Relationship Id="rId343" Type="http://schemas.openxmlformats.org/officeDocument/2006/relationships/customXml" Target="../ink/ink175.xml"/><Relationship Id="rId364" Type="http://schemas.openxmlformats.org/officeDocument/2006/relationships/image" Target="../media/image181.emf"/><Relationship Id="rId61" Type="http://schemas.openxmlformats.org/officeDocument/2006/relationships/image" Target="../media/image33.emf"/><Relationship Id="rId82" Type="http://schemas.openxmlformats.org/officeDocument/2006/relationships/customXml" Target="../ink/ink41.xml"/><Relationship Id="rId199" Type="http://schemas.openxmlformats.org/officeDocument/2006/relationships/image" Target="../media/image99.emf"/><Relationship Id="rId203" Type="http://schemas.openxmlformats.org/officeDocument/2006/relationships/image" Target="../media/image101.emf"/><Relationship Id="rId385" Type="http://schemas.openxmlformats.org/officeDocument/2006/relationships/customXml" Target="../ink/ink196.xml"/><Relationship Id="rId19" Type="http://schemas.openxmlformats.org/officeDocument/2006/relationships/image" Target="../media/image12.emf"/><Relationship Id="rId224" Type="http://schemas.openxmlformats.org/officeDocument/2006/relationships/customXml" Target="../ink/ink115.xml"/><Relationship Id="rId245" Type="http://schemas.openxmlformats.org/officeDocument/2006/relationships/image" Target="../media/image122.emf"/><Relationship Id="rId266" Type="http://schemas.openxmlformats.org/officeDocument/2006/relationships/customXml" Target="../ink/ink136.xml"/><Relationship Id="rId287" Type="http://schemas.openxmlformats.org/officeDocument/2006/relationships/image" Target="../media/image143.emf"/><Relationship Id="rId410" Type="http://schemas.openxmlformats.org/officeDocument/2006/relationships/image" Target="../media/image203.emf"/><Relationship Id="rId431" Type="http://schemas.openxmlformats.org/officeDocument/2006/relationships/customXml" Target="../ink/ink220.xml"/><Relationship Id="rId452" Type="http://schemas.openxmlformats.org/officeDocument/2006/relationships/image" Target="../media/image224.emf"/><Relationship Id="rId473" Type="http://schemas.openxmlformats.org/officeDocument/2006/relationships/customXml" Target="../ink/ink241.xml"/><Relationship Id="rId494" Type="http://schemas.openxmlformats.org/officeDocument/2006/relationships/image" Target="../media/image245.emf"/><Relationship Id="rId508" Type="http://schemas.openxmlformats.org/officeDocument/2006/relationships/image" Target="../media/image252.emf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customXml" Target="../ink/ink65.xml"/><Relationship Id="rId147" Type="http://schemas.openxmlformats.org/officeDocument/2006/relationships/image" Target="../media/image73.emf"/><Relationship Id="rId168" Type="http://schemas.openxmlformats.org/officeDocument/2006/relationships/customXml" Target="../ink/ink87.xml"/><Relationship Id="rId312" Type="http://schemas.openxmlformats.org/officeDocument/2006/relationships/image" Target="../media/image155.emf"/><Relationship Id="rId333" Type="http://schemas.openxmlformats.org/officeDocument/2006/relationships/customXml" Target="../ink/ink170.xml"/><Relationship Id="rId354" Type="http://schemas.openxmlformats.org/officeDocument/2006/relationships/image" Target="../media/image176.emf"/><Relationship Id="rId51" Type="http://schemas.openxmlformats.org/officeDocument/2006/relationships/image" Target="../media/image28.emf"/><Relationship Id="rId72" Type="http://schemas.openxmlformats.org/officeDocument/2006/relationships/customXml" Target="../ink/ink36.xml"/><Relationship Id="rId93" Type="http://schemas.openxmlformats.org/officeDocument/2006/relationships/image" Target="../media/image49.emf"/><Relationship Id="rId189" Type="http://schemas.openxmlformats.org/officeDocument/2006/relationships/image" Target="../media/image94.emf"/><Relationship Id="rId375" Type="http://schemas.openxmlformats.org/officeDocument/2006/relationships/customXml" Target="../ink/ink191.xml"/><Relationship Id="rId396" Type="http://schemas.openxmlformats.org/officeDocument/2006/relationships/customXml" Target="../ink/ink202.xml"/><Relationship Id="rId3" Type="http://schemas.openxmlformats.org/officeDocument/2006/relationships/image" Target="../media/image4.emf"/><Relationship Id="rId214" Type="http://schemas.openxmlformats.org/officeDocument/2006/relationships/customXml" Target="../ink/ink110.xml"/><Relationship Id="rId235" Type="http://schemas.openxmlformats.org/officeDocument/2006/relationships/image" Target="../media/image117.emf"/><Relationship Id="rId256" Type="http://schemas.openxmlformats.org/officeDocument/2006/relationships/customXml" Target="../ink/ink131.xml"/><Relationship Id="rId277" Type="http://schemas.openxmlformats.org/officeDocument/2006/relationships/image" Target="../media/image138.emf"/><Relationship Id="rId298" Type="http://schemas.openxmlformats.org/officeDocument/2006/relationships/customXml" Target="../ink/ink152.xml"/><Relationship Id="rId400" Type="http://schemas.openxmlformats.org/officeDocument/2006/relationships/customXml" Target="../ink/ink204.xml"/><Relationship Id="rId421" Type="http://schemas.openxmlformats.org/officeDocument/2006/relationships/customXml" Target="../ink/ink215.xml"/><Relationship Id="rId442" Type="http://schemas.openxmlformats.org/officeDocument/2006/relationships/image" Target="../media/image219.emf"/><Relationship Id="rId463" Type="http://schemas.openxmlformats.org/officeDocument/2006/relationships/customXml" Target="../ink/ink236.xml"/><Relationship Id="rId484" Type="http://schemas.openxmlformats.org/officeDocument/2006/relationships/image" Target="../media/image240.emf"/><Relationship Id="rId519" Type="http://schemas.openxmlformats.org/officeDocument/2006/relationships/customXml" Target="../ink/ink264.xml"/><Relationship Id="rId116" Type="http://schemas.openxmlformats.org/officeDocument/2006/relationships/customXml" Target="../ink/ink60.xml"/><Relationship Id="rId137" Type="http://schemas.openxmlformats.org/officeDocument/2006/relationships/customXml" Target="../ink/ink71.xml"/><Relationship Id="rId158" Type="http://schemas.openxmlformats.org/officeDocument/2006/relationships/customXml" Target="../ink/ink82.xml"/><Relationship Id="rId302" Type="http://schemas.openxmlformats.org/officeDocument/2006/relationships/customXml" Target="../ink/ink154.xml"/><Relationship Id="rId323" Type="http://schemas.openxmlformats.org/officeDocument/2006/relationships/customXml" Target="../ink/ink165.xml"/><Relationship Id="rId344" Type="http://schemas.openxmlformats.org/officeDocument/2006/relationships/image" Target="../media/image171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62" Type="http://schemas.openxmlformats.org/officeDocument/2006/relationships/customXml" Target="../ink/ink31.xml"/><Relationship Id="rId83" Type="http://schemas.openxmlformats.org/officeDocument/2006/relationships/image" Target="../media/image44.emf"/><Relationship Id="rId179" Type="http://schemas.openxmlformats.org/officeDocument/2006/relationships/image" Target="../media/image89.emf"/><Relationship Id="rId365" Type="http://schemas.openxmlformats.org/officeDocument/2006/relationships/customXml" Target="../ink/ink186.xml"/><Relationship Id="rId386" Type="http://schemas.openxmlformats.org/officeDocument/2006/relationships/image" Target="../media/image192.emf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image" Target="../media/image112.emf"/><Relationship Id="rId246" Type="http://schemas.openxmlformats.org/officeDocument/2006/relationships/customXml" Target="../ink/ink126.xml"/><Relationship Id="rId267" Type="http://schemas.openxmlformats.org/officeDocument/2006/relationships/image" Target="../media/image133.emf"/><Relationship Id="rId288" Type="http://schemas.openxmlformats.org/officeDocument/2006/relationships/customXml" Target="../ink/ink147.xml"/><Relationship Id="rId411" Type="http://schemas.openxmlformats.org/officeDocument/2006/relationships/customXml" Target="../ink/ink210.xml"/><Relationship Id="rId432" Type="http://schemas.openxmlformats.org/officeDocument/2006/relationships/image" Target="../media/image214.emf"/><Relationship Id="rId453" Type="http://schemas.openxmlformats.org/officeDocument/2006/relationships/customXml" Target="../ink/ink231.xml"/><Relationship Id="rId474" Type="http://schemas.openxmlformats.org/officeDocument/2006/relationships/image" Target="../media/image235.emf"/><Relationship Id="rId509" Type="http://schemas.openxmlformats.org/officeDocument/2006/relationships/customXml" Target="../ink/ink259.xml"/><Relationship Id="rId106" Type="http://schemas.openxmlformats.org/officeDocument/2006/relationships/customXml" Target="../ink/ink54.xml"/><Relationship Id="rId127" Type="http://schemas.openxmlformats.org/officeDocument/2006/relationships/customXml" Target="../ink/ink66.xml"/><Relationship Id="rId313" Type="http://schemas.openxmlformats.org/officeDocument/2006/relationships/customXml" Target="../ink/ink160.xml"/><Relationship Id="rId495" Type="http://schemas.openxmlformats.org/officeDocument/2006/relationships/customXml" Target="../ink/ink252.xml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52" Type="http://schemas.openxmlformats.org/officeDocument/2006/relationships/customXml" Target="../ink/ink26.xml"/><Relationship Id="rId73" Type="http://schemas.openxmlformats.org/officeDocument/2006/relationships/image" Target="../media/image39.emf"/><Relationship Id="rId94" Type="http://schemas.openxmlformats.org/officeDocument/2006/relationships/customXml" Target="../ink/ink47.xml"/><Relationship Id="rId148" Type="http://schemas.openxmlformats.org/officeDocument/2006/relationships/customXml" Target="../ink/ink77.xml"/><Relationship Id="rId169" Type="http://schemas.openxmlformats.org/officeDocument/2006/relationships/image" Target="../media/image84.emf"/><Relationship Id="rId334" Type="http://schemas.openxmlformats.org/officeDocument/2006/relationships/image" Target="../media/image166.emf"/><Relationship Id="rId355" Type="http://schemas.openxmlformats.org/officeDocument/2006/relationships/customXml" Target="../ink/ink181.xml"/><Relationship Id="rId376" Type="http://schemas.openxmlformats.org/officeDocument/2006/relationships/image" Target="../media/image187.emf"/><Relationship Id="rId397" Type="http://schemas.openxmlformats.org/officeDocument/2006/relationships/image" Target="../media/image197.emf"/><Relationship Id="rId520" Type="http://schemas.openxmlformats.org/officeDocument/2006/relationships/image" Target="../media/image258.emf"/><Relationship Id="rId4" Type="http://schemas.openxmlformats.org/officeDocument/2006/relationships/customXml" Target="../ink/ink2.xml"/><Relationship Id="rId180" Type="http://schemas.openxmlformats.org/officeDocument/2006/relationships/customXml" Target="../ink/ink93.xml"/><Relationship Id="rId215" Type="http://schemas.openxmlformats.org/officeDocument/2006/relationships/image" Target="../media/image107.emf"/><Relationship Id="rId236" Type="http://schemas.openxmlformats.org/officeDocument/2006/relationships/customXml" Target="../ink/ink121.xml"/><Relationship Id="rId257" Type="http://schemas.openxmlformats.org/officeDocument/2006/relationships/image" Target="../media/image128.emf"/><Relationship Id="rId278" Type="http://schemas.openxmlformats.org/officeDocument/2006/relationships/customXml" Target="../ink/ink142.xml"/><Relationship Id="rId401" Type="http://schemas.openxmlformats.org/officeDocument/2006/relationships/customXml" Target="../ink/ink205.xml"/><Relationship Id="rId422" Type="http://schemas.openxmlformats.org/officeDocument/2006/relationships/image" Target="../media/image209.emf"/><Relationship Id="rId443" Type="http://schemas.openxmlformats.org/officeDocument/2006/relationships/customXml" Target="../ink/ink226.xml"/><Relationship Id="rId464" Type="http://schemas.openxmlformats.org/officeDocument/2006/relationships/image" Target="../media/image230.emf"/><Relationship Id="rId303" Type="http://schemas.openxmlformats.org/officeDocument/2006/relationships/customXml" Target="../ink/ink155.xml"/><Relationship Id="rId485" Type="http://schemas.openxmlformats.org/officeDocument/2006/relationships/customXml" Target="../ink/ink247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9.emf"/><Relationship Id="rId345" Type="http://schemas.openxmlformats.org/officeDocument/2006/relationships/customXml" Target="../ink/ink176.xml"/><Relationship Id="rId387" Type="http://schemas.openxmlformats.org/officeDocument/2006/relationships/customXml" Target="../ink/ink197.xml"/><Relationship Id="rId510" Type="http://schemas.openxmlformats.org/officeDocument/2006/relationships/image" Target="../media/image253.emf"/><Relationship Id="rId191" Type="http://schemas.openxmlformats.org/officeDocument/2006/relationships/image" Target="../media/image95.emf"/><Relationship Id="rId205" Type="http://schemas.openxmlformats.org/officeDocument/2006/relationships/image" Target="../media/image102.emf"/><Relationship Id="rId247" Type="http://schemas.openxmlformats.org/officeDocument/2006/relationships/image" Target="../media/image123.emf"/><Relationship Id="rId412" Type="http://schemas.openxmlformats.org/officeDocument/2006/relationships/image" Target="../media/image204.emf"/><Relationship Id="rId107" Type="http://schemas.openxmlformats.org/officeDocument/2006/relationships/image" Target="../media/image55.emf"/><Relationship Id="rId289" Type="http://schemas.openxmlformats.org/officeDocument/2006/relationships/image" Target="../media/image144.emf"/><Relationship Id="rId454" Type="http://schemas.openxmlformats.org/officeDocument/2006/relationships/image" Target="../media/image225.emf"/><Relationship Id="rId496" Type="http://schemas.openxmlformats.org/officeDocument/2006/relationships/image" Target="../media/image246.emf"/><Relationship Id="rId11" Type="http://schemas.openxmlformats.org/officeDocument/2006/relationships/image" Target="../media/image8.emf"/><Relationship Id="rId53" Type="http://schemas.openxmlformats.org/officeDocument/2006/relationships/image" Target="../media/image29.emf"/><Relationship Id="rId149" Type="http://schemas.openxmlformats.org/officeDocument/2006/relationships/image" Target="../media/image74.emf"/><Relationship Id="rId314" Type="http://schemas.openxmlformats.org/officeDocument/2006/relationships/image" Target="../media/image156.emf"/><Relationship Id="rId356" Type="http://schemas.openxmlformats.org/officeDocument/2006/relationships/image" Target="../media/image177.emf"/><Relationship Id="rId398" Type="http://schemas.openxmlformats.org/officeDocument/2006/relationships/customXml" Target="../ink/ink203.xml"/><Relationship Id="rId521" Type="http://schemas.openxmlformats.org/officeDocument/2006/relationships/customXml" Target="../ink/ink265.xml"/><Relationship Id="rId95" Type="http://schemas.openxmlformats.org/officeDocument/2006/relationships/image" Target="../media/image50.emf"/><Relationship Id="rId160" Type="http://schemas.openxmlformats.org/officeDocument/2006/relationships/customXml" Target="../ink/ink83.xml"/><Relationship Id="rId216" Type="http://schemas.openxmlformats.org/officeDocument/2006/relationships/customXml" Target="../ink/ink111.xml"/><Relationship Id="rId423" Type="http://schemas.openxmlformats.org/officeDocument/2006/relationships/customXml" Target="../ink/ink216.xml"/><Relationship Id="rId258" Type="http://schemas.openxmlformats.org/officeDocument/2006/relationships/customXml" Target="../ink/ink132.xml"/><Relationship Id="rId465" Type="http://schemas.openxmlformats.org/officeDocument/2006/relationships/customXml" Target="../ink/ink237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61.xml"/><Relationship Id="rId325" Type="http://schemas.openxmlformats.org/officeDocument/2006/relationships/customXml" Target="../ink/ink166.xml"/><Relationship Id="rId367" Type="http://schemas.openxmlformats.org/officeDocument/2006/relationships/customXml" Target="../ink/ink187.xml"/><Relationship Id="rId171" Type="http://schemas.openxmlformats.org/officeDocument/2006/relationships/image" Target="../media/image85.emf"/><Relationship Id="rId227" Type="http://schemas.openxmlformats.org/officeDocument/2006/relationships/image" Target="../media/image113.emf"/><Relationship Id="rId269" Type="http://schemas.openxmlformats.org/officeDocument/2006/relationships/image" Target="../media/image134.emf"/><Relationship Id="rId434" Type="http://schemas.openxmlformats.org/officeDocument/2006/relationships/image" Target="../media/image215.emf"/><Relationship Id="rId476" Type="http://schemas.openxmlformats.org/officeDocument/2006/relationships/image" Target="../media/image236.emf"/><Relationship Id="rId33" Type="http://schemas.openxmlformats.org/officeDocument/2006/relationships/image" Target="../media/image19.emf"/><Relationship Id="rId129" Type="http://schemas.openxmlformats.org/officeDocument/2006/relationships/customXml" Target="../ink/ink67.xml"/><Relationship Id="rId280" Type="http://schemas.openxmlformats.org/officeDocument/2006/relationships/customXml" Target="../ink/ink143.xml"/><Relationship Id="rId336" Type="http://schemas.openxmlformats.org/officeDocument/2006/relationships/image" Target="../media/image167.emf"/><Relationship Id="rId501" Type="http://schemas.openxmlformats.org/officeDocument/2006/relationships/customXml" Target="../ink/ink255.xml"/><Relationship Id="rId75" Type="http://schemas.openxmlformats.org/officeDocument/2006/relationships/image" Target="../media/image40.emf"/><Relationship Id="rId140" Type="http://schemas.openxmlformats.org/officeDocument/2006/relationships/customXml" Target="../ink/ink73.xml"/><Relationship Id="rId182" Type="http://schemas.openxmlformats.org/officeDocument/2006/relationships/customXml" Target="../ink/ink94.xml"/><Relationship Id="rId378" Type="http://schemas.openxmlformats.org/officeDocument/2006/relationships/image" Target="../media/image188.emf"/><Relationship Id="rId403" Type="http://schemas.openxmlformats.org/officeDocument/2006/relationships/customXml" Target="../ink/ink206.xml"/><Relationship Id="rId6" Type="http://schemas.openxmlformats.org/officeDocument/2006/relationships/customXml" Target="../ink/ink3.xml"/><Relationship Id="rId238" Type="http://schemas.openxmlformats.org/officeDocument/2006/relationships/customXml" Target="../ink/ink122.xml"/><Relationship Id="rId445" Type="http://schemas.openxmlformats.org/officeDocument/2006/relationships/customXml" Target="../ink/ink227.xml"/><Relationship Id="rId487" Type="http://schemas.openxmlformats.org/officeDocument/2006/relationships/customXml" Target="../ink/ink248.xml"/><Relationship Id="rId291" Type="http://schemas.openxmlformats.org/officeDocument/2006/relationships/image" Target="../media/image145.emf"/><Relationship Id="rId305" Type="http://schemas.openxmlformats.org/officeDocument/2006/relationships/customXml" Target="../ink/ink156.xml"/><Relationship Id="rId347" Type="http://schemas.openxmlformats.org/officeDocument/2006/relationships/customXml" Target="../ink/ink177.xml"/><Relationship Id="rId512" Type="http://schemas.openxmlformats.org/officeDocument/2006/relationships/image" Target="../media/image254.emf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emf"/><Relationship Id="rId389" Type="http://schemas.openxmlformats.org/officeDocument/2006/relationships/customXml" Target="../ink/ink198.xml"/><Relationship Id="rId193" Type="http://schemas.openxmlformats.org/officeDocument/2006/relationships/image" Target="../media/image96.emf"/><Relationship Id="rId207" Type="http://schemas.openxmlformats.org/officeDocument/2006/relationships/image" Target="../media/image103.emf"/><Relationship Id="rId249" Type="http://schemas.openxmlformats.org/officeDocument/2006/relationships/image" Target="../media/image124.emf"/><Relationship Id="rId414" Type="http://schemas.openxmlformats.org/officeDocument/2006/relationships/image" Target="../media/image205.emf"/><Relationship Id="rId456" Type="http://schemas.openxmlformats.org/officeDocument/2006/relationships/image" Target="../media/image226.emf"/><Relationship Id="rId498" Type="http://schemas.openxmlformats.org/officeDocument/2006/relationships/image" Target="../media/image247.emf"/><Relationship Id="rId13" Type="http://schemas.openxmlformats.org/officeDocument/2006/relationships/image" Target="../media/image9.emf"/><Relationship Id="rId109" Type="http://schemas.openxmlformats.org/officeDocument/2006/relationships/customXml" Target="../ink/ink56.xml"/><Relationship Id="rId260" Type="http://schemas.openxmlformats.org/officeDocument/2006/relationships/customXml" Target="../ink/ink133.xml"/><Relationship Id="rId316" Type="http://schemas.openxmlformats.org/officeDocument/2006/relationships/image" Target="../media/image157.emf"/><Relationship Id="rId55" Type="http://schemas.openxmlformats.org/officeDocument/2006/relationships/image" Target="../media/image30.emf"/><Relationship Id="rId97" Type="http://schemas.openxmlformats.org/officeDocument/2006/relationships/image" Target="../media/image51.emf"/><Relationship Id="rId120" Type="http://schemas.openxmlformats.org/officeDocument/2006/relationships/customXml" Target="../ink/ink62.xml"/><Relationship Id="rId358" Type="http://schemas.openxmlformats.org/officeDocument/2006/relationships/image" Target="../media/image178.emf"/><Relationship Id="rId162" Type="http://schemas.openxmlformats.org/officeDocument/2006/relationships/customXml" Target="../ink/ink84.xml"/><Relationship Id="rId218" Type="http://schemas.openxmlformats.org/officeDocument/2006/relationships/customXml" Target="../ink/ink112.xml"/><Relationship Id="rId425" Type="http://schemas.openxmlformats.org/officeDocument/2006/relationships/customXml" Target="../ink/ink217.xml"/><Relationship Id="rId467" Type="http://schemas.openxmlformats.org/officeDocument/2006/relationships/customXml" Target="../ink/ink238.xml"/><Relationship Id="rId271" Type="http://schemas.openxmlformats.org/officeDocument/2006/relationships/image" Target="../media/image135.emf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68.xml"/><Relationship Id="rId327" Type="http://schemas.openxmlformats.org/officeDocument/2006/relationships/customXml" Target="../ink/ink167.xml"/><Relationship Id="rId369" Type="http://schemas.openxmlformats.org/officeDocument/2006/relationships/customXml" Target="../ink/ink188.xml"/><Relationship Id="rId173" Type="http://schemas.openxmlformats.org/officeDocument/2006/relationships/image" Target="../media/image86.emf"/><Relationship Id="rId229" Type="http://schemas.openxmlformats.org/officeDocument/2006/relationships/image" Target="../media/image114.emf"/><Relationship Id="rId380" Type="http://schemas.openxmlformats.org/officeDocument/2006/relationships/image" Target="../media/image189.emf"/><Relationship Id="rId436" Type="http://schemas.openxmlformats.org/officeDocument/2006/relationships/image" Target="../media/image216.emf"/><Relationship Id="rId240" Type="http://schemas.openxmlformats.org/officeDocument/2006/relationships/customXml" Target="../ink/ink123.xml"/><Relationship Id="rId478" Type="http://schemas.openxmlformats.org/officeDocument/2006/relationships/image" Target="../media/image23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B31DB3-5C0A-4A09-A822-3CE73A4E8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DBEF374-E959-44BC-B721-844003BAF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5800" y="3809998"/>
            <a:ext cx="5156200" cy="144780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GIẢNG VIÊN: LÊ THỊ MỸ HẠNH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SINH VIÊN: VÕ ĐỨC PHONG    – 16T1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                NGUYỄN THÁI HỌC – 16t1</a:t>
            </a:r>
          </a:p>
        </p:txBody>
      </p:sp>
    </p:spTree>
    <p:extLst>
      <p:ext uri="{BB962C8B-B14F-4D97-AF65-F5344CB8AC3E}">
        <p14:creationId xmlns:p14="http://schemas.microsoft.com/office/powerpoint/2010/main" val="151282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= 7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2, 4)</a:t>
            </a:r>
          </a:p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(R1, R2, R3)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E – N +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P + 1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17" name="Nhóm 916">
            <a:extLst>
              <a:ext uri="{FF2B5EF4-FFF2-40B4-BE49-F238E27FC236}">
                <a16:creationId xmlns:a16="http://schemas.microsoft.com/office/drawing/2014/main" id="{630C7F38-2A5A-4514-8F3B-A0B9F6108573}"/>
              </a:ext>
            </a:extLst>
          </p:cNvPr>
          <p:cNvGrpSpPr/>
          <p:nvPr/>
        </p:nvGrpSpPr>
        <p:grpSpPr>
          <a:xfrm>
            <a:off x="9194800" y="2409626"/>
            <a:ext cx="1483479" cy="4105382"/>
            <a:chOff x="9194800" y="2409626"/>
            <a:chExt cx="1483479" cy="4105382"/>
          </a:xfrm>
        </p:grpSpPr>
        <p:grpSp>
          <p:nvGrpSpPr>
            <p:cNvPr id="876" name="Nhóm 875">
              <a:extLst>
                <a:ext uri="{FF2B5EF4-FFF2-40B4-BE49-F238E27FC236}">
                  <a16:creationId xmlns:a16="http://schemas.microsoft.com/office/drawing/2014/main" id="{01A6781C-AC27-4427-89F3-4182177C6B14}"/>
                </a:ext>
              </a:extLst>
            </p:cNvPr>
            <p:cNvGrpSpPr/>
            <p:nvPr/>
          </p:nvGrpSpPr>
          <p:grpSpPr>
            <a:xfrm>
              <a:off x="9194800" y="2409626"/>
              <a:ext cx="1483479" cy="4105382"/>
              <a:chOff x="8169872" y="2371436"/>
              <a:chExt cx="1327307" cy="4105382"/>
            </a:xfrm>
          </p:grpSpPr>
          <p:grpSp>
            <p:nvGrpSpPr>
              <p:cNvPr id="7" name="Nhóm 6">
                <a:extLst>
                  <a:ext uri="{FF2B5EF4-FFF2-40B4-BE49-F238E27FC236}">
                    <a16:creationId xmlns:a16="http://schemas.microsoft.com/office/drawing/2014/main" id="{D4A76249-8B49-49FE-80DA-BF9BBEB9DE6B}"/>
                  </a:ext>
                </a:extLst>
              </p:cNvPr>
              <p:cNvGrpSpPr/>
              <p:nvPr/>
            </p:nvGrpSpPr>
            <p:grpSpPr>
              <a:xfrm>
                <a:off x="8257567" y="2371436"/>
                <a:ext cx="1239612" cy="4105382"/>
                <a:chOff x="8257567" y="2371436"/>
                <a:chExt cx="1239612" cy="4105382"/>
              </a:xfrm>
            </p:grpSpPr>
            <p:sp>
              <p:nvSpPr>
                <p:cNvPr id="8" name="Hình Bầu dục 7">
                  <a:extLst>
                    <a:ext uri="{FF2B5EF4-FFF2-40B4-BE49-F238E27FC236}">
                      <a16:creationId xmlns:a16="http://schemas.microsoft.com/office/drawing/2014/main" id="{17F50990-C862-49A8-8CA4-C6FC68C9B851}"/>
                    </a:ext>
                  </a:extLst>
                </p:cNvPr>
                <p:cNvSpPr/>
                <p:nvPr/>
              </p:nvSpPr>
              <p:spPr>
                <a:xfrm>
                  <a:off x="8924631" y="2371436"/>
                  <a:ext cx="533400" cy="5461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9" name="Hình Bầu dục 8">
                  <a:extLst>
                    <a:ext uri="{FF2B5EF4-FFF2-40B4-BE49-F238E27FC236}">
                      <a16:creationId xmlns:a16="http://schemas.microsoft.com/office/drawing/2014/main" id="{1A323D98-B2E6-4C42-951A-A72A8A92FF92}"/>
                    </a:ext>
                  </a:extLst>
                </p:cNvPr>
                <p:cNvSpPr/>
                <p:nvPr/>
              </p:nvSpPr>
              <p:spPr>
                <a:xfrm>
                  <a:off x="8924631" y="3236500"/>
                  <a:ext cx="533400" cy="5461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2</a:t>
                  </a:r>
                  <a:endParaRPr lang="en-US" dirty="0"/>
                </a:p>
              </p:txBody>
            </p:sp>
            <p:sp>
              <p:nvSpPr>
                <p:cNvPr id="10" name="Hình Bầu dục 9">
                  <a:extLst>
                    <a:ext uri="{FF2B5EF4-FFF2-40B4-BE49-F238E27FC236}">
                      <a16:creationId xmlns:a16="http://schemas.microsoft.com/office/drawing/2014/main" id="{3B8CC526-A200-402E-A8A7-40FF3C6F96DE}"/>
                    </a:ext>
                  </a:extLst>
                </p:cNvPr>
                <p:cNvSpPr/>
                <p:nvPr/>
              </p:nvSpPr>
              <p:spPr>
                <a:xfrm>
                  <a:off x="8257567" y="3934950"/>
                  <a:ext cx="571500" cy="5842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Hình Bầu dục 10">
                  <a:extLst>
                    <a:ext uri="{FF2B5EF4-FFF2-40B4-BE49-F238E27FC236}">
                      <a16:creationId xmlns:a16="http://schemas.microsoft.com/office/drawing/2014/main" id="{021D9150-BAAA-4EC3-B7FC-58C07278715B}"/>
                    </a:ext>
                  </a:extLst>
                </p:cNvPr>
                <p:cNvSpPr/>
                <p:nvPr/>
              </p:nvSpPr>
              <p:spPr>
                <a:xfrm>
                  <a:off x="8952893" y="4625180"/>
                  <a:ext cx="533400" cy="5461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4</a:t>
                  </a:r>
                  <a:endParaRPr lang="en-US" dirty="0"/>
                </a:p>
              </p:txBody>
            </p:sp>
            <p:sp>
              <p:nvSpPr>
                <p:cNvPr id="12" name="Hình Bầu dục 11">
                  <a:extLst>
                    <a:ext uri="{FF2B5EF4-FFF2-40B4-BE49-F238E27FC236}">
                      <a16:creationId xmlns:a16="http://schemas.microsoft.com/office/drawing/2014/main" id="{622E8769-13D6-4C25-A3C6-0A808DA44714}"/>
                    </a:ext>
                  </a:extLst>
                </p:cNvPr>
                <p:cNvSpPr/>
                <p:nvPr/>
              </p:nvSpPr>
              <p:spPr>
                <a:xfrm>
                  <a:off x="8343865" y="5251444"/>
                  <a:ext cx="571500" cy="5842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5</a:t>
                  </a:r>
                  <a:endParaRPr lang="en-US" dirty="0"/>
                </a:p>
              </p:txBody>
            </p:sp>
            <p:sp>
              <p:nvSpPr>
                <p:cNvPr id="13" name="Hình Bầu dục 12">
                  <a:extLst>
                    <a:ext uri="{FF2B5EF4-FFF2-40B4-BE49-F238E27FC236}">
                      <a16:creationId xmlns:a16="http://schemas.microsoft.com/office/drawing/2014/main" id="{B7A0FE14-2F54-4275-8F5D-ACD4F6B3594E}"/>
                    </a:ext>
                  </a:extLst>
                </p:cNvPr>
                <p:cNvSpPr/>
                <p:nvPr/>
              </p:nvSpPr>
              <p:spPr>
                <a:xfrm>
                  <a:off x="8963779" y="5964300"/>
                  <a:ext cx="533400" cy="512518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6</a:t>
                  </a:r>
                  <a:endParaRPr lang="en-US" dirty="0"/>
                </a:p>
              </p:txBody>
            </p:sp>
            <p:cxnSp>
              <p:nvCxnSpPr>
                <p:cNvPr id="14" name="Đường kết nối Mũi tên Thẳng 13">
                  <a:extLst>
                    <a:ext uri="{FF2B5EF4-FFF2-40B4-BE49-F238E27FC236}">
                      <a16:creationId xmlns:a16="http://schemas.microsoft.com/office/drawing/2014/main" id="{A154D7E6-B04F-472E-9679-D88C0B6BDBB8}"/>
                    </a:ext>
                  </a:extLst>
                </p:cNvPr>
                <p:cNvCxnSpPr>
                  <a:stCxn id="8" idx="4"/>
                  <a:endCxn id="9" idx="0"/>
                </p:cNvCxnSpPr>
                <p:nvPr/>
              </p:nvCxnSpPr>
              <p:spPr>
                <a:xfrm>
                  <a:off x="9191331" y="2917536"/>
                  <a:ext cx="0" cy="31896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Đường kết nối Mũi tên Thẳng 14">
                  <a:extLst>
                    <a:ext uri="{FF2B5EF4-FFF2-40B4-BE49-F238E27FC236}">
                      <a16:creationId xmlns:a16="http://schemas.microsoft.com/office/drawing/2014/main" id="{28F5B5D8-0006-48B5-9D54-4C3CC797FF49}"/>
                    </a:ext>
                  </a:extLst>
                </p:cNvPr>
                <p:cNvCxnSpPr>
                  <a:stCxn id="9" idx="3"/>
                  <a:endCxn id="10" idx="7"/>
                </p:cNvCxnSpPr>
                <p:nvPr/>
              </p:nvCxnSpPr>
              <p:spPr>
                <a:xfrm flipH="1">
                  <a:off x="8745373" y="3702626"/>
                  <a:ext cx="257373" cy="3178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Đường kết nối Mũi tên Thẳng 15">
                  <a:extLst>
                    <a:ext uri="{FF2B5EF4-FFF2-40B4-BE49-F238E27FC236}">
                      <a16:creationId xmlns:a16="http://schemas.microsoft.com/office/drawing/2014/main" id="{6321896E-A9D3-45C7-83AB-92F8DAE9BAD0}"/>
                    </a:ext>
                  </a:extLst>
                </p:cNvPr>
                <p:cNvCxnSpPr>
                  <a:cxnSpLocks/>
                  <a:stCxn id="9" idx="4"/>
                  <a:endCxn id="11" idx="0"/>
                </p:cNvCxnSpPr>
                <p:nvPr/>
              </p:nvCxnSpPr>
              <p:spPr>
                <a:xfrm>
                  <a:off x="9191331" y="3782600"/>
                  <a:ext cx="28262" cy="8425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Đường kết nối Mũi tên Thẳng 16">
                  <a:extLst>
                    <a:ext uri="{FF2B5EF4-FFF2-40B4-BE49-F238E27FC236}">
                      <a16:creationId xmlns:a16="http://schemas.microsoft.com/office/drawing/2014/main" id="{135DE24E-76D3-465A-A103-74F61C28AA30}"/>
                    </a:ext>
                  </a:extLst>
                </p:cNvPr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8831671" y="5091306"/>
                  <a:ext cx="199337" cy="2456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Đường kết nối Mũi tên Thẳng 17">
                  <a:extLst>
                    <a:ext uri="{FF2B5EF4-FFF2-40B4-BE49-F238E27FC236}">
                      <a16:creationId xmlns:a16="http://schemas.microsoft.com/office/drawing/2014/main" id="{75AB7FDE-7AB5-4BC5-BD42-48DB7FE6B53B}"/>
                    </a:ext>
                  </a:extLst>
                </p:cNvPr>
                <p:cNvCxnSpPr>
                  <a:stCxn id="12" idx="5"/>
                  <a:endCxn id="13" idx="1"/>
                </p:cNvCxnSpPr>
                <p:nvPr/>
              </p:nvCxnSpPr>
              <p:spPr>
                <a:xfrm>
                  <a:off x="8831671" y="5750090"/>
                  <a:ext cx="210223" cy="2892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Đường kết nối Mũi tên Thẳng 18">
                  <a:extLst>
                    <a:ext uri="{FF2B5EF4-FFF2-40B4-BE49-F238E27FC236}">
                      <a16:creationId xmlns:a16="http://schemas.microsoft.com/office/drawing/2014/main" id="{4F851513-D51B-4BD8-B64A-DD2759D42EBF}"/>
                    </a:ext>
                  </a:extLst>
                </p:cNvPr>
                <p:cNvCxnSpPr>
                  <a:stCxn id="10" idx="4"/>
                  <a:endCxn id="11" idx="2"/>
                </p:cNvCxnSpPr>
                <p:nvPr/>
              </p:nvCxnSpPr>
              <p:spPr>
                <a:xfrm>
                  <a:off x="8543317" y="4519150"/>
                  <a:ext cx="409576" cy="3790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Đường kết nối Mũi tên Thẳng 19">
                  <a:extLst>
                    <a:ext uri="{FF2B5EF4-FFF2-40B4-BE49-F238E27FC236}">
                      <a16:creationId xmlns:a16="http://schemas.microsoft.com/office/drawing/2014/main" id="{FD3F9439-D8BB-4C66-A155-CF28626DFCD8}"/>
                    </a:ext>
                  </a:extLst>
                </p:cNvPr>
                <p:cNvCxnSpPr>
                  <a:stCxn id="11" idx="4"/>
                  <a:endCxn id="13" idx="0"/>
                </p:cNvCxnSpPr>
                <p:nvPr/>
              </p:nvCxnSpPr>
              <p:spPr>
                <a:xfrm>
                  <a:off x="9219593" y="5171280"/>
                  <a:ext cx="10886" cy="7930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5" name="Nhóm 874">
                <a:extLst>
                  <a:ext uri="{FF2B5EF4-FFF2-40B4-BE49-F238E27FC236}">
                    <a16:creationId xmlns:a16="http://schemas.microsoft.com/office/drawing/2014/main" id="{C0C7B12A-62DC-4188-937D-BE39A42BA1E9}"/>
                  </a:ext>
                </a:extLst>
              </p:cNvPr>
              <p:cNvGrpSpPr/>
              <p:nvPr/>
            </p:nvGrpSpPr>
            <p:grpSpPr>
              <a:xfrm>
                <a:off x="8169872" y="3078994"/>
                <a:ext cx="1134071" cy="2651966"/>
                <a:chOff x="8169872" y="3078994"/>
                <a:chExt cx="1134071" cy="2651966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322" name="Viết tay 321">
                      <a:extLst>
                        <a:ext uri="{FF2B5EF4-FFF2-40B4-BE49-F238E27FC236}">
                          <a16:creationId xmlns:a16="http://schemas.microsoft.com/office/drawing/2014/main" id="{5AAD4CB9-A103-4D79-A78A-0DCAA9F95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766" y="4245326"/>
                    <a:ext cx="236520" cy="405000"/>
                  </p14:xfrm>
                </p:contentPart>
              </mc:Choice>
              <mc:Fallback xmlns="">
                <p:pic>
                  <p:nvPicPr>
                    <p:cNvPr id="322" name="Viết tay 321">
                      <a:extLst>
                        <a:ext uri="{FF2B5EF4-FFF2-40B4-BE49-F238E27FC236}">
                          <a16:creationId xmlns:a16="http://schemas.microsoft.com/office/drawing/2014/main" id="{5AAD4CB9-A103-4D79-A78A-0DCAA9F95129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759543" y="4173326"/>
                      <a:ext cx="300645" cy="54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370" name="Viết tay 369">
                      <a:extLst>
                        <a:ext uri="{FF2B5EF4-FFF2-40B4-BE49-F238E27FC236}">
                          <a16:creationId xmlns:a16="http://schemas.microsoft.com/office/drawing/2014/main" id="{5D921071-0002-426E-8FF4-C953E6A7B5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4526" y="4566446"/>
                    <a:ext cx="18720" cy="32040"/>
                  </p14:xfrm>
                </p:contentPart>
              </mc:Choice>
              <mc:Fallback xmlns="">
                <p:pic>
                  <p:nvPicPr>
                    <p:cNvPr id="370" name="Viết tay 369">
                      <a:extLst>
                        <a:ext uri="{FF2B5EF4-FFF2-40B4-BE49-F238E27FC236}">
                          <a16:creationId xmlns:a16="http://schemas.microsoft.com/office/drawing/2014/main" id="{5D921071-0002-426E-8FF4-C953E6A7B5CF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8702250" y="4494446"/>
                      <a:ext cx="82949" cy="17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369" name="Viết tay 368">
                      <a:extLst>
                        <a:ext uri="{FF2B5EF4-FFF2-40B4-BE49-F238E27FC236}">
                          <a16:creationId xmlns:a16="http://schemas.microsoft.com/office/drawing/2014/main" id="{42E44EF9-355C-4373-AB73-4F1EC127EB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8486" y="4167206"/>
                    <a:ext cx="366480" cy="431640"/>
                  </p14:xfrm>
                </p:contentPart>
              </mc:Choice>
              <mc:Fallback xmlns="">
                <p:pic>
                  <p:nvPicPr>
                    <p:cNvPr id="369" name="Viết tay 368">
                      <a:extLst>
                        <a:ext uri="{FF2B5EF4-FFF2-40B4-BE49-F238E27FC236}">
                          <a16:creationId xmlns:a16="http://schemas.microsoft.com/office/drawing/2014/main" id="{42E44EF9-355C-4373-AB73-4F1EC127EB6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8706282" y="4095206"/>
                      <a:ext cx="430566" cy="57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95" name="Viết tay 294">
                      <a:extLst>
                        <a:ext uri="{FF2B5EF4-FFF2-40B4-BE49-F238E27FC236}">
                          <a16:creationId xmlns:a16="http://schemas.microsoft.com/office/drawing/2014/main" id="{49CB5B01-DE46-4C73-B81A-8E59F8264C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1886" y="4237046"/>
                    <a:ext cx="182160" cy="336240"/>
                  </p14:xfrm>
                </p:contentPart>
              </mc:Choice>
              <mc:Fallback xmlns="">
                <p:pic>
                  <p:nvPicPr>
                    <p:cNvPr id="295" name="Viết tay 294">
                      <a:extLst>
                        <a:ext uri="{FF2B5EF4-FFF2-40B4-BE49-F238E27FC236}">
                          <a16:creationId xmlns:a16="http://schemas.microsoft.com/office/drawing/2014/main" id="{49CB5B01-DE46-4C73-B81A-8E59F8264CD0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909588" y="4165046"/>
                      <a:ext cx="246433" cy="47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68" name="Viết tay 367">
                      <a:extLst>
                        <a:ext uri="{FF2B5EF4-FFF2-40B4-BE49-F238E27FC236}">
                          <a16:creationId xmlns:a16="http://schemas.microsoft.com/office/drawing/2014/main" id="{B20BA61F-91AC-4DE9-8979-6500184324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8486" y="4543046"/>
                    <a:ext cx="53280" cy="108360"/>
                  </p14:xfrm>
                </p:contentPart>
              </mc:Choice>
              <mc:Fallback xmlns="">
                <p:pic>
                  <p:nvPicPr>
                    <p:cNvPr id="368" name="Viết tay 367">
                      <a:extLst>
                        <a:ext uri="{FF2B5EF4-FFF2-40B4-BE49-F238E27FC236}">
                          <a16:creationId xmlns:a16="http://schemas.microsoft.com/office/drawing/2014/main" id="{B20BA61F-91AC-4DE9-8979-650018432498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8706711" y="4470927"/>
                      <a:ext cx="117152" cy="25296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367" name="Viết tay 366">
                      <a:extLst>
                        <a:ext uri="{FF2B5EF4-FFF2-40B4-BE49-F238E27FC236}">
                          <a16:creationId xmlns:a16="http://schemas.microsoft.com/office/drawing/2014/main" id="{EDCF8EBC-B636-47FC-89DF-9CFB7342DA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0046" y="4562486"/>
                    <a:ext cx="43560" cy="127800"/>
                  </p14:xfrm>
                </p:contentPart>
              </mc:Choice>
              <mc:Fallback xmlns="">
                <p:pic>
                  <p:nvPicPr>
                    <p:cNvPr id="367" name="Viết tay 366">
                      <a:extLst>
                        <a:ext uri="{FF2B5EF4-FFF2-40B4-BE49-F238E27FC236}">
                          <a16:creationId xmlns:a16="http://schemas.microsoft.com/office/drawing/2014/main" id="{EDCF8EBC-B636-47FC-89DF-9CFB7342DAB8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8768017" y="4490440"/>
                      <a:ext cx="107299" cy="2722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366" name="Viết tay 365">
                      <a:extLst>
                        <a:ext uri="{FF2B5EF4-FFF2-40B4-BE49-F238E27FC236}">
                          <a16:creationId xmlns:a16="http://schemas.microsoft.com/office/drawing/2014/main" id="{C69E2B94-EEEE-419B-938C-9EF9345BD4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31366" y="4616126"/>
                    <a:ext cx="32400" cy="86760"/>
                  </p14:xfrm>
                </p:contentPart>
              </mc:Choice>
              <mc:Fallback xmlns="">
                <p:pic>
                  <p:nvPicPr>
                    <p:cNvPr id="366" name="Viết tay 365">
                      <a:extLst>
                        <a:ext uri="{FF2B5EF4-FFF2-40B4-BE49-F238E27FC236}">
                          <a16:creationId xmlns:a16="http://schemas.microsoft.com/office/drawing/2014/main" id="{C69E2B94-EEEE-419B-938C-9EF9345BD40A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8798966" y="4544486"/>
                      <a:ext cx="96876" cy="230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65" name="Viết tay 364">
                      <a:extLst>
                        <a:ext uri="{FF2B5EF4-FFF2-40B4-BE49-F238E27FC236}">
                          <a16:creationId xmlns:a16="http://schemas.microsoft.com/office/drawing/2014/main" id="{0177E61C-4740-436B-B1D4-E952F10936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166" y="4556726"/>
                    <a:ext cx="14040" cy="159480"/>
                  </p14:xfrm>
                </p:contentPart>
              </mc:Choice>
              <mc:Fallback xmlns="">
                <p:pic>
                  <p:nvPicPr>
                    <p:cNvPr id="365" name="Viết tay 364">
                      <a:extLst>
                        <a:ext uri="{FF2B5EF4-FFF2-40B4-BE49-F238E27FC236}">
                          <a16:creationId xmlns:a16="http://schemas.microsoft.com/office/drawing/2014/main" id="{0177E61C-4740-436B-B1D4-E952F109365E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8836841" y="4484726"/>
                      <a:ext cx="79016" cy="30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32" name="Viết tay 331">
                      <a:extLst>
                        <a:ext uri="{FF2B5EF4-FFF2-40B4-BE49-F238E27FC236}">
                          <a16:creationId xmlns:a16="http://schemas.microsoft.com/office/drawing/2014/main" id="{C0B8D5DB-3BC9-462E-93D7-F9FF3DF472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4519646"/>
                    <a:ext cx="29880" cy="99000"/>
                  </p14:xfrm>
                </p:contentPart>
              </mc:Choice>
              <mc:Fallback xmlns="">
                <p:pic>
                  <p:nvPicPr>
                    <p:cNvPr id="332" name="Viết tay 331">
                      <a:extLst>
                        <a:ext uri="{FF2B5EF4-FFF2-40B4-BE49-F238E27FC236}">
                          <a16:creationId xmlns:a16="http://schemas.microsoft.com/office/drawing/2014/main" id="{C0B8D5DB-3BC9-462E-93D7-F9FF3DF472D0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8863677" y="4447646"/>
                      <a:ext cx="93817" cy="24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341" name="Viết tay 340">
                      <a:extLst>
                        <a:ext uri="{FF2B5EF4-FFF2-40B4-BE49-F238E27FC236}">
                          <a16:creationId xmlns:a16="http://schemas.microsoft.com/office/drawing/2014/main" id="{5D0C27BB-F26C-4AA3-87E4-B887B28467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0206" y="4180166"/>
                    <a:ext cx="54360" cy="331560"/>
                  </p14:xfrm>
                </p:contentPart>
              </mc:Choice>
              <mc:Fallback xmlns="">
                <p:pic>
                  <p:nvPicPr>
                    <p:cNvPr id="341" name="Viết tay 340">
                      <a:extLst>
                        <a:ext uri="{FF2B5EF4-FFF2-40B4-BE49-F238E27FC236}">
                          <a16:creationId xmlns:a16="http://schemas.microsoft.com/office/drawing/2014/main" id="{5D0C27BB-F26C-4AA3-87E4-B887B284677E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9057849" y="4108166"/>
                      <a:ext cx="118751" cy="47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364" name="Viết tay 363">
                      <a:extLst>
                        <a:ext uri="{FF2B5EF4-FFF2-40B4-BE49-F238E27FC236}">
                          <a16:creationId xmlns:a16="http://schemas.microsoft.com/office/drawing/2014/main" id="{6D497FD7-57C4-488D-BF11-C033D97E4D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4103486"/>
                    <a:ext cx="26280" cy="338400"/>
                  </p14:xfrm>
                </p:contentPart>
              </mc:Choice>
              <mc:Fallback xmlns="">
                <p:pic>
                  <p:nvPicPr>
                    <p:cNvPr id="364" name="Viết tay 363">
                      <a:extLst>
                        <a:ext uri="{FF2B5EF4-FFF2-40B4-BE49-F238E27FC236}">
                          <a16:creationId xmlns:a16="http://schemas.microsoft.com/office/drawing/2014/main" id="{6D497FD7-57C4-488D-BF11-C033D97E4D8F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9111402" y="4031486"/>
                      <a:ext cx="90844" cy="48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363" name="Viết tay 362">
                      <a:extLst>
                        <a:ext uri="{FF2B5EF4-FFF2-40B4-BE49-F238E27FC236}">
                          <a16:creationId xmlns:a16="http://schemas.microsoft.com/office/drawing/2014/main" id="{B2D5491C-EAD7-4A1A-91B6-5F5395F9B2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3984326"/>
                    <a:ext cx="26640" cy="326880"/>
                  </p14:xfrm>
                </p:contentPart>
              </mc:Choice>
              <mc:Fallback xmlns="">
                <p:pic>
                  <p:nvPicPr>
                    <p:cNvPr id="363" name="Viết tay 362">
                      <a:extLst>
                        <a:ext uri="{FF2B5EF4-FFF2-40B4-BE49-F238E27FC236}">
                          <a16:creationId xmlns:a16="http://schemas.microsoft.com/office/drawing/2014/main" id="{B2D5491C-EAD7-4A1A-91B6-5F5395F9B29A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9111750" y="3912326"/>
                      <a:ext cx="90512" cy="47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362" name="Viết tay 361">
                      <a:extLst>
                        <a:ext uri="{FF2B5EF4-FFF2-40B4-BE49-F238E27FC236}">
                          <a16:creationId xmlns:a16="http://schemas.microsoft.com/office/drawing/2014/main" id="{1038FC5B-60BF-411C-A6C2-1ECC81DE24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814406"/>
                    <a:ext cx="131040" cy="379080"/>
                  </p14:xfrm>
                </p:contentPart>
              </mc:Choice>
              <mc:Fallback xmlns="">
                <p:pic>
                  <p:nvPicPr>
                    <p:cNvPr id="362" name="Viết tay 361">
                      <a:extLst>
                        <a:ext uri="{FF2B5EF4-FFF2-40B4-BE49-F238E27FC236}">
                          <a16:creationId xmlns:a16="http://schemas.microsoft.com/office/drawing/2014/main" id="{1038FC5B-60BF-411C-A6C2-1ECC81DE24F7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9007249" y="3742406"/>
                      <a:ext cx="195111" cy="52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132" name="Viết tay 131">
                      <a:extLst>
                        <a:ext uri="{FF2B5EF4-FFF2-40B4-BE49-F238E27FC236}">
                          <a16:creationId xmlns:a16="http://schemas.microsoft.com/office/drawing/2014/main" id="{C8F15B8A-D3CF-4F09-AF1F-49E8BDE5A5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1646" y="3996926"/>
                    <a:ext cx="13680" cy="48600"/>
                  </p14:xfrm>
                </p:contentPart>
              </mc:Choice>
              <mc:Fallback xmlns="">
                <p:pic>
                  <p:nvPicPr>
                    <p:cNvPr id="132" name="Viết tay 131">
                      <a:extLst>
                        <a:ext uri="{FF2B5EF4-FFF2-40B4-BE49-F238E27FC236}">
                          <a16:creationId xmlns:a16="http://schemas.microsoft.com/office/drawing/2014/main" id="{C8F15B8A-D3CF-4F09-AF1F-49E8BDE5A5D9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9059075" y="3924926"/>
                      <a:ext cx="78497" cy="19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31" name="Viết tay 130">
                      <a:extLst>
                        <a:ext uri="{FF2B5EF4-FFF2-40B4-BE49-F238E27FC236}">
                          <a16:creationId xmlns:a16="http://schemas.microsoft.com/office/drawing/2014/main" id="{209DA8B2-0CAD-477A-A13C-62F089E344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6126" y="3922766"/>
                    <a:ext cx="46080" cy="192240"/>
                  </p14:xfrm>
                </p:contentPart>
              </mc:Choice>
              <mc:Fallback xmlns="">
                <p:pic>
                  <p:nvPicPr>
                    <p:cNvPr id="131" name="Viết tay 130">
                      <a:extLst>
                        <a:ext uri="{FF2B5EF4-FFF2-40B4-BE49-F238E27FC236}">
                          <a16:creationId xmlns:a16="http://schemas.microsoft.com/office/drawing/2014/main" id="{209DA8B2-0CAD-477A-A13C-62F089E34446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9083675" y="3850766"/>
                      <a:ext cx="110657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304" name="Viết tay 303">
                      <a:extLst>
                        <a:ext uri="{FF2B5EF4-FFF2-40B4-BE49-F238E27FC236}">
                          <a16:creationId xmlns:a16="http://schemas.microsoft.com/office/drawing/2014/main" id="{FE769FC3-CAE3-4890-B6A4-FDDE74903F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09846" y="3886046"/>
                    <a:ext cx="221760" cy="518040"/>
                  </p14:xfrm>
                </p:contentPart>
              </mc:Choice>
              <mc:Fallback xmlns="">
                <p:pic>
                  <p:nvPicPr>
                    <p:cNvPr id="304" name="Viết tay 303">
                      <a:extLst>
                        <a:ext uri="{FF2B5EF4-FFF2-40B4-BE49-F238E27FC236}">
                          <a16:creationId xmlns:a16="http://schemas.microsoft.com/office/drawing/2014/main" id="{FE769FC3-CAE3-4890-B6A4-FDDE74903FAB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8877613" y="3812928"/>
                      <a:ext cx="285903" cy="66391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293" name="Viết tay 292">
                      <a:extLst>
                        <a:ext uri="{FF2B5EF4-FFF2-40B4-BE49-F238E27FC236}">
                          <a16:creationId xmlns:a16="http://schemas.microsoft.com/office/drawing/2014/main" id="{EA0DC21A-AAD0-4F26-BCAC-728DEA1961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547726"/>
                    <a:ext cx="26640" cy="77040"/>
                  </p14:xfrm>
                </p:contentPart>
              </mc:Choice>
              <mc:Fallback xmlns="">
                <p:pic>
                  <p:nvPicPr>
                    <p:cNvPr id="293" name="Viết tay 292">
                      <a:extLst>
                        <a:ext uri="{FF2B5EF4-FFF2-40B4-BE49-F238E27FC236}">
                          <a16:creationId xmlns:a16="http://schemas.microsoft.com/office/drawing/2014/main" id="{EA0DC21A-AAD0-4F26-BCAC-728DEA196194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8785230" y="4475726"/>
                      <a:ext cx="90512" cy="22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280" name="Viết tay 279">
                      <a:extLst>
                        <a:ext uri="{FF2B5EF4-FFF2-40B4-BE49-F238E27FC236}">
                          <a16:creationId xmlns:a16="http://schemas.microsoft.com/office/drawing/2014/main" id="{5EE4B737-2B4F-4176-A0AB-0B59E5337E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545926"/>
                    <a:ext cx="360" cy="90360"/>
                  </p14:xfrm>
                </p:contentPart>
              </mc:Choice>
              <mc:Fallback xmlns="">
                <p:pic>
                  <p:nvPicPr>
                    <p:cNvPr id="280" name="Viết tay 279">
                      <a:extLst>
                        <a:ext uri="{FF2B5EF4-FFF2-40B4-BE49-F238E27FC236}">
                          <a16:creationId xmlns:a16="http://schemas.microsoft.com/office/drawing/2014/main" id="{5EE4B737-2B4F-4176-A0AB-0B59E5337E67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8781326" y="4473926"/>
                      <a:ext cx="72000" cy="23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297" name="Viết tay 296">
                      <a:extLst>
                        <a:ext uri="{FF2B5EF4-FFF2-40B4-BE49-F238E27FC236}">
                          <a16:creationId xmlns:a16="http://schemas.microsoft.com/office/drawing/2014/main" id="{8B3E75E7-32AA-4278-B0E3-BFF70F7332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3918446"/>
                    <a:ext cx="720" cy="144360"/>
                  </p14:xfrm>
                </p:contentPart>
              </mc:Choice>
              <mc:Fallback xmlns="">
                <p:pic>
                  <p:nvPicPr>
                    <p:cNvPr id="297" name="Viết tay 296">
                      <a:extLst>
                        <a:ext uri="{FF2B5EF4-FFF2-40B4-BE49-F238E27FC236}">
                          <a16:creationId xmlns:a16="http://schemas.microsoft.com/office/drawing/2014/main" id="{8B3E75E7-32AA-4278-B0E3-BFF70F733277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8850086" y="3846446"/>
                      <a:ext cx="144000" cy="28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306" name="Viết tay 305">
                      <a:extLst>
                        <a:ext uri="{FF2B5EF4-FFF2-40B4-BE49-F238E27FC236}">
                          <a16:creationId xmlns:a16="http://schemas.microsoft.com/office/drawing/2014/main" id="{A58B3ED8-60FF-452F-AB0C-DC1551D67F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3918446"/>
                    <a:ext cx="66240" cy="327240"/>
                  </p14:xfrm>
                </p:contentPart>
              </mc:Choice>
              <mc:Fallback xmlns="">
                <p:pic>
                  <p:nvPicPr>
                    <p:cNvPr id="306" name="Viết tay 305">
                      <a:extLst>
                        <a:ext uri="{FF2B5EF4-FFF2-40B4-BE49-F238E27FC236}">
                          <a16:creationId xmlns:a16="http://schemas.microsoft.com/office/drawing/2014/main" id="{A58B3ED8-60FF-452F-AB0C-DC1551D67FAD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8863494" y="3846446"/>
                      <a:ext cx="130541" cy="47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305" name="Viết tay 304">
                      <a:extLst>
                        <a:ext uri="{FF2B5EF4-FFF2-40B4-BE49-F238E27FC236}">
                          <a16:creationId xmlns:a16="http://schemas.microsoft.com/office/drawing/2014/main" id="{B3763FC2-B491-4489-8E36-4084DC0265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4049486"/>
                    <a:ext cx="360" cy="13320"/>
                  </p14:xfrm>
                </p:contentPart>
              </mc:Choice>
              <mc:Fallback xmlns="">
                <p:pic>
                  <p:nvPicPr>
                    <p:cNvPr id="305" name="Viết tay 304">
                      <a:extLst>
                        <a:ext uri="{FF2B5EF4-FFF2-40B4-BE49-F238E27FC236}">
                          <a16:creationId xmlns:a16="http://schemas.microsoft.com/office/drawing/2014/main" id="{B3763FC2-B491-4489-8E36-4084DC0265C0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8859806" y="3977486"/>
                      <a:ext cx="72000" cy="15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296" name="Viết tay 295">
                      <a:extLst>
                        <a:ext uri="{FF2B5EF4-FFF2-40B4-BE49-F238E27FC236}">
                          <a16:creationId xmlns:a16="http://schemas.microsoft.com/office/drawing/2014/main" id="{68B9E610-FB69-4068-A4A6-4F043C6272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454486"/>
                    <a:ext cx="360" cy="72720"/>
                  </p14:xfrm>
                </p:contentPart>
              </mc:Choice>
              <mc:Fallback xmlns="">
                <p:pic>
                  <p:nvPicPr>
                    <p:cNvPr id="296" name="Viết tay 295">
                      <a:extLst>
                        <a:ext uri="{FF2B5EF4-FFF2-40B4-BE49-F238E27FC236}">
                          <a16:creationId xmlns:a16="http://schemas.microsoft.com/office/drawing/2014/main" id="{68B9E610-FB69-4068-A4A6-4F043C6272B2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8833526" y="4382486"/>
                      <a:ext cx="72000" cy="21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303" name="Viết tay 302">
                      <a:extLst>
                        <a:ext uri="{FF2B5EF4-FFF2-40B4-BE49-F238E27FC236}">
                          <a16:creationId xmlns:a16="http://schemas.microsoft.com/office/drawing/2014/main" id="{FCA6B735-17E4-48EF-BD84-6B2AC86052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284566"/>
                    <a:ext cx="40680" cy="287640"/>
                  </p14:xfrm>
                </p:contentPart>
              </mc:Choice>
              <mc:Fallback xmlns="">
                <p:pic>
                  <p:nvPicPr>
                    <p:cNvPr id="303" name="Viết tay 302">
                      <a:extLst>
                        <a:ext uri="{FF2B5EF4-FFF2-40B4-BE49-F238E27FC236}">
                          <a16:creationId xmlns:a16="http://schemas.microsoft.com/office/drawing/2014/main" id="{FCA6B735-17E4-48EF-BD84-6B2AC8605261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824280" y="4212566"/>
                      <a:ext cx="104929" cy="43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302" name="Viết tay 301">
                      <a:extLst>
                        <a:ext uri="{FF2B5EF4-FFF2-40B4-BE49-F238E27FC236}">
                          <a16:creationId xmlns:a16="http://schemas.microsoft.com/office/drawing/2014/main" id="{DFFD71E6-5FD7-4406-A7F4-C65B934F5E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284566"/>
                    <a:ext cx="13680" cy="77040"/>
                  </p14:xfrm>
                </p:contentPart>
              </mc:Choice>
              <mc:Fallback xmlns="">
                <p:pic>
                  <p:nvPicPr>
                    <p:cNvPr id="302" name="Viết tay 301">
                      <a:extLst>
                        <a:ext uri="{FF2B5EF4-FFF2-40B4-BE49-F238E27FC236}">
                          <a16:creationId xmlns:a16="http://schemas.microsoft.com/office/drawing/2014/main" id="{DFFD71E6-5FD7-4406-A7F4-C65B934F5E18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8836955" y="4212566"/>
                      <a:ext cx="78497" cy="22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338" name="Viết tay 337">
                      <a:extLst>
                        <a:ext uri="{FF2B5EF4-FFF2-40B4-BE49-F238E27FC236}">
                          <a16:creationId xmlns:a16="http://schemas.microsoft.com/office/drawing/2014/main" id="{02A69060-C2DA-42F6-A0E2-C588B4A14F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8806" y="4323806"/>
                    <a:ext cx="163080" cy="326880"/>
                  </p14:xfrm>
                </p:contentPart>
              </mc:Choice>
              <mc:Fallback xmlns="">
                <p:pic>
                  <p:nvPicPr>
                    <p:cNvPr id="338" name="Viết tay 337">
                      <a:extLst>
                        <a:ext uri="{FF2B5EF4-FFF2-40B4-BE49-F238E27FC236}">
                          <a16:creationId xmlns:a16="http://schemas.microsoft.com/office/drawing/2014/main" id="{02A69060-C2DA-42F6-A0E2-C588B4A14F80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8836513" y="4251806"/>
                      <a:ext cx="227343" cy="47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358" name="Viết tay 357">
                      <a:extLst>
                        <a:ext uri="{FF2B5EF4-FFF2-40B4-BE49-F238E27FC236}">
                          <a16:creationId xmlns:a16="http://schemas.microsoft.com/office/drawing/2014/main" id="{C417B3CF-F5EA-439D-9AC7-F64C2C5FE8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6366" y="4454486"/>
                    <a:ext cx="11160" cy="42120"/>
                  </p14:xfrm>
                </p:contentPart>
              </mc:Choice>
              <mc:Fallback xmlns="">
                <p:pic>
                  <p:nvPicPr>
                    <p:cNvPr id="358" name="Viết tay 357">
                      <a:extLst>
                        <a:ext uri="{FF2B5EF4-FFF2-40B4-BE49-F238E27FC236}">
                          <a16:creationId xmlns:a16="http://schemas.microsoft.com/office/drawing/2014/main" id="{C417B3CF-F5EA-439D-9AC7-F64C2C5FE86C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9113871" y="4382486"/>
                      <a:ext cx="76479" cy="185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357" name="Viết tay 356">
                      <a:extLst>
                        <a:ext uri="{FF2B5EF4-FFF2-40B4-BE49-F238E27FC236}">
                          <a16:creationId xmlns:a16="http://schemas.microsoft.com/office/drawing/2014/main" id="{EC1AF07E-DDC4-438F-AA2A-4B8E5725EA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2846" y="4376006"/>
                    <a:ext cx="94680" cy="163080"/>
                  </p14:xfrm>
                </p:contentPart>
              </mc:Choice>
              <mc:Fallback xmlns="">
                <p:pic>
                  <p:nvPicPr>
                    <p:cNvPr id="357" name="Viết tay 356">
                      <a:extLst>
                        <a:ext uri="{FF2B5EF4-FFF2-40B4-BE49-F238E27FC236}">
                          <a16:creationId xmlns:a16="http://schemas.microsoft.com/office/drawing/2014/main" id="{EC1AF07E-DDC4-438F-AA2A-4B8E5725EABB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9030642" y="4304006"/>
                      <a:ext cx="158766" cy="30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329" name="Viết tay 328">
                      <a:extLst>
                        <a:ext uri="{FF2B5EF4-FFF2-40B4-BE49-F238E27FC236}">
                          <a16:creationId xmlns:a16="http://schemas.microsoft.com/office/drawing/2014/main" id="{5E789241-38E8-4131-B139-C1AC312E90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297526"/>
                    <a:ext cx="196560" cy="329040"/>
                  </p14:xfrm>
                </p:contentPart>
              </mc:Choice>
              <mc:Fallback xmlns="">
                <p:pic>
                  <p:nvPicPr>
                    <p:cNvPr id="329" name="Viết tay 328">
                      <a:extLst>
                        <a:ext uri="{FF2B5EF4-FFF2-40B4-BE49-F238E27FC236}">
                          <a16:creationId xmlns:a16="http://schemas.microsoft.com/office/drawing/2014/main" id="{5E789241-38E8-4131-B139-C1AC312E90E5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837356" y="4225526"/>
                      <a:ext cx="260579" cy="47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356" name="Viết tay 355">
                      <a:extLst>
                        <a:ext uri="{FF2B5EF4-FFF2-40B4-BE49-F238E27FC236}">
                          <a16:creationId xmlns:a16="http://schemas.microsoft.com/office/drawing/2014/main" id="{DF968C64-9869-45A4-9003-4A1A403069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206" y="4598486"/>
                    <a:ext cx="39240" cy="38880"/>
                  </p14:xfrm>
                </p:contentPart>
              </mc:Choice>
              <mc:Fallback xmlns="">
                <p:pic>
                  <p:nvPicPr>
                    <p:cNvPr id="356" name="Viết tay 355">
                      <a:extLst>
                        <a:ext uri="{FF2B5EF4-FFF2-40B4-BE49-F238E27FC236}">
                          <a16:creationId xmlns:a16="http://schemas.microsoft.com/office/drawing/2014/main" id="{DF968C64-9869-45A4-9003-4A1A40306933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707042" y="4527147"/>
                      <a:ext cx="103246" cy="18120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355" name="Viết tay 354">
                      <a:extLst>
                        <a:ext uri="{FF2B5EF4-FFF2-40B4-BE49-F238E27FC236}">
                          <a16:creationId xmlns:a16="http://schemas.microsoft.com/office/drawing/2014/main" id="{432A411C-3AED-42C0-ADCA-AEDC7DE904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637726"/>
                    <a:ext cx="26640" cy="12960"/>
                  </p14:xfrm>
                </p:contentPart>
              </mc:Choice>
              <mc:Fallback xmlns="">
                <p:pic>
                  <p:nvPicPr>
                    <p:cNvPr id="355" name="Viết tay 354">
                      <a:extLst>
                        <a:ext uri="{FF2B5EF4-FFF2-40B4-BE49-F238E27FC236}">
                          <a16:creationId xmlns:a16="http://schemas.microsoft.com/office/drawing/2014/main" id="{432A411C-3AED-42C0-ADCA-AEDC7DE9046F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8745990" y="4567672"/>
                      <a:ext cx="90512" cy="1527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354" name="Viết tay 353">
                      <a:extLst>
                        <a:ext uri="{FF2B5EF4-FFF2-40B4-BE49-F238E27FC236}">
                          <a16:creationId xmlns:a16="http://schemas.microsoft.com/office/drawing/2014/main" id="{8727B43E-40A5-47A9-AABA-B805DE7B7D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7166" y="4376006"/>
                    <a:ext cx="360" cy="720"/>
                  </p14:xfrm>
                </p:contentPart>
              </mc:Choice>
              <mc:Fallback xmlns="">
                <p:pic>
                  <p:nvPicPr>
                    <p:cNvPr id="354" name="Viết tay 353">
                      <a:extLst>
                        <a:ext uri="{FF2B5EF4-FFF2-40B4-BE49-F238E27FC236}">
                          <a16:creationId xmlns:a16="http://schemas.microsoft.com/office/drawing/2014/main" id="{8727B43E-40A5-47A9-AABA-B805DE7B7D7A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9121166" y="4304006"/>
                      <a:ext cx="72000" cy="14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3" name="Viết tay 112">
                      <a:extLst>
                        <a:ext uri="{FF2B5EF4-FFF2-40B4-BE49-F238E27FC236}">
                          <a16:creationId xmlns:a16="http://schemas.microsoft.com/office/drawing/2014/main" id="{FC29A498-2FFD-487E-B5B8-3272C92785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7166" y="4165406"/>
                    <a:ext cx="360" cy="99720"/>
                  </p14:xfrm>
                </p:contentPart>
              </mc:Choice>
              <mc:Fallback xmlns="">
                <p:pic>
                  <p:nvPicPr>
                    <p:cNvPr id="113" name="Viết tay 112">
                      <a:extLst>
                        <a:ext uri="{FF2B5EF4-FFF2-40B4-BE49-F238E27FC236}">
                          <a16:creationId xmlns:a16="http://schemas.microsoft.com/office/drawing/2014/main" id="{FC29A498-2FFD-487E-B5B8-3272C927854B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9121166" y="4093406"/>
                      <a:ext cx="72000" cy="24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344" name="Viết tay 343">
                      <a:extLst>
                        <a:ext uri="{FF2B5EF4-FFF2-40B4-BE49-F238E27FC236}">
                          <a16:creationId xmlns:a16="http://schemas.microsoft.com/office/drawing/2014/main" id="{1DAECF6D-B372-4DB6-BBE4-9B7D1A7B42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5126" y="3971006"/>
                    <a:ext cx="54000" cy="235440"/>
                  </p14:xfrm>
                </p:contentPart>
              </mc:Choice>
              <mc:Fallback xmlns="">
                <p:pic>
                  <p:nvPicPr>
                    <p:cNvPr id="344" name="Viết tay 343">
                      <a:extLst>
                        <a:ext uri="{FF2B5EF4-FFF2-40B4-BE49-F238E27FC236}">
                          <a16:creationId xmlns:a16="http://schemas.microsoft.com/office/drawing/2014/main" id="{1DAECF6D-B372-4DB6-BBE4-9B7D1A7B42BA}"/>
                        </a:ext>
                      </a:extLst>
                    </p:cNvPr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8822983" y="3899006"/>
                      <a:ext cx="117964" cy="37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353" name="Viết tay 352">
                      <a:extLst>
                        <a:ext uri="{FF2B5EF4-FFF2-40B4-BE49-F238E27FC236}">
                          <a16:creationId xmlns:a16="http://schemas.microsoft.com/office/drawing/2014/main" id="{400FE3BB-7B46-411A-B64C-1FD875E082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4728806"/>
                    <a:ext cx="13320" cy="52560"/>
                  </p14:xfrm>
                </p:contentPart>
              </mc:Choice>
              <mc:Fallback xmlns="">
                <p:pic>
                  <p:nvPicPr>
                    <p:cNvPr id="353" name="Viết tay 352">
                      <a:extLst>
                        <a:ext uri="{FF2B5EF4-FFF2-40B4-BE49-F238E27FC236}">
                          <a16:creationId xmlns:a16="http://schemas.microsoft.com/office/drawing/2014/main" id="{400FE3BB-7B46-411A-B64C-1FD875E082BD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8889598" y="4656806"/>
                      <a:ext cx="77971" cy="19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351" name="Viết tay 350">
                      <a:extLst>
                        <a:ext uri="{FF2B5EF4-FFF2-40B4-BE49-F238E27FC236}">
                          <a16:creationId xmlns:a16="http://schemas.microsoft.com/office/drawing/2014/main" id="{81D80164-9307-41C3-9EF6-785D80540E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624406"/>
                    <a:ext cx="131040" cy="78840"/>
                  </p14:xfrm>
                </p:contentPart>
              </mc:Choice>
              <mc:Fallback xmlns="">
                <p:pic>
                  <p:nvPicPr>
                    <p:cNvPr id="351" name="Viết tay 350">
                      <a:extLst>
                        <a:ext uri="{FF2B5EF4-FFF2-40B4-BE49-F238E27FC236}">
                          <a16:creationId xmlns:a16="http://schemas.microsoft.com/office/drawing/2014/main" id="{81D80164-9307-41C3-9EF6-785D80540E8E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8785129" y="4552406"/>
                      <a:ext cx="195111" cy="22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350" name="Viết tay 349">
                      <a:extLst>
                        <a:ext uri="{FF2B5EF4-FFF2-40B4-BE49-F238E27FC236}">
                          <a16:creationId xmlns:a16="http://schemas.microsoft.com/office/drawing/2014/main" id="{E0AC89EC-97E1-4DCC-8D97-BADC2AABE7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493726"/>
                    <a:ext cx="261720" cy="169920"/>
                  </p14:xfrm>
                </p:contentPart>
              </mc:Choice>
              <mc:Fallback xmlns="">
                <p:pic>
                  <p:nvPicPr>
                    <p:cNvPr id="350" name="Viết tay 349">
                      <a:extLst>
                        <a:ext uri="{FF2B5EF4-FFF2-40B4-BE49-F238E27FC236}">
                          <a16:creationId xmlns:a16="http://schemas.microsoft.com/office/drawing/2014/main" id="{E0AC89EC-97E1-4DCC-8D97-BADC2AABE706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8785094" y="4421726"/>
                      <a:ext cx="325861" cy="31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4">
                  <p14:nvContentPartPr>
                    <p14:cNvPr id="349" name="Viết tay 348">
                      <a:extLst>
                        <a:ext uri="{FF2B5EF4-FFF2-40B4-BE49-F238E27FC236}">
                          <a16:creationId xmlns:a16="http://schemas.microsoft.com/office/drawing/2014/main" id="{8E7FCFB1-8B8C-4386-A896-392076A823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997286"/>
                    <a:ext cx="104760" cy="601200"/>
                  </p14:xfrm>
                </p:contentPart>
              </mc:Choice>
              <mc:Fallback xmlns="">
                <p:pic>
                  <p:nvPicPr>
                    <p:cNvPr id="349" name="Viết tay 348">
                      <a:extLst>
                        <a:ext uri="{FF2B5EF4-FFF2-40B4-BE49-F238E27FC236}">
                          <a16:creationId xmlns:a16="http://schemas.microsoft.com/office/drawing/2014/main" id="{8E7FCFB1-8B8C-4386-A896-392076A82371}"/>
                        </a:ext>
                      </a:extLst>
                    </p:cNvPr>
                    <p:cNvPicPr/>
                    <p:nvPr/>
                  </p:nvPicPr>
                  <p:blipFill>
                    <a:blip r:embed="rId75"/>
                    <a:stretch>
                      <a:fillRect/>
                    </a:stretch>
                  </p:blipFill>
                  <p:spPr>
                    <a:xfrm>
                      <a:off x="9007212" y="3925286"/>
                      <a:ext cx="168905" cy="74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348" name="Viết tay 347">
                      <a:extLst>
                        <a:ext uri="{FF2B5EF4-FFF2-40B4-BE49-F238E27FC236}">
                          <a16:creationId xmlns:a16="http://schemas.microsoft.com/office/drawing/2014/main" id="{1C8339AD-DC0F-4400-A571-75906272DC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4075766"/>
                    <a:ext cx="117720" cy="522720"/>
                  </p14:xfrm>
                </p:contentPart>
              </mc:Choice>
              <mc:Fallback xmlns="">
                <p:pic>
                  <p:nvPicPr>
                    <p:cNvPr id="348" name="Viết tay 347">
                      <a:extLst>
                        <a:ext uri="{FF2B5EF4-FFF2-40B4-BE49-F238E27FC236}">
                          <a16:creationId xmlns:a16="http://schemas.microsoft.com/office/drawing/2014/main" id="{1C8339AD-DC0F-4400-A571-75906272DCAE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8889834" y="4003766"/>
                      <a:ext cx="181902" cy="66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455" name="Viết tay 454">
                      <a:extLst>
                        <a:ext uri="{FF2B5EF4-FFF2-40B4-BE49-F238E27FC236}">
                          <a16:creationId xmlns:a16="http://schemas.microsoft.com/office/drawing/2014/main" id="{C0B3E748-3B80-47E8-A79B-A354D7E297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13320"/>
                  </p14:xfrm>
                </p:contentPart>
              </mc:Choice>
              <mc:Fallback xmlns="">
                <p:pic>
                  <p:nvPicPr>
                    <p:cNvPr id="455" name="Viết tay 454">
                      <a:extLst>
                        <a:ext uri="{FF2B5EF4-FFF2-40B4-BE49-F238E27FC236}">
                          <a16:creationId xmlns:a16="http://schemas.microsoft.com/office/drawing/2014/main" id="{C0B3E748-3B80-47E8-A79B-A354D7E29760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454" name="Viết tay 453">
                      <a:extLst>
                        <a:ext uri="{FF2B5EF4-FFF2-40B4-BE49-F238E27FC236}">
                          <a16:creationId xmlns:a16="http://schemas.microsoft.com/office/drawing/2014/main" id="{A53B605B-4257-4371-BF58-67ED6B67A3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39600" cy="52560"/>
                  </p14:xfrm>
                </p:contentPart>
              </mc:Choice>
              <mc:Fallback xmlns="">
                <p:pic>
                  <p:nvPicPr>
                    <p:cNvPr id="454" name="Viết tay 453">
                      <a:extLst>
                        <a:ext uri="{FF2B5EF4-FFF2-40B4-BE49-F238E27FC236}">
                          <a16:creationId xmlns:a16="http://schemas.microsoft.com/office/drawing/2014/main" id="{A53B605B-4257-4371-BF58-67ED6B67A370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9130242" y="3825926"/>
                      <a:ext cx="40566" cy="5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453" name="Viết tay 452">
                      <a:extLst>
                        <a:ext uri="{FF2B5EF4-FFF2-40B4-BE49-F238E27FC236}">
                          <a16:creationId xmlns:a16="http://schemas.microsoft.com/office/drawing/2014/main" id="{51180DE6-EA1E-4AE6-AD4A-ADDBD025FC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9600" cy="39600"/>
                  </p14:xfrm>
                </p:contentPart>
              </mc:Choice>
              <mc:Fallback xmlns="">
                <p:pic>
                  <p:nvPicPr>
                    <p:cNvPr id="453" name="Viết tay 452">
                      <a:extLst>
                        <a:ext uri="{FF2B5EF4-FFF2-40B4-BE49-F238E27FC236}">
                          <a16:creationId xmlns:a16="http://schemas.microsoft.com/office/drawing/2014/main" id="{51180DE6-EA1E-4AE6-AD4A-ADDBD025FCD8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9117604" y="3825926"/>
                      <a:ext cx="40566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452" name="Viết tay 451">
                      <a:extLst>
                        <a:ext uri="{FF2B5EF4-FFF2-40B4-BE49-F238E27FC236}">
                          <a16:creationId xmlns:a16="http://schemas.microsoft.com/office/drawing/2014/main" id="{271C3D60-AC46-4B22-B81D-287B6313B7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13320" cy="26640"/>
                  </p14:xfrm>
                </p:contentPart>
              </mc:Choice>
              <mc:Fallback xmlns="">
                <p:pic>
                  <p:nvPicPr>
                    <p:cNvPr id="452" name="Viết tay 451">
                      <a:extLst>
                        <a:ext uri="{FF2B5EF4-FFF2-40B4-BE49-F238E27FC236}">
                          <a16:creationId xmlns:a16="http://schemas.microsoft.com/office/drawing/2014/main" id="{271C3D60-AC46-4B22-B81D-287B6313B7B3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913023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451" name="Viết tay 450">
                      <a:extLst>
                        <a:ext uri="{FF2B5EF4-FFF2-40B4-BE49-F238E27FC236}">
                          <a16:creationId xmlns:a16="http://schemas.microsoft.com/office/drawing/2014/main" id="{CD817ED8-23B5-4D2E-BC70-258745A254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65520" cy="78840"/>
                  </p14:xfrm>
                </p:contentPart>
              </mc:Choice>
              <mc:Fallback xmlns="">
                <p:pic>
                  <p:nvPicPr>
                    <p:cNvPr id="451" name="Viết tay 450">
                      <a:extLst>
                        <a:ext uri="{FF2B5EF4-FFF2-40B4-BE49-F238E27FC236}">
                          <a16:creationId xmlns:a16="http://schemas.microsoft.com/office/drawing/2014/main" id="{CD817ED8-23B5-4D2E-BC70-258745A25410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9078040" y="3812966"/>
                      <a:ext cx="66811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8">
                  <p14:nvContentPartPr>
                    <p14:cNvPr id="450" name="Viết tay 449">
                      <a:extLst>
                        <a:ext uri="{FF2B5EF4-FFF2-40B4-BE49-F238E27FC236}">
                          <a16:creationId xmlns:a16="http://schemas.microsoft.com/office/drawing/2014/main" id="{5203C02D-E6E8-4DF0-BB61-1FEE4A7B09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39240" cy="65880"/>
                  </p14:xfrm>
                </p:contentPart>
              </mc:Choice>
              <mc:Fallback xmlns="">
                <p:pic>
                  <p:nvPicPr>
                    <p:cNvPr id="450" name="Viết tay 449">
                      <a:extLst>
                        <a:ext uri="{FF2B5EF4-FFF2-40B4-BE49-F238E27FC236}">
                          <a16:creationId xmlns:a16="http://schemas.microsoft.com/office/drawing/2014/main" id="{5203C02D-E6E8-4DF0-BB61-1FEE4A7B093D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9104323" y="3825926"/>
                      <a:ext cx="40205" cy="6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449" name="Viết tay 448">
                      <a:extLst>
                        <a:ext uri="{FF2B5EF4-FFF2-40B4-BE49-F238E27FC236}">
                          <a16:creationId xmlns:a16="http://schemas.microsoft.com/office/drawing/2014/main" id="{21F8F8AE-CB0C-47B2-A418-C4B7C3241D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52560" cy="26640"/>
                  </p14:xfrm>
                </p:contentPart>
              </mc:Choice>
              <mc:Fallback xmlns="">
                <p:pic>
                  <p:nvPicPr>
                    <p:cNvPr id="449" name="Viết tay 448">
                      <a:extLst>
                        <a:ext uri="{FF2B5EF4-FFF2-40B4-BE49-F238E27FC236}">
                          <a16:creationId xmlns:a16="http://schemas.microsoft.com/office/drawing/2014/main" id="{21F8F8AE-CB0C-47B2-A418-C4B7C3241D54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9104321" y="3825926"/>
                      <a:ext cx="53527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2">
                  <p14:nvContentPartPr>
                    <p14:cNvPr id="448" name="Viết tay 447">
                      <a:extLst>
                        <a:ext uri="{FF2B5EF4-FFF2-40B4-BE49-F238E27FC236}">
                          <a16:creationId xmlns:a16="http://schemas.microsoft.com/office/drawing/2014/main" id="{A7A68821-977A-45CA-A816-37F9A39E19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0126" y="3827366"/>
                    <a:ext cx="360" cy="13320"/>
                  </p14:xfrm>
                </p:contentPart>
              </mc:Choice>
              <mc:Fallback xmlns="">
                <p:pic>
                  <p:nvPicPr>
                    <p:cNvPr id="448" name="Viết tay 447">
                      <a:extLst>
                        <a:ext uri="{FF2B5EF4-FFF2-40B4-BE49-F238E27FC236}">
                          <a16:creationId xmlns:a16="http://schemas.microsoft.com/office/drawing/2014/main" id="{A7A68821-977A-45CA-A816-37F9A39E19E6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91694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4">
                  <p14:nvContentPartPr>
                    <p14:cNvPr id="376" name="Viết tay 375">
                      <a:extLst>
                        <a:ext uri="{FF2B5EF4-FFF2-40B4-BE49-F238E27FC236}">
                          <a16:creationId xmlns:a16="http://schemas.microsoft.com/office/drawing/2014/main" id="{1BE0560E-AF64-4474-B9F8-920AB29A15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388966"/>
                    <a:ext cx="360" cy="13680"/>
                  </p14:xfrm>
                </p:contentPart>
              </mc:Choice>
              <mc:Fallback xmlns="">
                <p:pic>
                  <p:nvPicPr>
                    <p:cNvPr id="376" name="Viết tay 375">
                      <a:extLst>
                        <a:ext uri="{FF2B5EF4-FFF2-40B4-BE49-F238E27FC236}">
                          <a16:creationId xmlns:a16="http://schemas.microsoft.com/office/drawing/2014/main" id="{1BE0560E-AF64-4474-B9F8-920AB29A15AB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8855846" y="4387526"/>
                      <a:ext cx="144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377" name="Viết tay 376">
                      <a:extLst>
                        <a:ext uri="{FF2B5EF4-FFF2-40B4-BE49-F238E27FC236}">
                          <a16:creationId xmlns:a16="http://schemas.microsoft.com/office/drawing/2014/main" id="{DA58FF5F-3F11-44A6-9B22-28878D3558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454486"/>
                    <a:ext cx="360" cy="360"/>
                  </p14:xfrm>
                </p:contentPart>
              </mc:Choice>
              <mc:Fallback xmlns="">
                <p:pic>
                  <p:nvPicPr>
                    <p:cNvPr id="377" name="Viết tay 376">
                      <a:extLst>
                        <a:ext uri="{FF2B5EF4-FFF2-40B4-BE49-F238E27FC236}">
                          <a16:creationId xmlns:a16="http://schemas.microsoft.com/office/drawing/2014/main" id="{DA58FF5F-3F11-44A6-9B22-28878D355868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55846" y="445304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378" name="Viết tay 377">
                      <a:extLst>
                        <a:ext uri="{FF2B5EF4-FFF2-40B4-BE49-F238E27FC236}">
                          <a16:creationId xmlns:a16="http://schemas.microsoft.com/office/drawing/2014/main" id="{D8A6BB8F-851D-401D-80AD-C2892BCE7A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4366" y="4441526"/>
                    <a:ext cx="360" cy="360"/>
                  </p14:xfrm>
                </p:contentPart>
              </mc:Choice>
              <mc:Fallback xmlns="">
                <p:pic>
                  <p:nvPicPr>
                    <p:cNvPr id="378" name="Viết tay 377">
                      <a:extLst>
                        <a:ext uri="{FF2B5EF4-FFF2-40B4-BE49-F238E27FC236}">
                          <a16:creationId xmlns:a16="http://schemas.microsoft.com/office/drawing/2014/main" id="{D8A6BB8F-851D-401D-80AD-C2892BCE7A26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03646" y="444008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379" name="Viết tay 378">
                      <a:extLst>
                        <a:ext uri="{FF2B5EF4-FFF2-40B4-BE49-F238E27FC236}">
                          <a16:creationId xmlns:a16="http://schemas.microsoft.com/office/drawing/2014/main" id="{A67E1E15-6796-45C3-A6D6-8D013C4D95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4366" y="4467446"/>
                    <a:ext cx="360" cy="13320"/>
                  </p14:xfrm>
                </p:contentPart>
              </mc:Choice>
              <mc:Fallback xmlns="">
                <p:pic>
                  <p:nvPicPr>
                    <p:cNvPr id="379" name="Viết tay 378">
                      <a:extLst>
                        <a:ext uri="{FF2B5EF4-FFF2-40B4-BE49-F238E27FC236}">
                          <a16:creationId xmlns:a16="http://schemas.microsoft.com/office/drawing/2014/main" id="{A67E1E15-6796-45C3-A6D6-8D013C4D95BC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8803646" y="446600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380" name="Viết tay 379">
                      <a:extLst>
                        <a:ext uri="{FF2B5EF4-FFF2-40B4-BE49-F238E27FC236}">
                          <a16:creationId xmlns:a16="http://schemas.microsoft.com/office/drawing/2014/main" id="{235E4DED-B64B-4430-A6F5-B20E68C1D2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2926" y="4532966"/>
                    <a:ext cx="39600" cy="360"/>
                  </p14:xfrm>
                </p:contentPart>
              </mc:Choice>
              <mc:Fallback xmlns="">
                <p:pic>
                  <p:nvPicPr>
                    <p:cNvPr id="380" name="Viết tay 379">
                      <a:extLst>
                        <a:ext uri="{FF2B5EF4-FFF2-40B4-BE49-F238E27FC236}">
                          <a16:creationId xmlns:a16="http://schemas.microsoft.com/office/drawing/2014/main" id="{235E4DED-B64B-4430-A6F5-B20E68C1D23F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8712282" y="4531526"/>
                      <a:ext cx="40566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381" name="Viết tay 380">
                      <a:extLst>
                        <a:ext uri="{FF2B5EF4-FFF2-40B4-BE49-F238E27FC236}">
                          <a16:creationId xmlns:a16="http://schemas.microsoft.com/office/drawing/2014/main" id="{2991B0EB-C467-43D4-B32F-0EE511E282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41526"/>
                    <a:ext cx="360" cy="13320"/>
                  </p14:xfrm>
                </p:contentPart>
              </mc:Choice>
              <mc:Fallback xmlns="">
                <p:pic>
                  <p:nvPicPr>
                    <p:cNvPr id="381" name="Viết tay 380">
                      <a:extLst>
                        <a:ext uri="{FF2B5EF4-FFF2-40B4-BE49-F238E27FC236}">
                          <a16:creationId xmlns:a16="http://schemas.microsoft.com/office/drawing/2014/main" id="{2991B0EB-C467-43D4-B32F-0EE511E2826B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8777366" y="444008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382" name="Viết tay 381">
                      <a:extLst>
                        <a:ext uri="{FF2B5EF4-FFF2-40B4-BE49-F238E27FC236}">
                          <a16:creationId xmlns:a16="http://schemas.microsoft.com/office/drawing/2014/main" id="{4B2044D0-B57E-4A38-89DC-B1CFFB27BD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15246"/>
                    <a:ext cx="360" cy="360"/>
                  </p14:xfrm>
                </p:contentPart>
              </mc:Choice>
              <mc:Fallback xmlns="">
                <p:pic>
                  <p:nvPicPr>
                    <p:cNvPr id="382" name="Viết tay 381">
                      <a:extLst>
                        <a:ext uri="{FF2B5EF4-FFF2-40B4-BE49-F238E27FC236}">
                          <a16:creationId xmlns:a16="http://schemas.microsoft.com/office/drawing/2014/main" id="{4B2044D0-B57E-4A38-89DC-B1CFFB27BDDE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77736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383" name="Viết tay 382">
                      <a:extLst>
                        <a:ext uri="{FF2B5EF4-FFF2-40B4-BE49-F238E27FC236}">
                          <a16:creationId xmlns:a16="http://schemas.microsoft.com/office/drawing/2014/main" id="{FAAEC54A-B786-4EDC-A797-FD9857AFEB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15246"/>
                    <a:ext cx="39600" cy="360"/>
                  </p14:xfrm>
                </p:contentPart>
              </mc:Choice>
              <mc:Fallback xmlns="">
                <p:pic>
                  <p:nvPicPr>
                    <p:cNvPr id="383" name="Viết tay 382">
                      <a:extLst>
                        <a:ext uri="{FF2B5EF4-FFF2-40B4-BE49-F238E27FC236}">
                          <a16:creationId xmlns:a16="http://schemas.microsoft.com/office/drawing/2014/main" id="{FAAEC54A-B786-4EDC-A797-FD9857AFEB12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8777442" y="4413806"/>
                      <a:ext cx="40566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384" name="Viết tay 383">
                      <a:extLst>
                        <a:ext uri="{FF2B5EF4-FFF2-40B4-BE49-F238E27FC236}">
                          <a16:creationId xmlns:a16="http://schemas.microsoft.com/office/drawing/2014/main" id="{8DCB1D82-E402-43B0-8BA8-E67580706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606" y="4415246"/>
                    <a:ext cx="360" cy="360"/>
                  </p14:xfrm>
                </p:contentPart>
              </mc:Choice>
              <mc:Fallback xmlns="">
                <p:pic>
                  <p:nvPicPr>
                    <p:cNvPr id="384" name="Viết tay 383">
                      <a:extLst>
                        <a:ext uri="{FF2B5EF4-FFF2-40B4-BE49-F238E27FC236}">
                          <a16:creationId xmlns:a16="http://schemas.microsoft.com/office/drawing/2014/main" id="{8DCB1D82-E402-43B0-8BA8-E6758070675C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4288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9">
                  <p14:nvContentPartPr>
                    <p14:cNvPr id="385" name="Viết tay 384">
                      <a:extLst>
                        <a:ext uri="{FF2B5EF4-FFF2-40B4-BE49-F238E27FC236}">
                          <a16:creationId xmlns:a16="http://schemas.microsoft.com/office/drawing/2014/main" id="{2C84460C-85A1-459C-A67F-27DD2B47EC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606" y="4415246"/>
                    <a:ext cx="360" cy="360"/>
                  </p14:xfrm>
                </p:contentPart>
              </mc:Choice>
              <mc:Fallback xmlns="">
                <p:pic>
                  <p:nvPicPr>
                    <p:cNvPr id="385" name="Viết tay 384">
                      <a:extLst>
                        <a:ext uri="{FF2B5EF4-FFF2-40B4-BE49-F238E27FC236}">
                          <a16:creationId xmlns:a16="http://schemas.microsoft.com/office/drawing/2014/main" id="{2C84460C-85A1-459C-A67F-27DD2B47EC3E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4288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386" name="Viết tay 385">
                      <a:extLst>
                        <a:ext uri="{FF2B5EF4-FFF2-40B4-BE49-F238E27FC236}">
                          <a16:creationId xmlns:a16="http://schemas.microsoft.com/office/drawing/2014/main" id="{0311912F-A655-4A91-B616-078280996F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406" y="4428206"/>
                    <a:ext cx="52560" cy="52560"/>
                  </p14:xfrm>
                </p:contentPart>
              </mc:Choice>
              <mc:Fallback xmlns="">
                <p:pic>
                  <p:nvPicPr>
                    <p:cNvPr id="386" name="Viết tay 385">
                      <a:extLst>
                        <a:ext uri="{FF2B5EF4-FFF2-40B4-BE49-F238E27FC236}">
                          <a16:creationId xmlns:a16="http://schemas.microsoft.com/office/drawing/2014/main" id="{0311912F-A655-4A91-B616-078280996FD3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8790761" y="4426766"/>
                      <a:ext cx="53527" cy="5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387" name="Viết tay 386">
                      <a:extLst>
                        <a:ext uri="{FF2B5EF4-FFF2-40B4-BE49-F238E27FC236}">
                          <a16:creationId xmlns:a16="http://schemas.microsoft.com/office/drawing/2014/main" id="{E14D5240-0C4F-4F6D-9093-BCA300904E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406" y="4506686"/>
                    <a:ext cx="360" cy="26640"/>
                  </p14:xfrm>
                </p:contentPart>
              </mc:Choice>
              <mc:Fallback xmlns="">
                <p:pic>
                  <p:nvPicPr>
                    <p:cNvPr id="387" name="Viết tay 386">
                      <a:extLst>
                        <a:ext uri="{FF2B5EF4-FFF2-40B4-BE49-F238E27FC236}">
                          <a16:creationId xmlns:a16="http://schemas.microsoft.com/office/drawing/2014/main" id="{E14D5240-0C4F-4F6D-9093-BCA300904EC2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8790686" y="4505246"/>
                      <a:ext cx="144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458" name="Viết tay 457">
                      <a:extLst>
                        <a:ext uri="{FF2B5EF4-FFF2-40B4-BE49-F238E27FC236}">
                          <a16:creationId xmlns:a16="http://schemas.microsoft.com/office/drawing/2014/main" id="{65363CF6-2920-404D-A681-6A422C492C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4689566"/>
                    <a:ext cx="13320" cy="39600"/>
                  </p14:xfrm>
                </p:contentPart>
              </mc:Choice>
              <mc:Fallback xmlns="">
                <p:pic>
                  <p:nvPicPr>
                    <p:cNvPr id="458" name="Viết tay 457">
                      <a:extLst>
                        <a:ext uri="{FF2B5EF4-FFF2-40B4-BE49-F238E27FC236}">
                          <a16:creationId xmlns:a16="http://schemas.microsoft.com/office/drawing/2014/main" id="{65363CF6-2920-404D-A681-6A422C492C5D}"/>
                        </a:ext>
                      </a:extLst>
                    </p:cNvPr>
                    <p:cNvPicPr/>
                    <p:nvPr/>
                  </p:nvPicPr>
                  <p:blipFill>
                    <a:blip r:embed="rId115"/>
                    <a:stretch>
                      <a:fillRect/>
                    </a:stretch>
                  </p:blipFill>
                  <p:spPr>
                    <a:xfrm>
                      <a:off x="8973636" y="4688126"/>
                      <a:ext cx="1462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791" name="Viết tay 790">
                      <a:extLst>
                        <a:ext uri="{FF2B5EF4-FFF2-40B4-BE49-F238E27FC236}">
                          <a16:creationId xmlns:a16="http://schemas.microsoft.com/office/drawing/2014/main" id="{93407FB9-4562-4A16-8D05-4188D64014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99966" y="3997646"/>
                    <a:ext cx="169920" cy="548280"/>
                  </p14:xfrm>
                </p:contentPart>
              </mc:Choice>
              <mc:Fallback xmlns="">
                <p:pic>
                  <p:nvPicPr>
                    <p:cNvPr id="791" name="Viết tay 790">
                      <a:extLst>
                        <a:ext uri="{FF2B5EF4-FFF2-40B4-BE49-F238E27FC236}">
                          <a16:creationId xmlns:a16="http://schemas.microsoft.com/office/drawing/2014/main" id="{93407FB9-4562-4A16-8D05-4188D6401422}"/>
                        </a:ext>
                      </a:extLst>
                    </p:cNvPr>
                    <p:cNvPicPr/>
                    <p:nvPr/>
                  </p:nvPicPr>
                  <p:blipFill>
                    <a:blip r:embed="rId117"/>
                    <a:stretch>
                      <a:fillRect/>
                    </a:stretch>
                  </p:blipFill>
                  <p:spPr>
                    <a:xfrm>
                      <a:off x="8699321" y="3996566"/>
                      <a:ext cx="171210" cy="551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8">
                  <p14:nvContentPartPr>
                    <p14:cNvPr id="790" name="Viết tay 789">
                      <a:extLst>
                        <a:ext uri="{FF2B5EF4-FFF2-40B4-BE49-F238E27FC236}">
                          <a16:creationId xmlns:a16="http://schemas.microsoft.com/office/drawing/2014/main" id="{D59BE673-9518-4E29-853A-27B8041962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166" y="3998006"/>
                    <a:ext cx="222840" cy="543960"/>
                  </p14:xfrm>
                </p:contentPart>
              </mc:Choice>
              <mc:Fallback xmlns="">
                <p:pic>
                  <p:nvPicPr>
                    <p:cNvPr id="790" name="Viết tay 789">
                      <a:extLst>
                        <a:ext uri="{FF2B5EF4-FFF2-40B4-BE49-F238E27FC236}">
                          <a16:creationId xmlns:a16="http://schemas.microsoft.com/office/drawing/2014/main" id="{D59BE673-9518-4E29-853A-27B8041962AD}"/>
                        </a:ext>
                      </a:extLst>
                    </p:cNvPr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8607522" y="3996566"/>
                      <a:ext cx="223806" cy="54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0">
                  <p14:nvContentPartPr>
                    <p14:cNvPr id="460" name="Viết tay 459">
                      <a:extLst>
                        <a:ext uri="{FF2B5EF4-FFF2-40B4-BE49-F238E27FC236}">
                          <a16:creationId xmlns:a16="http://schemas.microsoft.com/office/drawing/2014/main" id="{32F68FA1-F919-4618-857F-C3D2F0FC03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166" y="4519646"/>
                    <a:ext cx="170280" cy="105120"/>
                  </p14:xfrm>
                </p:contentPart>
              </mc:Choice>
              <mc:Fallback xmlns="">
                <p:pic>
                  <p:nvPicPr>
                    <p:cNvPr id="460" name="Viết tay 459">
                      <a:extLst>
                        <a:ext uri="{FF2B5EF4-FFF2-40B4-BE49-F238E27FC236}">
                          <a16:creationId xmlns:a16="http://schemas.microsoft.com/office/drawing/2014/main" id="{32F68FA1-F919-4618-857F-C3D2F0FC03F0}"/>
                        </a:ext>
                      </a:extLst>
                    </p:cNvPr>
                    <p:cNvPicPr/>
                    <p:nvPr/>
                  </p:nvPicPr>
                  <p:blipFill>
                    <a:blip r:embed="rId121"/>
                    <a:stretch>
                      <a:fillRect/>
                    </a:stretch>
                  </p:blipFill>
                  <p:spPr>
                    <a:xfrm>
                      <a:off x="8607522" y="4518206"/>
                      <a:ext cx="171246" cy="10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2">
                  <p14:nvContentPartPr>
                    <p14:cNvPr id="447" name="Viết tay 446">
                      <a:extLst>
                        <a:ext uri="{FF2B5EF4-FFF2-40B4-BE49-F238E27FC236}">
                          <a16:creationId xmlns:a16="http://schemas.microsoft.com/office/drawing/2014/main" id="{C98C013B-7C9B-4D90-AA7A-99968925E8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65520" cy="91800"/>
                  </p14:xfrm>
                </p:contentPart>
              </mc:Choice>
              <mc:Fallback xmlns="">
                <p:pic>
                  <p:nvPicPr>
                    <p:cNvPr id="447" name="Viết tay 446">
                      <a:extLst>
                        <a:ext uri="{FF2B5EF4-FFF2-40B4-BE49-F238E27FC236}">
                          <a16:creationId xmlns:a16="http://schemas.microsoft.com/office/drawing/2014/main" id="{C98C013B-7C9B-4D90-AA7A-99968925E8D5}"/>
                        </a:ext>
                      </a:extLst>
                    </p:cNvPr>
                    <p:cNvPicPr/>
                    <p:nvPr/>
                  </p:nvPicPr>
                  <p:blipFill>
                    <a:blip r:embed="rId123"/>
                    <a:stretch>
                      <a:fillRect/>
                    </a:stretch>
                  </p:blipFill>
                  <p:spPr>
                    <a:xfrm>
                      <a:off x="9104320" y="3825926"/>
                      <a:ext cx="66811" cy="9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446" name="Viết tay 445">
                      <a:extLst>
                        <a:ext uri="{FF2B5EF4-FFF2-40B4-BE49-F238E27FC236}">
                          <a16:creationId xmlns:a16="http://schemas.microsoft.com/office/drawing/2014/main" id="{5EDDFCD6-B9E2-4EBA-A141-AAF14474FF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39600" cy="39600"/>
                  </p14:xfrm>
                </p:contentPart>
              </mc:Choice>
              <mc:Fallback xmlns="">
                <p:pic>
                  <p:nvPicPr>
                    <p:cNvPr id="446" name="Viết tay 445">
                      <a:extLst>
                        <a:ext uri="{FF2B5EF4-FFF2-40B4-BE49-F238E27FC236}">
                          <a16:creationId xmlns:a16="http://schemas.microsoft.com/office/drawing/2014/main" id="{5EDDFCD6-B9E2-4EBA-A141-AAF14474FF82}"/>
                        </a:ext>
                      </a:extLst>
                    </p:cNvPr>
                    <p:cNvPicPr/>
                    <p:nvPr/>
                  </p:nvPicPr>
                  <p:blipFill>
                    <a:blip r:embed="rId125"/>
                    <a:stretch>
                      <a:fillRect/>
                    </a:stretch>
                  </p:blipFill>
                  <p:spPr>
                    <a:xfrm>
                      <a:off x="9130242" y="3825926"/>
                      <a:ext cx="40566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445" name="Viết tay 444">
                      <a:extLst>
                        <a:ext uri="{FF2B5EF4-FFF2-40B4-BE49-F238E27FC236}">
                          <a16:creationId xmlns:a16="http://schemas.microsoft.com/office/drawing/2014/main" id="{26C66997-63A0-415C-BB0F-E84F38CD5A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60" cy="13320"/>
                  </p14:xfrm>
                </p:contentPart>
              </mc:Choice>
              <mc:Fallback xmlns="">
                <p:pic>
                  <p:nvPicPr>
                    <p:cNvPr id="445" name="Viết tay 444">
                      <a:extLst>
                        <a:ext uri="{FF2B5EF4-FFF2-40B4-BE49-F238E27FC236}">
                          <a16:creationId xmlns:a16="http://schemas.microsoft.com/office/drawing/2014/main" id="{26C66997-63A0-415C-BB0F-E84F38CD5AE1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91172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789" name="Viết tay 788">
                      <a:extLst>
                        <a:ext uri="{FF2B5EF4-FFF2-40B4-BE49-F238E27FC236}">
                          <a16:creationId xmlns:a16="http://schemas.microsoft.com/office/drawing/2014/main" id="{F8683861-BECD-4F05-9856-C98348DCA8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806" y="3998006"/>
                    <a:ext cx="117360" cy="234720"/>
                  </p14:xfrm>
                </p:contentPart>
              </mc:Choice>
              <mc:Fallback xmlns="">
                <p:pic>
                  <p:nvPicPr>
                    <p:cNvPr id="789" name="Viết tay 788">
                      <a:extLst>
                        <a:ext uri="{FF2B5EF4-FFF2-40B4-BE49-F238E27FC236}">
                          <a16:creationId xmlns:a16="http://schemas.microsoft.com/office/drawing/2014/main" id="{F8683861-BECD-4F05-9856-C98348DCA853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8778161" y="3996566"/>
                      <a:ext cx="118650" cy="23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788" name="Viết tay 787">
                      <a:extLst>
                        <a:ext uri="{FF2B5EF4-FFF2-40B4-BE49-F238E27FC236}">
                          <a16:creationId xmlns:a16="http://schemas.microsoft.com/office/drawing/2014/main" id="{F6BDD61B-00F3-4078-ACA1-7A6860E2F7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5126" y="3997646"/>
                    <a:ext cx="39600" cy="104040"/>
                  </p14:xfrm>
                </p:contentPart>
              </mc:Choice>
              <mc:Fallback xmlns="">
                <p:pic>
                  <p:nvPicPr>
                    <p:cNvPr id="788" name="Viết tay 787">
                      <a:extLst>
                        <a:ext uri="{FF2B5EF4-FFF2-40B4-BE49-F238E27FC236}">
                          <a16:creationId xmlns:a16="http://schemas.microsoft.com/office/drawing/2014/main" id="{F6BDD61B-00F3-4078-ACA1-7A6860E2F711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8764482" y="3996566"/>
                      <a:ext cx="40566" cy="10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1">
                  <p14:nvContentPartPr>
                    <p14:cNvPr id="787" name="Viết tay 786">
                      <a:extLst>
                        <a:ext uri="{FF2B5EF4-FFF2-40B4-BE49-F238E27FC236}">
                          <a16:creationId xmlns:a16="http://schemas.microsoft.com/office/drawing/2014/main" id="{8217717F-1DB3-4005-96E3-3B5ED90881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46" y="3997646"/>
                    <a:ext cx="83520" cy="51840"/>
                  </p14:xfrm>
                </p:contentPart>
              </mc:Choice>
              <mc:Fallback xmlns="">
                <p:pic>
                  <p:nvPicPr>
                    <p:cNvPr id="787" name="Viết tay 786">
                      <a:extLst>
                        <a:ext uri="{FF2B5EF4-FFF2-40B4-BE49-F238E27FC236}">
                          <a16:creationId xmlns:a16="http://schemas.microsoft.com/office/drawing/2014/main" id="{8217717F-1DB3-4005-96E3-3B5ED90881D2}"/>
                        </a:ext>
                      </a:extLst>
                    </p:cNvPr>
                    <p:cNvPicPr/>
                    <p:nvPr/>
                  </p:nvPicPr>
                  <p:blipFill>
                    <a:blip r:embed="rId132"/>
                    <a:stretch>
                      <a:fillRect/>
                    </a:stretch>
                  </p:blipFill>
                  <p:spPr>
                    <a:xfrm>
                      <a:off x="8759801" y="3996566"/>
                      <a:ext cx="8481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3">
                  <p14:nvContentPartPr>
                    <p14:cNvPr id="490" name="Viết tay 489">
                      <a:extLst>
                        <a:ext uri="{FF2B5EF4-FFF2-40B4-BE49-F238E27FC236}">
                          <a16:creationId xmlns:a16="http://schemas.microsoft.com/office/drawing/2014/main" id="{189670AB-A807-4543-BB80-DB5046125B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01046" y="3997286"/>
                    <a:ext cx="2880" cy="720"/>
                  </p14:xfrm>
                </p:contentPart>
              </mc:Choice>
              <mc:Fallback xmlns="">
                <p:pic>
                  <p:nvPicPr>
                    <p:cNvPr id="490" name="Viết tay 489">
                      <a:extLst>
                        <a:ext uri="{FF2B5EF4-FFF2-40B4-BE49-F238E27FC236}">
                          <a16:creationId xmlns:a16="http://schemas.microsoft.com/office/drawing/2014/main" id="{189670AB-A807-4543-BB80-DB5046125BDC}"/>
                        </a:ext>
                      </a:extLst>
                    </p:cNvPr>
                    <p:cNvPicPr/>
                    <p:nvPr/>
                  </p:nvPicPr>
                  <p:blipFill>
                    <a:blip r:embed="rId134"/>
                    <a:stretch>
                      <a:fillRect/>
                    </a:stretch>
                  </p:blipFill>
                  <p:spPr>
                    <a:xfrm>
                      <a:off x="8700406" y="3995846"/>
                      <a:ext cx="3840" cy="3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489" name="Viết tay 488">
                      <a:extLst>
                        <a:ext uri="{FF2B5EF4-FFF2-40B4-BE49-F238E27FC236}">
                          <a16:creationId xmlns:a16="http://schemas.microsoft.com/office/drawing/2014/main" id="{6E843497-A29A-45ED-BA83-D961746A12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46" y="4007006"/>
                    <a:ext cx="96480" cy="16200"/>
                  </p14:xfrm>
                </p:contentPart>
              </mc:Choice>
              <mc:Fallback xmlns="">
                <p:pic>
                  <p:nvPicPr>
                    <p:cNvPr id="489" name="Viết tay 488">
                      <a:extLst>
                        <a:ext uri="{FF2B5EF4-FFF2-40B4-BE49-F238E27FC236}">
                          <a16:creationId xmlns:a16="http://schemas.microsoft.com/office/drawing/2014/main" id="{6E843497-A29A-45ED-BA83-D961746A122A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8759801" y="4005566"/>
                      <a:ext cx="97771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409" name="Viết tay 408">
                      <a:extLst>
                        <a:ext uri="{FF2B5EF4-FFF2-40B4-BE49-F238E27FC236}">
                          <a16:creationId xmlns:a16="http://schemas.microsoft.com/office/drawing/2014/main" id="{7E9F6454-1F52-4059-9C8F-2CF9C83E4C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526" y="4493726"/>
                    <a:ext cx="186120" cy="209160"/>
                  </p14:xfrm>
                </p:contentPart>
              </mc:Choice>
              <mc:Fallback xmlns="">
                <p:pic>
                  <p:nvPicPr>
                    <p:cNvPr id="409" name="Viết tay 408">
                      <a:extLst>
                        <a:ext uri="{FF2B5EF4-FFF2-40B4-BE49-F238E27FC236}">
                          <a16:creationId xmlns:a16="http://schemas.microsoft.com/office/drawing/2014/main" id="{7E9F6454-1F52-4059-9C8F-2CF9C83E4C0B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8607881" y="4492286"/>
                      <a:ext cx="187088" cy="21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411" name="Viết tay 410">
                      <a:extLst>
                        <a:ext uri="{FF2B5EF4-FFF2-40B4-BE49-F238E27FC236}">
                          <a16:creationId xmlns:a16="http://schemas.microsoft.com/office/drawing/2014/main" id="{5A7E766A-A313-4DF8-A8CD-49D18EB6FF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3526" y="3788126"/>
                    <a:ext cx="360" cy="360"/>
                  </p14:xfrm>
                </p:contentPart>
              </mc:Choice>
              <mc:Fallback xmlns="">
                <p:pic>
                  <p:nvPicPr>
                    <p:cNvPr id="411" name="Viết tay 410">
                      <a:extLst>
                        <a:ext uri="{FF2B5EF4-FFF2-40B4-BE49-F238E27FC236}">
                          <a16:creationId xmlns:a16="http://schemas.microsoft.com/office/drawing/2014/main" id="{5A7E766A-A313-4DF8-A8CD-49D18EB6FF3D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9012806" y="378668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0">
                  <p14:nvContentPartPr>
                    <p14:cNvPr id="423" name="Viết tay 422">
                      <a:extLst>
                        <a:ext uri="{FF2B5EF4-FFF2-40B4-BE49-F238E27FC236}">
                          <a16:creationId xmlns:a16="http://schemas.microsoft.com/office/drawing/2014/main" id="{0582C363-2C83-4183-82AB-FDC9E6C131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13320" cy="360"/>
                  </p14:xfrm>
                </p:contentPart>
              </mc:Choice>
              <mc:Fallback xmlns="">
                <p:pic>
                  <p:nvPicPr>
                    <p:cNvPr id="423" name="Viết tay 422">
                      <a:extLst>
                        <a:ext uri="{FF2B5EF4-FFF2-40B4-BE49-F238E27FC236}">
                          <a16:creationId xmlns:a16="http://schemas.microsoft.com/office/drawing/2014/main" id="{0582C363-2C83-4183-82AB-FDC9E6C1319D}"/>
                        </a:ext>
                      </a:extLst>
                    </p:cNvPr>
                    <p:cNvPicPr/>
                    <p:nvPr/>
                  </p:nvPicPr>
                  <p:blipFill>
                    <a:blip r:embed="rId141"/>
                    <a:stretch>
                      <a:fillRect/>
                    </a:stretch>
                  </p:blipFill>
                  <p:spPr>
                    <a:xfrm>
                      <a:off x="9078036" y="3812966"/>
                      <a:ext cx="14295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2">
                  <p14:nvContentPartPr>
                    <p14:cNvPr id="433" name="Viết tay 432">
                      <a:extLst>
                        <a:ext uri="{FF2B5EF4-FFF2-40B4-BE49-F238E27FC236}">
                          <a16:creationId xmlns:a16="http://schemas.microsoft.com/office/drawing/2014/main" id="{909AE8AA-0F88-4F32-92CD-CB5E3C0AF4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814046"/>
                    <a:ext cx="26640" cy="13680"/>
                  </p14:xfrm>
                </p:contentPart>
              </mc:Choice>
              <mc:Fallback xmlns="">
                <p:pic>
                  <p:nvPicPr>
                    <p:cNvPr id="433" name="Viết tay 432">
                      <a:extLst>
                        <a:ext uri="{FF2B5EF4-FFF2-40B4-BE49-F238E27FC236}">
                          <a16:creationId xmlns:a16="http://schemas.microsoft.com/office/drawing/2014/main" id="{909AE8AA-0F88-4F32-92CD-CB5E3C0AF460}"/>
                        </a:ext>
                      </a:extLst>
                    </p:cNvPr>
                    <p:cNvPicPr/>
                    <p:nvPr/>
                  </p:nvPicPr>
                  <p:blipFill>
                    <a:blip r:embed="rId143"/>
                    <a:stretch>
                      <a:fillRect/>
                    </a:stretch>
                  </p:blipFill>
                  <p:spPr>
                    <a:xfrm>
                      <a:off x="9038804" y="3812606"/>
                      <a:ext cx="27603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4">
                  <p14:nvContentPartPr>
                    <p14:cNvPr id="444" name="Viết tay 443">
                      <a:extLst>
                        <a:ext uri="{FF2B5EF4-FFF2-40B4-BE49-F238E27FC236}">
                          <a16:creationId xmlns:a16="http://schemas.microsoft.com/office/drawing/2014/main" id="{E9C34B96-8AB0-4954-ADB8-28E62275E6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39600"/>
                  </p14:xfrm>
                </p:contentPart>
              </mc:Choice>
              <mc:Fallback xmlns="">
                <p:pic>
                  <p:nvPicPr>
                    <p:cNvPr id="444" name="Viết tay 443">
                      <a:extLst>
                        <a:ext uri="{FF2B5EF4-FFF2-40B4-BE49-F238E27FC236}">
                          <a16:creationId xmlns:a16="http://schemas.microsoft.com/office/drawing/2014/main" id="{E9C34B96-8AB0-4954-ADB8-28E62275E61E}"/>
                        </a:ext>
                      </a:extLst>
                    </p:cNvPr>
                    <p:cNvPicPr/>
                    <p:nvPr/>
                  </p:nvPicPr>
                  <p:blipFill>
                    <a:blip r:embed="rId145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6">
                  <p14:nvContentPartPr>
                    <p14:cNvPr id="443" name="Viết tay 442">
                      <a:extLst>
                        <a:ext uri="{FF2B5EF4-FFF2-40B4-BE49-F238E27FC236}">
                          <a16:creationId xmlns:a16="http://schemas.microsoft.com/office/drawing/2014/main" id="{BC1BF275-B760-4047-99C3-3B91D35E35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13680" cy="360"/>
                  </p14:xfrm>
                </p:contentPart>
              </mc:Choice>
              <mc:Fallback xmlns="">
                <p:pic>
                  <p:nvPicPr>
                    <p:cNvPr id="443" name="Viết tay 442">
                      <a:extLst>
                        <a:ext uri="{FF2B5EF4-FFF2-40B4-BE49-F238E27FC236}">
                          <a16:creationId xmlns:a16="http://schemas.microsoft.com/office/drawing/2014/main" id="{BC1BF275-B760-4047-99C3-3B91D35E353A}"/>
                        </a:ext>
                      </a:extLst>
                    </p:cNvPr>
                    <p:cNvPicPr/>
                    <p:nvPr/>
                  </p:nvPicPr>
                  <p:blipFill>
                    <a:blip r:embed="rId147"/>
                    <a:stretch>
                      <a:fillRect/>
                    </a:stretch>
                  </p:blipFill>
                  <p:spPr>
                    <a:xfrm>
                      <a:off x="9078035" y="3812966"/>
                      <a:ext cx="14983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8">
                  <p14:nvContentPartPr>
                    <p14:cNvPr id="442" name="Viết tay 441">
                      <a:extLst>
                        <a:ext uri="{FF2B5EF4-FFF2-40B4-BE49-F238E27FC236}">
                          <a16:creationId xmlns:a16="http://schemas.microsoft.com/office/drawing/2014/main" id="{47901618-CB02-4A2A-AB16-B5A4C7FB7A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26640"/>
                  </p14:xfrm>
                </p:contentPart>
              </mc:Choice>
              <mc:Fallback xmlns="">
                <p:pic>
                  <p:nvPicPr>
                    <p:cNvPr id="442" name="Viết tay 441">
                      <a:extLst>
                        <a:ext uri="{FF2B5EF4-FFF2-40B4-BE49-F238E27FC236}">
                          <a16:creationId xmlns:a16="http://schemas.microsoft.com/office/drawing/2014/main" id="{47901618-CB02-4A2A-AB16-B5A4C7FB7A2E}"/>
                        </a:ext>
                      </a:extLst>
                    </p:cNvPr>
                    <p:cNvPicPr/>
                    <p:nvPr/>
                  </p:nvPicPr>
                  <p:blipFill>
                    <a:blip r:embed="rId14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0">
                  <p14:nvContentPartPr>
                    <p14:cNvPr id="587" name="Viết tay 586">
                      <a:extLst>
                        <a:ext uri="{FF2B5EF4-FFF2-40B4-BE49-F238E27FC236}">
                          <a16:creationId xmlns:a16="http://schemas.microsoft.com/office/drawing/2014/main" id="{47ECA57C-6A74-4E76-8AC2-F7E5CA2CCF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3783446"/>
                    <a:ext cx="196200" cy="122760"/>
                  </p14:xfrm>
                </p:contentPart>
              </mc:Choice>
              <mc:Fallback xmlns="">
                <p:pic>
                  <p:nvPicPr>
                    <p:cNvPr id="587" name="Viết tay 586">
                      <a:extLst>
                        <a:ext uri="{FF2B5EF4-FFF2-40B4-BE49-F238E27FC236}">
                          <a16:creationId xmlns:a16="http://schemas.microsoft.com/office/drawing/2014/main" id="{47ECA57C-6A74-4E76-8AC2-F7E5CA2CCFA8}"/>
                        </a:ext>
                      </a:extLst>
                    </p:cNvPr>
                    <p:cNvPicPr/>
                    <p:nvPr/>
                  </p:nvPicPr>
                  <p:blipFill>
                    <a:blip r:embed="rId151"/>
                    <a:stretch>
                      <a:fillRect/>
                    </a:stretch>
                  </p:blipFill>
                  <p:spPr>
                    <a:xfrm>
                      <a:off x="8973642" y="3782006"/>
                      <a:ext cx="197167" cy="12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2">
                  <p14:nvContentPartPr>
                    <p14:cNvPr id="786" name="Viết tay 785">
                      <a:extLst>
                        <a:ext uri="{FF2B5EF4-FFF2-40B4-BE49-F238E27FC236}">
                          <a16:creationId xmlns:a16="http://schemas.microsoft.com/office/drawing/2014/main" id="{29637716-1C0C-4303-932E-53E60F545D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726" y="3795686"/>
                    <a:ext cx="119880" cy="111240"/>
                  </p14:xfrm>
                </p:contentPart>
              </mc:Choice>
              <mc:Fallback xmlns="">
                <p:pic>
                  <p:nvPicPr>
                    <p:cNvPr id="786" name="Viết tay 785">
                      <a:extLst>
                        <a:ext uri="{FF2B5EF4-FFF2-40B4-BE49-F238E27FC236}">
                          <a16:creationId xmlns:a16="http://schemas.microsoft.com/office/drawing/2014/main" id="{29637716-1C0C-4303-932E-53E60F545DB0}"/>
                        </a:ext>
                      </a:extLst>
                    </p:cNvPr>
                    <p:cNvPicPr/>
                    <p:nvPr/>
                  </p:nvPicPr>
                  <p:blipFill>
                    <a:blip r:embed="rId153"/>
                    <a:stretch>
                      <a:fillRect/>
                    </a:stretch>
                  </p:blipFill>
                  <p:spPr>
                    <a:xfrm>
                      <a:off x="8867081" y="3794246"/>
                      <a:ext cx="120847" cy="11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4">
                  <p14:nvContentPartPr>
                    <p14:cNvPr id="785" name="Viết tay 784">
                      <a:extLst>
                        <a:ext uri="{FF2B5EF4-FFF2-40B4-BE49-F238E27FC236}">
                          <a16:creationId xmlns:a16="http://schemas.microsoft.com/office/drawing/2014/main" id="{9136E084-16F1-48F8-BAA3-609EA723F7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0526" y="3827366"/>
                    <a:ext cx="244800" cy="118080"/>
                  </p14:xfrm>
                </p:contentPart>
              </mc:Choice>
              <mc:Fallback xmlns="">
                <p:pic>
                  <p:nvPicPr>
                    <p:cNvPr id="785" name="Viết tay 784">
                      <a:extLst>
                        <a:ext uri="{FF2B5EF4-FFF2-40B4-BE49-F238E27FC236}">
                          <a16:creationId xmlns:a16="http://schemas.microsoft.com/office/drawing/2014/main" id="{9136E084-16F1-48F8-BAA3-609EA723F762}"/>
                        </a:ext>
                      </a:extLst>
                    </p:cNvPr>
                    <p:cNvPicPr/>
                    <p:nvPr/>
                  </p:nvPicPr>
                  <p:blipFill>
                    <a:blip r:embed="rId155"/>
                    <a:stretch>
                      <a:fillRect/>
                    </a:stretch>
                  </p:blipFill>
                  <p:spPr>
                    <a:xfrm>
                      <a:off x="8859882" y="3825926"/>
                      <a:ext cx="245766" cy="12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6">
                  <p14:nvContentPartPr>
                    <p14:cNvPr id="440" name="Viết tay 439">
                      <a:extLst>
                        <a:ext uri="{FF2B5EF4-FFF2-40B4-BE49-F238E27FC236}">
                          <a16:creationId xmlns:a16="http://schemas.microsoft.com/office/drawing/2014/main" id="{123761A0-A58C-4CBF-983A-1F89850E6E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60" cy="13320"/>
                  </p14:xfrm>
                </p:contentPart>
              </mc:Choice>
              <mc:Fallback xmlns="">
                <p:pic>
                  <p:nvPicPr>
                    <p:cNvPr id="440" name="Viết tay 439">
                      <a:extLst>
                        <a:ext uri="{FF2B5EF4-FFF2-40B4-BE49-F238E27FC236}">
                          <a16:creationId xmlns:a16="http://schemas.microsoft.com/office/drawing/2014/main" id="{123761A0-A58C-4CBF-983A-1F89850E6EF8}"/>
                        </a:ext>
                      </a:extLst>
                    </p:cNvPr>
                    <p:cNvPicPr/>
                    <p:nvPr/>
                  </p:nvPicPr>
                  <p:blipFill>
                    <a:blip r:embed="rId157"/>
                    <a:stretch>
                      <a:fillRect/>
                    </a:stretch>
                  </p:blipFill>
                  <p:spPr>
                    <a:xfrm>
                      <a:off x="91172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8">
                  <p14:nvContentPartPr>
                    <p14:cNvPr id="439" name="Viết tay 438">
                      <a:extLst>
                        <a:ext uri="{FF2B5EF4-FFF2-40B4-BE49-F238E27FC236}">
                          <a16:creationId xmlns:a16="http://schemas.microsoft.com/office/drawing/2014/main" id="{7FFA38DF-FA31-41B0-9C0E-1CC9982C30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26640"/>
                  </p14:xfrm>
                </p:contentPart>
              </mc:Choice>
              <mc:Fallback xmlns="">
                <p:pic>
                  <p:nvPicPr>
                    <p:cNvPr id="439" name="Viết tay 438">
                      <a:extLst>
                        <a:ext uri="{FF2B5EF4-FFF2-40B4-BE49-F238E27FC236}">
                          <a16:creationId xmlns:a16="http://schemas.microsoft.com/office/drawing/2014/main" id="{7FFA38DF-FA31-41B0-9C0E-1CC9982C309D}"/>
                        </a:ext>
                      </a:extLst>
                    </p:cNvPr>
                    <p:cNvPicPr/>
                    <p:nvPr/>
                  </p:nvPicPr>
                  <p:blipFill>
                    <a:blip r:embed="rId15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0">
                  <p14:nvContentPartPr>
                    <p14:cNvPr id="438" name="Viết tay 437">
                      <a:extLst>
                        <a:ext uri="{FF2B5EF4-FFF2-40B4-BE49-F238E27FC236}">
                          <a16:creationId xmlns:a16="http://schemas.microsoft.com/office/drawing/2014/main" id="{D30E291D-BCD7-4FA2-A456-3631759BB5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360" cy="26640"/>
                  </p14:xfrm>
                </p:contentPart>
              </mc:Choice>
              <mc:Fallback xmlns="">
                <p:pic>
                  <p:nvPicPr>
                    <p:cNvPr id="438" name="Viết tay 437">
                      <a:extLst>
                        <a:ext uri="{FF2B5EF4-FFF2-40B4-BE49-F238E27FC236}">
                          <a16:creationId xmlns:a16="http://schemas.microsoft.com/office/drawing/2014/main" id="{D30E291D-BCD7-4FA2-A456-3631759BB556}"/>
                        </a:ext>
                      </a:extLst>
                    </p:cNvPr>
                    <p:cNvPicPr/>
                    <p:nvPr/>
                  </p:nvPicPr>
                  <p:blipFill>
                    <a:blip r:embed="rId161"/>
                    <a:stretch>
                      <a:fillRect/>
                    </a:stretch>
                  </p:blipFill>
                  <p:spPr>
                    <a:xfrm>
                      <a:off x="9104246" y="3825926"/>
                      <a:ext cx="144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2">
                  <p14:nvContentPartPr>
                    <p14:cNvPr id="717" name="Viết tay 716">
                      <a:extLst>
                        <a:ext uri="{FF2B5EF4-FFF2-40B4-BE49-F238E27FC236}">
                          <a16:creationId xmlns:a16="http://schemas.microsoft.com/office/drawing/2014/main" id="{68D4C30B-3400-44E6-97A5-6F46B0C4A2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726" y="4585166"/>
                    <a:ext cx="13320" cy="51840"/>
                  </p14:xfrm>
                </p:contentPart>
              </mc:Choice>
              <mc:Fallback xmlns="">
                <p:pic>
                  <p:nvPicPr>
                    <p:cNvPr id="717" name="Viết tay 716">
                      <a:extLst>
                        <a:ext uri="{FF2B5EF4-FFF2-40B4-BE49-F238E27FC236}">
                          <a16:creationId xmlns:a16="http://schemas.microsoft.com/office/drawing/2014/main" id="{68D4C30B-3400-44E6-97A5-6F46B0C4A23B}"/>
                        </a:ext>
                      </a:extLst>
                    </p:cNvPr>
                    <p:cNvPicPr/>
                    <p:nvPr/>
                  </p:nvPicPr>
                  <p:blipFill>
                    <a:blip r:embed="rId163"/>
                    <a:stretch>
                      <a:fillRect/>
                    </a:stretch>
                  </p:blipFill>
                  <p:spPr>
                    <a:xfrm>
                      <a:off x="9065076" y="4583726"/>
                      <a:ext cx="1462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4">
                  <p14:nvContentPartPr>
                    <p14:cNvPr id="716" name="Viết tay 715">
                      <a:extLst>
                        <a:ext uri="{FF2B5EF4-FFF2-40B4-BE49-F238E27FC236}">
                          <a16:creationId xmlns:a16="http://schemas.microsoft.com/office/drawing/2014/main" id="{49E075A6-D1FF-4BAC-8D4C-2000573B66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4689566"/>
                    <a:ext cx="48960" cy="47160"/>
                  </p14:xfrm>
                </p:contentPart>
              </mc:Choice>
              <mc:Fallback xmlns="">
                <p:pic>
                  <p:nvPicPr>
                    <p:cNvPr id="716" name="Viết tay 715">
                      <a:extLst>
                        <a:ext uri="{FF2B5EF4-FFF2-40B4-BE49-F238E27FC236}">
                          <a16:creationId xmlns:a16="http://schemas.microsoft.com/office/drawing/2014/main" id="{49E075A6-D1FF-4BAC-8D4C-2000573B66E7}"/>
                        </a:ext>
                      </a:extLst>
                    </p:cNvPr>
                    <p:cNvPicPr/>
                    <p:nvPr/>
                  </p:nvPicPr>
                  <p:blipFill>
                    <a:blip r:embed="rId165"/>
                    <a:stretch>
                      <a:fillRect/>
                    </a:stretch>
                  </p:blipFill>
                  <p:spPr>
                    <a:xfrm>
                      <a:off x="8973642" y="4688126"/>
                      <a:ext cx="49926" cy="5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6">
                  <p14:nvContentPartPr>
                    <p14:cNvPr id="715" name="Viết tay 714">
                      <a:extLst>
                        <a:ext uri="{FF2B5EF4-FFF2-40B4-BE49-F238E27FC236}">
                          <a16:creationId xmlns:a16="http://schemas.microsoft.com/office/drawing/2014/main" id="{5DCEC6A0-C1B7-4F6A-93E5-8BF52BC81C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0966" y="4741766"/>
                    <a:ext cx="9720" cy="16560"/>
                  </p14:xfrm>
                </p:contentPart>
              </mc:Choice>
              <mc:Fallback xmlns="">
                <p:pic>
                  <p:nvPicPr>
                    <p:cNvPr id="715" name="Viết tay 714">
                      <a:extLst>
                        <a:ext uri="{FF2B5EF4-FFF2-40B4-BE49-F238E27FC236}">
                          <a16:creationId xmlns:a16="http://schemas.microsoft.com/office/drawing/2014/main" id="{5DCEC6A0-C1B7-4F6A-93E5-8BF52BC81C6D}"/>
                        </a:ext>
                      </a:extLst>
                    </p:cNvPr>
                    <p:cNvPicPr/>
                    <p:nvPr/>
                  </p:nvPicPr>
                  <p:blipFill>
                    <a:blip r:embed="rId167"/>
                    <a:stretch>
                      <a:fillRect/>
                    </a:stretch>
                  </p:blipFill>
                  <p:spPr>
                    <a:xfrm>
                      <a:off x="8960318" y="4740326"/>
                      <a:ext cx="10692" cy="1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8">
                  <p14:nvContentPartPr>
                    <p14:cNvPr id="714" name="Viết tay 713">
                      <a:extLst>
                        <a:ext uri="{FF2B5EF4-FFF2-40B4-BE49-F238E27FC236}">
                          <a16:creationId xmlns:a16="http://schemas.microsoft.com/office/drawing/2014/main" id="{BB23B12E-0A7A-4C81-B415-9C98B1BA7F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0966" y="4689566"/>
                    <a:ext cx="62280" cy="68760"/>
                  </p14:xfrm>
                </p:contentPart>
              </mc:Choice>
              <mc:Fallback xmlns="">
                <p:pic>
                  <p:nvPicPr>
                    <p:cNvPr id="714" name="Viết tay 713">
                      <a:extLst>
                        <a:ext uri="{FF2B5EF4-FFF2-40B4-BE49-F238E27FC236}">
                          <a16:creationId xmlns:a16="http://schemas.microsoft.com/office/drawing/2014/main" id="{BB23B12E-0A7A-4C81-B415-9C98B1BA7F2A}"/>
                        </a:ext>
                      </a:extLst>
                    </p:cNvPr>
                    <p:cNvPicPr/>
                    <p:nvPr/>
                  </p:nvPicPr>
                  <p:blipFill>
                    <a:blip r:embed="rId169"/>
                    <a:stretch>
                      <a:fillRect/>
                    </a:stretch>
                  </p:blipFill>
                  <p:spPr>
                    <a:xfrm>
                      <a:off x="8960321" y="4688126"/>
                      <a:ext cx="63571" cy="7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0">
                  <p14:nvContentPartPr>
                    <p14:cNvPr id="712" name="Viết tay 711">
                      <a:extLst>
                        <a:ext uri="{FF2B5EF4-FFF2-40B4-BE49-F238E27FC236}">
                          <a16:creationId xmlns:a16="http://schemas.microsoft.com/office/drawing/2014/main" id="{D02FDDCD-2185-4D52-8ACC-4C6B87E5BC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726" y="4637366"/>
                    <a:ext cx="5040" cy="9000"/>
                  </p14:xfrm>
                </p:contentPart>
              </mc:Choice>
              <mc:Fallback xmlns="">
                <p:pic>
                  <p:nvPicPr>
                    <p:cNvPr id="712" name="Viết tay 711">
                      <a:extLst>
                        <a:ext uri="{FF2B5EF4-FFF2-40B4-BE49-F238E27FC236}">
                          <a16:creationId xmlns:a16="http://schemas.microsoft.com/office/drawing/2014/main" id="{D02FDDCD-2185-4D52-8ACC-4C6B87E5BC71}"/>
                        </a:ext>
                      </a:extLst>
                    </p:cNvPr>
                    <p:cNvPicPr/>
                    <p:nvPr/>
                  </p:nvPicPr>
                  <p:blipFill>
                    <a:blip r:embed="rId171"/>
                    <a:stretch>
                      <a:fillRect/>
                    </a:stretch>
                  </p:blipFill>
                  <p:spPr>
                    <a:xfrm>
                      <a:off x="9065096" y="4635926"/>
                      <a:ext cx="5985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2">
                  <p14:nvContentPartPr>
                    <p14:cNvPr id="711" name="Viết tay 710">
                      <a:extLst>
                        <a:ext uri="{FF2B5EF4-FFF2-40B4-BE49-F238E27FC236}">
                          <a16:creationId xmlns:a16="http://schemas.microsoft.com/office/drawing/2014/main" id="{627F137C-7A0B-49DB-8ACB-6C443CCD79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2406" y="4650326"/>
                    <a:ext cx="8640" cy="5400"/>
                  </p14:xfrm>
                </p:contentPart>
              </mc:Choice>
              <mc:Fallback xmlns="">
                <p:pic>
                  <p:nvPicPr>
                    <p:cNvPr id="711" name="Viết tay 710">
                      <a:extLst>
                        <a:ext uri="{FF2B5EF4-FFF2-40B4-BE49-F238E27FC236}">
                          <a16:creationId xmlns:a16="http://schemas.microsoft.com/office/drawing/2014/main" id="{627F137C-7A0B-49DB-8ACB-6C443CCD79EC}"/>
                        </a:ext>
                      </a:extLst>
                    </p:cNvPr>
                    <p:cNvPicPr/>
                    <p:nvPr/>
                  </p:nvPicPr>
                  <p:blipFill>
                    <a:blip r:embed="rId173"/>
                    <a:stretch>
                      <a:fillRect/>
                    </a:stretch>
                  </p:blipFill>
                  <p:spPr>
                    <a:xfrm>
                      <a:off x="9051766" y="4648886"/>
                      <a:ext cx="9600" cy="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4">
                  <p14:nvContentPartPr>
                    <p14:cNvPr id="710" name="Viết tay 709">
                      <a:extLst>
                        <a:ext uri="{FF2B5EF4-FFF2-40B4-BE49-F238E27FC236}">
                          <a16:creationId xmlns:a16="http://schemas.microsoft.com/office/drawing/2014/main" id="{6960F26F-7932-444D-B84E-9166400839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0206" y="4666886"/>
                    <a:ext cx="23040" cy="46080"/>
                  </p14:xfrm>
                </p:contentPart>
              </mc:Choice>
              <mc:Fallback xmlns="">
                <p:pic>
                  <p:nvPicPr>
                    <p:cNvPr id="710" name="Viết tay 709">
                      <a:extLst>
                        <a:ext uri="{FF2B5EF4-FFF2-40B4-BE49-F238E27FC236}">
                          <a16:creationId xmlns:a16="http://schemas.microsoft.com/office/drawing/2014/main" id="{6960F26F-7932-444D-B84E-9166400839D2}"/>
                        </a:ext>
                      </a:extLst>
                    </p:cNvPr>
                    <p:cNvPicPr/>
                    <p:nvPr/>
                  </p:nvPicPr>
                  <p:blipFill>
                    <a:blip r:embed="rId175"/>
                    <a:stretch>
                      <a:fillRect/>
                    </a:stretch>
                  </p:blipFill>
                  <p:spPr>
                    <a:xfrm>
                      <a:off x="8999557" y="4665446"/>
                      <a:ext cx="24338" cy="48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6">
                  <p14:nvContentPartPr>
                    <p14:cNvPr id="709" name="Viết tay 708">
                      <a:extLst>
                        <a:ext uri="{FF2B5EF4-FFF2-40B4-BE49-F238E27FC236}">
                          <a16:creationId xmlns:a16="http://schemas.microsoft.com/office/drawing/2014/main" id="{78407AD3-C718-4C50-80B1-553F99A79E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006" y="4624406"/>
                    <a:ext cx="91800" cy="104760"/>
                  </p14:xfrm>
                </p:contentPart>
              </mc:Choice>
              <mc:Fallback xmlns="">
                <p:pic>
                  <p:nvPicPr>
                    <p:cNvPr id="709" name="Viết tay 708">
                      <a:extLst>
                        <a:ext uri="{FF2B5EF4-FFF2-40B4-BE49-F238E27FC236}">
                          <a16:creationId xmlns:a16="http://schemas.microsoft.com/office/drawing/2014/main" id="{78407AD3-C718-4C50-80B1-553F99A79EA0}"/>
                        </a:ext>
                      </a:extLst>
                    </p:cNvPr>
                    <p:cNvPicPr/>
                    <p:nvPr/>
                  </p:nvPicPr>
                  <p:blipFill>
                    <a:blip r:embed="rId177"/>
                    <a:stretch>
                      <a:fillRect/>
                    </a:stretch>
                  </p:blipFill>
                  <p:spPr>
                    <a:xfrm>
                      <a:off x="8947362" y="4622966"/>
                      <a:ext cx="92766" cy="10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8">
                  <p14:nvContentPartPr>
                    <p14:cNvPr id="708" name="Viết tay 707">
                      <a:extLst>
                        <a:ext uri="{FF2B5EF4-FFF2-40B4-BE49-F238E27FC236}">
                          <a16:creationId xmlns:a16="http://schemas.microsoft.com/office/drawing/2014/main" id="{DA4B78E2-F884-4E7C-B69D-85F2597923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8646" y="4660406"/>
                    <a:ext cx="6120" cy="2160"/>
                  </p14:xfrm>
                </p:contentPart>
              </mc:Choice>
              <mc:Fallback xmlns="">
                <p:pic>
                  <p:nvPicPr>
                    <p:cNvPr id="708" name="Viết tay 707">
                      <a:extLst>
                        <a:ext uri="{FF2B5EF4-FFF2-40B4-BE49-F238E27FC236}">
                          <a16:creationId xmlns:a16="http://schemas.microsoft.com/office/drawing/2014/main" id="{DA4B78E2-F884-4E7C-B69D-85F259792331}"/>
                        </a:ext>
                      </a:extLst>
                    </p:cNvPr>
                    <p:cNvPicPr/>
                    <p:nvPr/>
                  </p:nvPicPr>
                  <p:blipFill>
                    <a:blip r:embed="rId179"/>
                    <a:stretch>
                      <a:fillRect/>
                    </a:stretch>
                  </p:blipFill>
                  <p:spPr>
                    <a:xfrm>
                      <a:off x="9028002" y="4658966"/>
                      <a:ext cx="7086" cy="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0">
                  <p14:nvContentPartPr>
                    <p14:cNvPr id="707" name="Viết tay 706">
                      <a:extLst>
                        <a:ext uri="{FF2B5EF4-FFF2-40B4-BE49-F238E27FC236}">
                          <a16:creationId xmlns:a16="http://schemas.microsoft.com/office/drawing/2014/main" id="{BC559AE5-2652-414F-9B08-0AEE11197B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7006" y="4653206"/>
                    <a:ext cx="9000" cy="3240"/>
                  </p14:xfrm>
                </p:contentPart>
              </mc:Choice>
              <mc:Fallback xmlns="">
                <p:pic>
                  <p:nvPicPr>
                    <p:cNvPr id="707" name="Viết tay 706">
                      <a:extLst>
                        <a:ext uri="{FF2B5EF4-FFF2-40B4-BE49-F238E27FC236}">
                          <a16:creationId xmlns:a16="http://schemas.microsoft.com/office/drawing/2014/main" id="{BC559AE5-2652-414F-9B08-0AEE11197BA5}"/>
                        </a:ext>
                      </a:extLst>
                    </p:cNvPr>
                    <p:cNvPicPr/>
                    <p:nvPr/>
                  </p:nvPicPr>
                  <p:blipFill>
                    <a:blip r:embed="rId181"/>
                    <a:stretch>
                      <a:fillRect/>
                    </a:stretch>
                  </p:blipFill>
                  <p:spPr>
                    <a:xfrm>
                      <a:off x="9046363" y="4652126"/>
                      <a:ext cx="10286" cy="6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2">
                  <p14:nvContentPartPr>
                    <p14:cNvPr id="706" name="Viết tay 705">
                      <a:extLst>
                        <a:ext uri="{FF2B5EF4-FFF2-40B4-BE49-F238E27FC236}">
                          <a16:creationId xmlns:a16="http://schemas.microsoft.com/office/drawing/2014/main" id="{604D2510-F66B-4578-B60B-78953DAF02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6726" y="4651766"/>
                    <a:ext cx="3960" cy="1440"/>
                  </p14:xfrm>
                </p:contentPart>
              </mc:Choice>
              <mc:Fallback xmlns="">
                <p:pic>
                  <p:nvPicPr>
                    <p:cNvPr id="706" name="Viết tay 705">
                      <a:extLst>
                        <a:ext uri="{FF2B5EF4-FFF2-40B4-BE49-F238E27FC236}">
                          <a16:creationId xmlns:a16="http://schemas.microsoft.com/office/drawing/2014/main" id="{604D2510-F66B-4578-B60B-78953DAF0227}"/>
                        </a:ext>
                      </a:extLst>
                    </p:cNvPr>
                    <p:cNvPicPr/>
                    <p:nvPr/>
                  </p:nvPicPr>
                  <p:blipFill>
                    <a:blip r:embed="rId183"/>
                    <a:stretch>
                      <a:fillRect/>
                    </a:stretch>
                  </p:blipFill>
                  <p:spPr>
                    <a:xfrm>
                      <a:off x="9056066" y="4650326"/>
                      <a:ext cx="5280" cy="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4">
                  <p14:nvContentPartPr>
                    <p14:cNvPr id="463" name="Viết tay 462">
                      <a:extLst>
                        <a:ext uri="{FF2B5EF4-FFF2-40B4-BE49-F238E27FC236}">
                          <a16:creationId xmlns:a16="http://schemas.microsoft.com/office/drawing/2014/main" id="{4036EF2E-4754-4459-90C4-ACAA6B71CA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5926" y="3801086"/>
                    <a:ext cx="124560" cy="26640"/>
                  </p14:xfrm>
                </p:contentPart>
              </mc:Choice>
              <mc:Fallback xmlns="">
                <p:pic>
                  <p:nvPicPr>
                    <p:cNvPr id="463" name="Viết tay 462">
                      <a:extLst>
                        <a:ext uri="{FF2B5EF4-FFF2-40B4-BE49-F238E27FC236}">
                          <a16:creationId xmlns:a16="http://schemas.microsoft.com/office/drawing/2014/main" id="{4036EF2E-4754-4459-90C4-ACAA6B71CAE4}"/>
                        </a:ext>
                      </a:extLst>
                    </p:cNvPr>
                    <p:cNvPicPr/>
                    <p:nvPr/>
                  </p:nvPicPr>
                  <p:blipFill>
                    <a:blip r:embed="rId185"/>
                    <a:stretch>
                      <a:fillRect/>
                    </a:stretch>
                  </p:blipFill>
                  <p:spPr>
                    <a:xfrm>
                      <a:off x="9045284" y="3799646"/>
                      <a:ext cx="125523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6">
                  <p14:nvContentPartPr>
                    <p14:cNvPr id="464" name="Viết tay 463">
                      <a:extLst>
                        <a:ext uri="{FF2B5EF4-FFF2-40B4-BE49-F238E27FC236}">
                          <a16:creationId xmlns:a16="http://schemas.microsoft.com/office/drawing/2014/main" id="{7298C4E0-AFD8-4986-A4BF-BBF8CBCB45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21486" y="4467446"/>
                    <a:ext cx="222480" cy="78840"/>
                  </p14:xfrm>
                </p:contentPart>
              </mc:Choice>
              <mc:Fallback xmlns="">
                <p:pic>
                  <p:nvPicPr>
                    <p:cNvPr id="464" name="Viết tay 463">
                      <a:extLst>
                        <a:ext uri="{FF2B5EF4-FFF2-40B4-BE49-F238E27FC236}">
                          <a16:creationId xmlns:a16="http://schemas.microsoft.com/office/drawing/2014/main" id="{7298C4E0-AFD8-4986-A4BF-BBF8CBCB45BD}"/>
                        </a:ext>
                      </a:extLst>
                    </p:cNvPr>
                    <p:cNvPicPr/>
                    <p:nvPr/>
                  </p:nvPicPr>
                  <p:blipFill>
                    <a:blip r:embed="rId187"/>
                    <a:stretch>
                      <a:fillRect/>
                    </a:stretch>
                  </p:blipFill>
                  <p:spPr>
                    <a:xfrm>
                      <a:off x="8620842" y="4466006"/>
                      <a:ext cx="223446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8">
                  <p14:nvContentPartPr>
                    <p14:cNvPr id="748" name="Viết tay 747">
                      <a:extLst>
                        <a:ext uri="{FF2B5EF4-FFF2-40B4-BE49-F238E27FC236}">
                          <a16:creationId xmlns:a16="http://schemas.microsoft.com/office/drawing/2014/main" id="{CFB71295-D452-4DFF-870D-899F0F4B9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34446" y="4258646"/>
                    <a:ext cx="549000" cy="444240"/>
                  </p14:xfrm>
                </p:contentPart>
              </mc:Choice>
              <mc:Fallback xmlns="">
                <p:pic>
                  <p:nvPicPr>
                    <p:cNvPr id="748" name="Viết tay 747">
                      <a:extLst>
                        <a:ext uri="{FF2B5EF4-FFF2-40B4-BE49-F238E27FC236}">
                          <a16:creationId xmlns:a16="http://schemas.microsoft.com/office/drawing/2014/main" id="{CFB71295-D452-4DFF-870D-899F0F4B9068}"/>
                        </a:ext>
                      </a:extLst>
                    </p:cNvPr>
                    <p:cNvPicPr/>
                    <p:nvPr/>
                  </p:nvPicPr>
                  <p:blipFill>
                    <a:blip r:embed="rId189"/>
                    <a:stretch>
                      <a:fillRect/>
                    </a:stretch>
                  </p:blipFill>
                  <p:spPr>
                    <a:xfrm>
                      <a:off x="8633157" y="4255406"/>
                      <a:ext cx="551577" cy="45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0">
                  <p14:nvContentPartPr>
                    <p14:cNvPr id="763" name="Viết tay 762">
                      <a:extLst>
                        <a:ext uri="{FF2B5EF4-FFF2-40B4-BE49-F238E27FC236}">
                          <a16:creationId xmlns:a16="http://schemas.microsoft.com/office/drawing/2014/main" id="{D484B2AC-7E65-4F91-95B2-EC82122E7C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0126" y="4493726"/>
                    <a:ext cx="26640" cy="39600"/>
                  </p14:xfrm>
                </p:contentPart>
              </mc:Choice>
              <mc:Fallback xmlns="">
                <p:pic>
                  <p:nvPicPr>
                    <p:cNvPr id="763" name="Viết tay 762">
                      <a:extLst>
                        <a:ext uri="{FF2B5EF4-FFF2-40B4-BE49-F238E27FC236}">
                          <a16:creationId xmlns:a16="http://schemas.microsoft.com/office/drawing/2014/main" id="{D484B2AC-7E65-4F91-95B2-EC82122E7C86}"/>
                        </a:ext>
                      </a:extLst>
                    </p:cNvPr>
                    <p:cNvPicPr/>
                    <p:nvPr/>
                  </p:nvPicPr>
                  <p:blipFill>
                    <a:blip r:embed="rId191"/>
                    <a:stretch>
                      <a:fillRect/>
                    </a:stretch>
                  </p:blipFill>
                  <p:spPr>
                    <a:xfrm>
                      <a:off x="9168842" y="4490486"/>
                      <a:ext cx="28887" cy="4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2">
                  <p14:nvContentPartPr>
                    <p14:cNvPr id="762" name="Viết tay 761">
                      <a:extLst>
                        <a:ext uri="{FF2B5EF4-FFF2-40B4-BE49-F238E27FC236}">
                          <a16:creationId xmlns:a16="http://schemas.microsoft.com/office/drawing/2014/main" id="{BA6D975C-76C8-454E-9C65-1162073C9D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3086" y="4441526"/>
                    <a:ext cx="13680" cy="88200"/>
                  </p14:xfrm>
                </p:contentPart>
              </mc:Choice>
              <mc:Fallback xmlns="">
                <p:pic>
                  <p:nvPicPr>
                    <p:cNvPr id="762" name="Viết tay 761">
                      <a:extLst>
                        <a:ext uri="{FF2B5EF4-FFF2-40B4-BE49-F238E27FC236}">
                          <a16:creationId xmlns:a16="http://schemas.microsoft.com/office/drawing/2014/main" id="{BA6D975C-76C8-454E-9C65-1162073C9D77}"/>
                        </a:ext>
                      </a:extLst>
                    </p:cNvPr>
                    <p:cNvPicPr/>
                    <p:nvPr/>
                  </p:nvPicPr>
                  <p:blipFill>
                    <a:blip r:embed="rId193"/>
                    <a:stretch>
                      <a:fillRect/>
                    </a:stretch>
                  </p:blipFill>
                  <p:spPr>
                    <a:xfrm>
                      <a:off x="9181783" y="4438286"/>
                      <a:ext cx="16286" cy="9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4">
                  <p14:nvContentPartPr>
                    <p14:cNvPr id="761" name="Viết tay 760">
                      <a:extLst>
                        <a:ext uri="{FF2B5EF4-FFF2-40B4-BE49-F238E27FC236}">
                          <a16:creationId xmlns:a16="http://schemas.microsoft.com/office/drawing/2014/main" id="{8BB390D8-1ACB-45A2-AE7D-CB99CB414A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4376006"/>
                    <a:ext cx="52920" cy="174960"/>
                  </p14:xfrm>
                </p:contentPart>
              </mc:Choice>
              <mc:Fallback xmlns="">
                <p:pic>
                  <p:nvPicPr>
                    <p:cNvPr id="761" name="Viết tay 760">
                      <a:extLst>
                        <a:ext uri="{FF2B5EF4-FFF2-40B4-BE49-F238E27FC236}">
                          <a16:creationId xmlns:a16="http://schemas.microsoft.com/office/drawing/2014/main" id="{8BB390D8-1ACB-45A2-AE7D-CB99CB414A02}"/>
                        </a:ext>
                      </a:extLst>
                    </p:cNvPr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9142555" y="4372766"/>
                      <a:ext cx="55501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6">
                  <p14:nvContentPartPr>
                    <p14:cNvPr id="760" name="Viết tay 759">
                      <a:extLst>
                        <a:ext uri="{FF2B5EF4-FFF2-40B4-BE49-F238E27FC236}">
                          <a16:creationId xmlns:a16="http://schemas.microsoft.com/office/drawing/2014/main" id="{9ADB2808-E0BC-4F9C-B644-BE3374867C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4166" y="3783446"/>
                    <a:ext cx="205560" cy="736560"/>
                  </p14:xfrm>
                </p:contentPart>
              </mc:Choice>
              <mc:Fallback xmlns="">
                <p:pic>
                  <p:nvPicPr>
                    <p:cNvPr id="760" name="Viết tay 759">
                      <a:extLst>
                        <a:ext uri="{FF2B5EF4-FFF2-40B4-BE49-F238E27FC236}">
                          <a16:creationId xmlns:a16="http://schemas.microsoft.com/office/drawing/2014/main" id="{9ADB2808-E0BC-4F9C-B644-BE3374867C3A}"/>
                        </a:ext>
                      </a:extLst>
                    </p:cNvPr>
                    <p:cNvPicPr/>
                    <p:nvPr/>
                  </p:nvPicPr>
                  <p:blipFill>
                    <a:blip r:embed="rId197"/>
                    <a:stretch>
                      <a:fillRect/>
                    </a:stretch>
                  </p:blipFill>
                  <p:spPr>
                    <a:xfrm>
                      <a:off x="9002877" y="3780206"/>
                      <a:ext cx="208138" cy="74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8">
                  <p14:nvContentPartPr>
                    <p14:cNvPr id="585" name="Viết tay 584">
                      <a:extLst>
                        <a:ext uri="{FF2B5EF4-FFF2-40B4-BE49-F238E27FC236}">
                          <a16:creationId xmlns:a16="http://schemas.microsoft.com/office/drawing/2014/main" id="{06F8DCF1-960E-4BF0-BBFA-7906B6A0C7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0206" y="3783446"/>
                    <a:ext cx="144000" cy="96480"/>
                  </p14:xfrm>
                </p:contentPart>
              </mc:Choice>
              <mc:Fallback xmlns="">
                <p:pic>
                  <p:nvPicPr>
                    <p:cNvPr id="585" name="Viết tay 584">
                      <a:extLst>
                        <a:ext uri="{FF2B5EF4-FFF2-40B4-BE49-F238E27FC236}">
                          <a16:creationId xmlns:a16="http://schemas.microsoft.com/office/drawing/2014/main" id="{06F8DCF1-960E-4BF0-BBFA-7906B6A0C7FF}"/>
                        </a:ext>
                      </a:extLst>
                    </p:cNvPr>
                    <p:cNvPicPr/>
                    <p:nvPr/>
                  </p:nvPicPr>
                  <p:blipFill>
                    <a:blip r:embed="rId199"/>
                    <a:stretch>
                      <a:fillRect/>
                    </a:stretch>
                  </p:blipFill>
                  <p:spPr>
                    <a:xfrm>
                      <a:off x="8998917" y="3780206"/>
                      <a:ext cx="146577" cy="10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584" name="Viết tay 583">
                      <a:extLst>
                        <a:ext uri="{FF2B5EF4-FFF2-40B4-BE49-F238E27FC236}">
                          <a16:creationId xmlns:a16="http://schemas.microsoft.com/office/drawing/2014/main" id="{072FDC78-AD97-4A70-AE45-620C14C967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3783446"/>
                    <a:ext cx="144000" cy="174960"/>
                  </p14:xfrm>
                </p:contentPart>
              </mc:Choice>
              <mc:Fallback xmlns="">
                <p:pic>
                  <p:nvPicPr>
                    <p:cNvPr id="584" name="Viết tay 583">
                      <a:extLst>
                        <a:ext uri="{FF2B5EF4-FFF2-40B4-BE49-F238E27FC236}">
                          <a16:creationId xmlns:a16="http://schemas.microsoft.com/office/drawing/2014/main" id="{072FDC78-AD97-4A70-AE45-620C14C967E4}"/>
                        </a:ext>
                      </a:extLst>
                    </p:cNvPr>
                    <p:cNvPicPr/>
                    <p:nvPr/>
                  </p:nvPicPr>
                  <p:blipFill>
                    <a:blip r:embed="rId201"/>
                    <a:stretch>
                      <a:fillRect/>
                    </a:stretch>
                  </p:blipFill>
                  <p:spPr>
                    <a:xfrm>
                      <a:off x="8894517" y="3780206"/>
                      <a:ext cx="146577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560" name="Viết tay 559">
                      <a:extLst>
                        <a:ext uri="{FF2B5EF4-FFF2-40B4-BE49-F238E27FC236}">
                          <a16:creationId xmlns:a16="http://schemas.microsoft.com/office/drawing/2014/main" id="{FDE03E87-0D36-4FF4-8C0F-44540AEDAE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406" y="3857606"/>
                    <a:ext cx="19800" cy="19440"/>
                  </p14:xfrm>
                </p:contentPart>
              </mc:Choice>
              <mc:Fallback xmlns="">
                <p:pic>
                  <p:nvPicPr>
                    <p:cNvPr id="560" name="Viết tay 559">
                      <a:extLst>
                        <a:ext uri="{FF2B5EF4-FFF2-40B4-BE49-F238E27FC236}">
                          <a16:creationId xmlns:a16="http://schemas.microsoft.com/office/drawing/2014/main" id="{FDE03E87-0D36-4FF4-8C0F-44540AEDAE46}"/>
                        </a:ext>
                      </a:extLst>
                    </p:cNvPr>
                    <p:cNvPicPr/>
                    <p:nvPr/>
                  </p:nvPicPr>
                  <p:blipFill>
                    <a:blip r:embed="rId203"/>
                    <a:stretch>
                      <a:fillRect/>
                    </a:stretch>
                  </p:blipFill>
                  <p:spPr>
                    <a:xfrm>
                      <a:off x="8871108" y="3854366"/>
                      <a:ext cx="22397" cy="2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4">
                  <p14:nvContentPartPr>
                    <p14:cNvPr id="784" name="Viết tay 783">
                      <a:extLst>
                        <a:ext uri="{FF2B5EF4-FFF2-40B4-BE49-F238E27FC236}">
                          <a16:creationId xmlns:a16="http://schemas.microsoft.com/office/drawing/2014/main" id="{9C004974-19B6-4FDF-BF50-D4DD91419E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726" y="3857606"/>
                    <a:ext cx="37440" cy="63360"/>
                  </p14:xfrm>
                </p:contentPart>
              </mc:Choice>
              <mc:Fallback xmlns="">
                <p:pic>
                  <p:nvPicPr>
                    <p:cNvPr id="784" name="Viết tay 783">
                      <a:extLst>
                        <a:ext uri="{FF2B5EF4-FFF2-40B4-BE49-F238E27FC236}">
                          <a16:creationId xmlns:a16="http://schemas.microsoft.com/office/drawing/2014/main" id="{9C004974-19B6-4FDF-BF50-D4DD91419E11}"/>
                        </a:ext>
                      </a:extLst>
                    </p:cNvPr>
                    <p:cNvPicPr/>
                    <p:nvPr/>
                  </p:nvPicPr>
                  <p:blipFill>
                    <a:blip r:embed="rId205"/>
                    <a:stretch>
                      <a:fillRect/>
                    </a:stretch>
                  </p:blipFill>
                  <p:spPr>
                    <a:xfrm>
                      <a:off x="8866435" y="3854366"/>
                      <a:ext cx="40022" cy="6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6">
                  <p14:nvContentPartPr>
                    <p14:cNvPr id="558" name="Viết tay 557">
                      <a:extLst>
                        <a:ext uri="{FF2B5EF4-FFF2-40B4-BE49-F238E27FC236}">
                          <a16:creationId xmlns:a16="http://schemas.microsoft.com/office/drawing/2014/main" id="{6D44DA42-A707-4395-ABF6-0ED116400C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406" y="3857246"/>
                    <a:ext cx="6840" cy="6840"/>
                  </p14:xfrm>
                </p:contentPart>
              </mc:Choice>
              <mc:Fallback xmlns="">
                <p:pic>
                  <p:nvPicPr>
                    <p:cNvPr id="558" name="Viết tay 557">
                      <a:extLst>
                        <a:ext uri="{FF2B5EF4-FFF2-40B4-BE49-F238E27FC236}">
                          <a16:creationId xmlns:a16="http://schemas.microsoft.com/office/drawing/2014/main" id="{6D44DA42-A707-4395-ABF6-0ED116400C32}"/>
                        </a:ext>
                      </a:extLst>
                    </p:cNvPr>
                    <p:cNvPicPr/>
                    <p:nvPr/>
                  </p:nvPicPr>
                  <p:blipFill>
                    <a:blip r:embed="rId207"/>
                    <a:stretch>
                      <a:fillRect/>
                    </a:stretch>
                  </p:blipFill>
                  <p:spPr>
                    <a:xfrm>
                      <a:off x="8871103" y="3854366"/>
                      <a:ext cx="9446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8">
                  <p14:nvContentPartPr>
                    <p14:cNvPr id="783" name="Viết tay 782">
                      <a:extLst>
                        <a:ext uri="{FF2B5EF4-FFF2-40B4-BE49-F238E27FC236}">
                          <a16:creationId xmlns:a16="http://schemas.microsoft.com/office/drawing/2014/main" id="{49484E54-8113-467A-9550-2C192390AC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3857606"/>
                    <a:ext cx="90000" cy="113760"/>
                  </p14:xfrm>
                </p:contentPart>
              </mc:Choice>
              <mc:Fallback xmlns="">
                <p:pic>
                  <p:nvPicPr>
                    <p:cNvPr id="783" name="Viết tay 782">
                      <a:extLst>
                        <a:ext uri="{FF2B5EF4-FFF2-40B4-BE49-F238E27FC236}">
                          <a16:creationId xmlns:a16="http://schemas.microsoft.com/office/drawing/2014/main" id="{49484E54-8113-467A-9550-2C192390AC64}"/>
                        </a:ext>
                      </a:extLst>
                    </p:cNvPr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8855276" y="3854366"/>
                      <a:ext cx="92581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0">
                  <p14:nvContentPartPr>
                    <p14:cNvPr id="556" name="Viết tay 555">
                      <a:extLst>
                        <a:ext uri="{FF2B5EF4-FFF2-40B4-BE49-F238E27FC236}">
                          <a16:creationId xmlns:a16="http://schemas.microsoft.com/office/drawing/2014/main" id="{B2AD3955-2948-4F9D-8FE5-963D2BDE5E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01446"/>
                    <a:ext cx="78120" cy="52200"/>
                  </p14:xfrm>
                </p:contentPart>
              </mc:Choice>
              <mc:Fallback xmlns="">
                <p:pic>
                  <p:nvPicPr>
                    <p:cNvPr id="556" name="Viết tay 555">
                      <a:extLst>
                        <a:ext uri="{FF2B5EF4-FFF2-40B4-BE49-F238E27FC236}">
                          <a16:creationId xmlns:a16="http://schemas.microsoft.com/office/drawing/2014/main" id="{B2AD3955-2948-4F9D-8FE5-963D2BDE5EC0}"/>
                        </a:ext>
                      </a:extLst>
                    </p:cNvPr>
                    <p:cNvPicPr/>
                    <p:nvPr/>
                  </p:nvPicPr>
                  <p:blipFill>
                    <a:blip r:embed="rId211"/>
                    <a:stretch>
                      <a:fillRect/>
                    </a:stretch>
                  </p:blipFill>
                  <p:spPr>
                    <a:xfrm>
                      <a:off x="8947435" y="3798206"/>
                      <a:ext cx="80702" cy="5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2">
                  <p14:nvContentPartPr>
                    <p14:cNvPr id="782" name="Viết tay 781">
                      <a:extLst>
                        <a:ext uri="{FF2B5EF4-FFF2-40B4-BE49-F238E27FC236}">
                          <a16:creationId xmlns:a16="http://schemas.microsoft.com/office/drawing/2014/main" id="{F36D2E51-8BBB-4468-8B1E-4CC8DCEA10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366" y="3838526"/>
                    <a:ext cx="108720" cy="81720"/>
                  </p14:xfrm>
                </p:contentPart>
              </mc:Choice>
              <mc:Fallback xmlns="">
                <p:pic>
                  <p:nvPicPr>
                    <p:cNvPr id="782" name="Viết tay 781">
                      <a:extLst>
                        <a:ext uri="{FF2B5EF4-FFF2-40B4-BE49-F238E27FC236}">
                          <a16:creationId xmlns:a16="http://schemas.microsoft.com/office/drawing/2014/main" id="{F36D2E51-8BBB-4468-8B1E-4CC8DCEA108F}"/>
                        </a:ext>
                      </a:extLst>
                    </p:cNvPr>
                    <p:cNvPicPr/>
                    <p:nvPr/>
                  </p:nvPicPr>
                  <p:blipFill>
                    <a:blip r:embed="rId213"/>
                    <a:stretch>
                      <a:fillRect/>
                    </a:stretch>
                  </p:blipFill>
                  <p:spPr>
                    <a:xfrm>
                      <a:off x="8866076" y="3835286"/>
                      <a:ext cx="111301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4">
                  <p14:nvContentPartPr>
                    <p14:cNvPr id="781" name="Viết tay 780">
                      <a:extLst>
                        <a:ext uri="{FF2B5EF4-FFF2-40B4-BE49-F238E27FC236}">
                          <a16:creationId xmlns:a16="http://schemas.microsoft.com/office/drawing/2014/main" id="{EC7E49D9-BF8F-4E87-B1A2-642F05EA19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66" y="3857606"/>
                    <a:ext cx="87480" cy="113760"/>
                  </p14:xfrm>
                </p:contentPart>
              </mc:Choice>
              <mc:Fallback xmlns="">
                <p:pic>
                  <p:nvPicPr>
                    <p:cNvPr id="781" name="Viết tay 780">
                      <a:extLst>
                        <a:ext uri="{FF2B5EF4-FFF2-40B4-BE49-F238E27FC236}">
                          <a16:creationId xmlns:a16="http://schemas.microsoft.com/office/drawing/2014/main" id="{EC7E49D9-BF8F-4E87-B1A2-642F05EA19B3}"/>
                        </a:ext>
                      </a:extLst>
                    </p:cNvPr>
                    <p:cNvPicPr/>
                    <p:nvPr/>
                  </p:nvPicPr>
                  <p:blipFill>
                    <a:blip r:embed="rId215"/>
                    <a:stretch>
                      <a:fillRect/>
                    </a:stretch>
                  </p:blipFill>
                  <p:spPr>
                    <a:xfrm>
                      <a:off x="8842675" y="3854366"/>
                      <a:ext cx="90062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6">
                  <p14:nvContentPartPr>
                    <p14:cNvPr id="554" name="Viết tay 553">
                      <a:extLst>
                        <a:ext uri="{FF2B5EF4-FFF2-40B4-BE49-F238E27FC236}">
                          <a16:creationId xmlns:a16="http://schemas.microsoft.com/office/drawing/2014/main" id="{1777BD92-A0DB-41E4-A0CD-718101017A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38526"/>
                    <a:ext cx="25920" cy="15120"/>
                  </p14:xfrm>
                </p:contentPart>
              </mc:Choice>
              <mc:Fallback xmlns="">
                <p:pic>
                  <p:nvPicPr>
                    <p:cNvPr id="554" name="Viết tay 553">
                      <a:extLst>
                        <a:ext uri="{FF2B5EF4-FFF2-40B4-BE49-F238E27FC236}">
                          <a16:creationId xmlns:a16="http://schemas.microsoft.com/office/drawing/2014/main" id="{1777BD92-A0DB-41E4-A0CD-718101017A2B}"/>
                        </a:ext>
                      </a:extLst>
                    </p:cNvPr>
                    <p:cNvPicPr/>
                    <p:nvPr/>
                  </p:nvPicPr>
                  <p:blipFill>
                    <a:blip r:embed="rId217"/>
                    <a:stretch>
                      <a:fillRect/>
                    </a:stretch>
                  </p:blipFill>
                  <p:spPr>
                    <a:xfrm>
                      <a:off x="8947430" y="3835286"/>
                      <a:ext cx="28512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8">
                  <p14:nvContentPartPr>
                    <p14:cNvPr id="553" name="Viết tay 552">
                      <a:extLst>
                        <a:ext uri="{FF2B5EF4-FFF2-40B4-BE49-F238E27FC236}">
                          <a16:creationId xmlns:a16="http://schemas.microsoft.com/office/drawing/2014/main" id="{37740C48-E043-4883-91BA-0E3CA7165A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55566" y="3838526"/>
                    <a:ext cx="5760" cy="2160"/>
                  </p14:xfrm>
                </p:contentPart>
              </mc:Choice>
              <mc:Fallback xmlns="">
                <p:pic>
                  <p:nvPicPr>
                    <p:cNvPr id="553" name="Viết tay 552">
                      <a:extLst>
                        <a:ext uri="{FF2B5EF4-FFF2-40B4-BE49-F238E27FC236}">
                          <a16:creationId xmlns:a16="http://schemas.microsoft.com/office/drawing/2014/main" id="{37740C48-E043-4883-91BA-0E3CA7165AB4}"/>
                        </a:ext>
                      </a:extLst>
                    </p:cNvPr>
                    <p:cNvPicPr/>
                    <p:nvPr/>
                  </p:nvPicPr>
                  <p:blipFill>
                    <a:blip r:embed="rId219"/>
                    <a:stretch>
                      <a:fillRect/>
                    </a:stretch>
                  </p:blipFill>
                  <p:spPr>
                    <a:xfrm>
                      <a:off x="8954286" y="3835286"/>
                      <a:ext cx="8320" cy="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0">
                  <p14:nvContentPartPr>
                    <p14:cNvPr id="552" name="Viết tay 551">
                      <a:extLst>
                        <a:ext uri="{FF2B5EF4-FFF2-40B4-BE49-F238E27FC236}">
                          <a16:creationId xmlns:a16="http://schemas.microsoft.com/office/drawing/2014/main" id="{0897B39D-9E87-405D-92C1-BBF9BCBE32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08766" y="3857606"/>
                    <a:ext cx="39600" cy="61560"/>
                  </p14:xfrm>
                </p:contentPart>
              </mc:Choice>
              <mc:Fallback xmlns="">
                <p:pic>
                  <p:nvPicPr>
                    <p:cNvPr id="552" name="Viết tay 551">
                      <a:extLst>
                        <a:ext uri="{FF2B5EF4-FFF2-40B4-BE49-F238E27FC236}">
                          <a16:creationId xmlns:a16="http://schemas.microsoft.com/office/drawing/2014/main" id="{0897B39D-9E87-405D-92C1-BBF9BCBE327D}"/>
                        </a:ext>
                      </a:extLst>
                    </p:cNvPr>
                    <p:cNvPicPr/>
                    <p:nvPr/>
                  </p:nvPicPr>
                  <p:blipFill>
                    <a:blip r:embed="rId221"/>
                    <a:stretch>
                      <a:fillRect/>
                    </a:stretch>
                  </p:blipFill>
                  <p:spPr>
                    <a:xfrm>
                      <a:off x="8907478" y="3854366"/>
                      <a:ext cx="42176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2">
                  <p14:nvContentPartPr>
                    <p14:cNvPr id="551" name="Viết tay 550">
                      <a:extLst>
                        <a:ext uri="{FF2B5EF4-FFF2-40B4-BE49-F238E27FC236}">
                          <a16:creationId xmlns:a16="http://schemas.microsoft.com/office/drawing/2014/main" id="{A92BCA5F-C02B-4A10-ACE1-C1296088F7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38526"/>
                    <a:ext cx="14400" cy="14760"/>
                  </p14:xfrm>
                </p:contentPart>
              </mc:Choice>
              <mc:Fallback xmlns="">
                <p:pic>
                  <p:nvPicPr>
                    <p:cNvPr id="551" name="Viết tay 550">
                      <a:extLst>
                        <a:ext uri="{FF2B5EF4-FFF2-40B4-BE49-F238E27FC236}">
                          <a16:creationId xmlns:a16="http://schemas.microsoft.com/office/drawing/2014/main" id="{A92BCA5F-C02B-4A10-ACE1-C1296088F763}"/>
                        </a:ext>
                      </a:extLst>
                    </p:cNvPr>
                    <p:cNvPicPr/>
                    <p:nvPr/>
                  </p:nvPicPr>
                  <p:blipFill>
                    <a:blip r:embed="rId223"/>
                    <a:stretch>
                      <a:fillRect/>
                    </a:stretch>
                  </p:blipFill>
                  <p:spPr>
                    <a:xfrm>
                      <a:off x="8947446" y="3835286"/>
                      <a:ext cx="1696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4">
                  <p14:nvContentPartPr>
                    <p14:cNvPr id="583" name="Viết tay 582">
                      <a:extLst>
                        <a:ext uri="{FF2B5EF4-FFF2-40B4-BE49-F238E27FC236}">
                          <a16:creationId xmlns:a16="http://schemas.microsoft.com/office/drawing/2014/main" id="{95F3114F-7001-4525-81CA-EEF350E1A3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7166" y="3783086"/>
                    <a:ext cx="206280" cy="57240"/>
                  </p14:xfrm>
                </p:contentPart>
              </mc:Choice>
              <mc:Fallback xmlns="">
                <p:pic>
                  <p:nvPicPr>
                    <p:cNvPr id="583" name="Viết tay 582">
                      <a:extLst>
                        <a:ext uri="{FF2B5EF4-FFF2-40B4-BE49-F238E27FC236}">
                          <a16:creationId xmlns:a16="http://schemas.microsoft.com/office/drawing/2014/main" id="{95F3114F-7001-4525-81CA-EEF350E1A328}"/>
                        </a:ext>
                      </a:extLst>
                    </p:cNvPr>
                    <p:cNvPicPr/>
                    <p:nvPr/>
                  </p:nvPicPr>
                  <p:blipFill>
                    <a:blip r:embed="rId225"/>
                    <a:stretch>
                      <a:fillRect/>
                    </a:stretch>
                  </p:blipFill>
                  <p:spPr>
                    <a:xfrm>
                      <a:off x="8975877" y="3780206"/>
                      <a:ext cx="208859" cy="6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6">
                  <p14:nvContentPartPr>
                    <p14:cNvPr id="582" name="Viết tay 581">
                      <a:extLst>
                        <a:ext uri="{FF2B5EF4-FFF2-40B4-BE49-F238E27FC236}">
                          <a16:creationId xmlns:a16="http://schemas.microsoft.com/office/drawing/2014/main" id="{21C241E7-0103-425E-87B7-DF7773E604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82246" y="3783086"/>
                    <a:ext cx="523080" cy="880200"/>
                  </p14:xfrm>
                </p:contentPart>
              </mc:Choice>
              <mc:Fallback xmlns="">
                <p:pic>
                  <p:nvPicPr>
                    <p:cNvPr id="582" name="Viết tay 581">
                      <a:extLst>
                        <a:ext uri="{FF2B5EF4-FFF2-40B4-BE49-F238E27FC236}">
                          <a16:creationId xmlns:a16="http://schemas.microsoft.com/office/drawing/2014/main" id="{21C241E7-0103-425E-87B7-DF7773E604F4}"/>
                        </a:ext>
                      </a:extLst>
                    </p:cNvPr>
                    <p:cNvPicPr/>
                    <p:nvPr/>
                  </p:nvPicPr>
                  <p:blipFill>
                    <a:blip r:embed="rId227"/>
                    <a:stretch>
                      <a:fillRect/>
                    </a:stretch>
                  </p:blipFill>
                  <p:spPr>
                    <a:xfrm>
                      <a:off x="8580958" y="3780206"/>
                      <a:ext cx="525657" cy="8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8">
                  <p14:nvContentPartPr>
                    <p14:cNvPr id="700" name="Viết tay 699">
                      <a:extLst>
                        <a:ext uri="{FF2B5EF4-FFF2-40B4-BE49-F238E27FC236}">
                          <a16:creationId xmlns:a16="http://schemas.microsoft.com/office/drawing/2014/main" id="{A53BAF72-A375-4EB0-8332-55152A90C1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0334" y="4605218"/>
                    <a:ext cx="78840" cy="110160"/>
                  </p14:xfrm>
                </p:contentPart>
              </mc:Choice>
              <mc:Fallback xmlns="">
                <p:pic>
                  <p:nvPicPr>
                    <p:cNvPr id="700" name="Viết tay 699">
                      <a:extLst>
                        <a:ext uri="{FF2B5EF4-FFF2-40B4-BE49-F238E27FC236}">
                          <a16:creationId xmlns:a16="http://schemas.microsoft.com/office/drawing/2014/main" id="{A53BAF72-A375-4EB0-8332-55152A90C166}"/>
                        </a:ext>
                      </a:extLst>
                    </p:cNvPr>
                    <p:cNvPicPr/>
                    <p:nvPr/>
                  </p:nvPicPr>
                  <p:blipFill>
                    <a:blip r:embed="rId229"/>
                    <a:stretch>
                      <a:fillRect/>
                    </a:stretch>
                  </p:blipFill>
                  <p:spPr>
                    <a:xfrm>
                      <a:off x="8968081" y="4600538"/>
                      <a:ext cx="82702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0">
                  <p14:nvContentPartPr>
                    <p14:cNvPr id="699" name="Viết tay 698">
                      <a:extLst>
                        <a:ext uri="{FF2B5EF4-FFF2-40B4-BE49-F238E27FC236}">
                          <a16:creationId xmlns:a16="http://schemas.microsoft.com/office/drawing/2014/main" id="{AC4D88F8-2293-4F30-B8A4-BF7B5329BB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5294" y="4626818"/>
                    <a:ext cx="88560" cy="107640"/>
                  </p14:xfrm>
                </p:contentPart>
              </mc:Choice>
              <mc:Fallback xmlns="">
                <p:pic>
                  <p:nvPicPr>
                    <p:cNvPr id="699" name="Viết tay 698">
                      <a:extLst>
                        <a:ext uri="{FF2B5EF4-FFF2-40B4-BE49-F238E27FC236}">
                          <a16:creationId xmlns:a16="http://schemas.microsoft.com/office/drawing/2014/main" id="{AC4D88F8-2293-4F30-B8A4-BF7B5329BB3C}"/>
                        </a:ext>
                      </a:extLst>
                    </p:cNvPr>
                    <p:cNvPicPr/>
                    <p:nvPr/>
                  </p:nvPicPr>
                  <p:blipFill>
                    <a:blip r:embed="rId231"/>
                    <a:stretch>
                      <a:fillRect/>
                    </a:stretch>
                  </p:blipFill>
                  <p:spPr>
                    <a:xfrm>
                      <a:off x="8963040" y="4622138"/>
                      <a:ext cx="92424" cy="11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2">
                  <p14:nvContentPartPr>
                    <p14:cNvPr id="634" name="Viết tay 633">
                      <a:extLst>
                        <a:ext uri="{FF2B5EF4-FFF2-40B4-BE49-F238E27FC236}">
                          <a16:creationId xmlns:a16="http://schemas.microsoft.com/office/drawing/2014/main" id="{9BA287CD-5E30-4AF5-A5D9-5D52824227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9414" y="4713578"/>
                    <a:ext cx="2520" cy="4320"/>
                  </p14:xfrm>
                </p:contentPart>
              </mc:Choice>
              <mc:Fallback xmlns="">
                <p:pic>
                  <p:nvPicPr>
                    <p:cNvPr id="634" name="Viết tay 633">
                      <a:extLst>
                        <a:ext uri="{FF2B5EF4-FFF2-40B4-BE49-F238E27FC236}">
                          <a16:creationId xmlns:a16="http://schemas.microsoft.com/office/drawing/2014/main" id="{9BA287CD-5E30-4AF5-A5D9-5D528242277E}"/>
                        </a:ext>
                      </a:extLst>
                    </p:cNvPr>
                    <p:cNvPicPr/>
                    <p:nvPr/>
                  </p:nvPicPr>
                  <p:blipFill>
                    <a:blip r:embed="rId233"/>
                    <a:stretch>
                      <a:fillRect/>
                    </a:stretch>
                  </p:blipFill>
                  <p:spPr>
                    <a:xfrm>
                      <a:off x="8987524" y="4708898"/>
                      <a:ext cx="630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4">
                  <p14:nvContentPartPr>
                    <p14:cNvPr id="633" name="Viết tay 632">
                      <a:extLst>
                        <a:ext uri="{FF2B5EF4-FFF2-40B4-BE49-F238E27FC236}">
                          <a16:creationId xmlns:a16="http://schemas.microsoft.com/office/drawing/2014/main" id="{DCE5CC92-F42C-44BD-B83F-3D493D2986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8254" y="4717898"/>
                    <a:ext cx="11160" cy="18720"/>
                  </p14:xfrm>
                </p:contentPart>
              </mc:Choice>
              <mc:Fallback xmlns="">
                <p:pic>
                  <p:nvPicPr>
                    <p:cNvPr id="633" name="Viết tay 632">
                      <a:extLst>
                        <a:ext uri="{FF2B5EF4-FFF2-40B4-BE49-F238E27FC236}">
                          <a16:creationId xmlns:a16="http://schemas.microsoft.com/office/drawing/2014/main" id="{DCE5CC92-F42C-44BD-B83F-3D493D2986B0}"/>
                        </a:ext>
                      </a:extLst>
                    </p:cNvPr>
                    <p:cNvPicPr/>
                    <p:nvPr/>
                  </p:nvPicPr>
                  <p:blipFill>
                    <a:blip r:embed="rId235"/>
                    <a:stretch>
                      <a:fillRect/>
                    </a:stretch>
                  </p:blipFill>
                  <p:spPr>
                    <a:xfrm>
                      <a:off x="8976341" y="4713218"/>
                      <a:ext cx="14986" cy="2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6">
                  <p14:nvContentPartPr>
                    <p14:cNvPr id="632" name="Viết tay 631">
                      <a:extLst>
                        <a:ext uri="{FF2B5EF4-FFF2-40B4-BE49-F238E27FC236}">
                          <a16:creationId xmlns:a16="http://schemas.microsoft.com/office/drawing/2014/main" id="{4F6ABE15-102F-42D6-899E-BA18E55A0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2574" y="4733018"/>
                    <a:ext cx="2520" cy="3960"/>
                  </p14:xfrm>
                </p:contentPart>
              </mc:Choice>
              <mc:Fallback xmlns="">
                <p:pic>
                  <p:nvPicPr>
                    <p:cNvPr id="632" name="Viết tay 631">
                      <a:extLst>
                        <a:ext uri="{FF2B5EF4-FFF2-40B4-BE49-F238E27FC236}">
                          <a16:creationId xmlns:a16="http://schemas.microsoft.com/office/drawing/2014/main" id="{4F6ABE15-102F-42D6-899E-BA18E55A0E2D}"/>
                        </a:ext>
                      </a:extLst>
                    </p:cNvPr>
                    <p:cNvPicPr/>
                    <p:nvPr/>
                  </p:nvPicPr>
                  <p:blipFill>
                    <a:blip r:embed="rId237"/>
                    <a:stretch>
                      <a:fillRect/>
                    </a:stretch>
                  </p:blipFill>
                  <p:spPr>
                    <a:xfrm>
                      <a:off x="8980414" y="4728338"/>
                      <a:ext cx="720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8">
                  <p14:nvContentPartPr>
                    <p14:cNvPr id="631" name="Viết tay 630">
                      <a:extLst>
                        <a:ext uri="{FF2B5EF4-FFF2-40B4-BE49-F238E27FC236}">
                          <a16:creationId xmlns:a16="http://schemas.microsoft.com/office/drawing/2014/main" id="{6C6DD961-0CFB-42ED-929B-F9C468ACE1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22938"/>
                    <a:ext cx="3600" cy="6840"/>
                  </p14:xfrm>
                </p:contentPart>
              </mc:Choice>
              <mc:Fallback xmlns="">
                <p:pic>
                  <p:nvPicPr>
                    <p:cNvPr id="631" name="Viết tay 630">
                      <a:extLst>
                        <a:ext uri="{FF2B5EF4-FFF2-40B4-BE49-F238E27FC236}">
                          <a16:creationId xmlns:a16="http://schemas.microsoft.com/office/drawing/2014/main" id="{6C6DD961-0CFB-42ED-929B-F9C468ACE107}"/>
                        </a:ext>
                      </a:extLst>
                    </p:cNvPr>
                    <p:cNvPicPr/>
                    <p:nvPr/>
                  </p:nvPicPr>
                  <p:blipFill>
                    <a:blip r:embed="rId239"/>
                    <a:stretch>
                      <a:fillRect/>
                    </a:stretch>
                  </p:blipFill>
                  <p:spPr>
                    <a:xfrm>
                      <a:off x="8984014" y="4718258"/>
                      <a:ext cx="7200" cy="1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0">
                  <p14:nvContentPartPr>
                    <p14:cNvPr id="630" name="Viết tay 629">
                      <a:extLst>
                        <a:ext uri="{FF2B5EF4-FFF2-40B4-BE49-F238E27FC236}">
                          <a16:creationId xmlns:a16="http://schemas.microsoft.com/office/drawing/2014/main" id="{4226A1B0-B329-499D-9D46-EBFC4D3C2A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7974" y="4715018"/>
                    <a:ext cx="3600" cy="14760"/>
                  </p14:xfrm>
                </p:contentPart>
              </mc:Choice>
              <mc:Fallback xmlns="">
                <p:pic>
                  <p:nvPicPr>
                    <p:cNvPr id="630" name="Viết tay 629">
                      <a:extLst>
                        <a:ext uri="{FF2B5EF4-FFF2-40B4-BE49-F238E27FC236}">
                          <a16:creationId xmlns:a16="http://schemas.microsoft.com/office/drawing/2014/main" id="{4226A1B0-B329-499D-9D46-EBFC4D3C2A03}"/>
                        </a:ext>
                      </a:extLst>
                    </p:cNvPr>
                    <p:cNvPicPr/>
                    <p:nvPr/>
                  </p:nvPicPr>
                  <p:blipFill>
                    <a:blip r:embed="rId241"/>
                    <a:stretch>
                      <a:fillRect/>
                    </a:stretch>
                  </p:blipFill>
                  <p:spPr>
                    <a:xfrm>
                      <a:off x="8986010" y="4710338"/>
                      <a:ext cx="7527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2">
                  <p14:nvContentPartPr>
                    <p14:cNvPr id="698" name="Viết tay 697">
                      <a:extLst>
                        <a:ext uri="{FF2B5EF4-FFF2-40B4-BE49-F238E27FC236}">
                          <a16:creationId xmlns:a16="http://schemas.microsoft.com/office/drawing/2014/main" id="{2E9DAEC5-A9A9-4261-979F-95ACE0D806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7814" y="4745978"/>
                    <a:ext cx="2880" cy="12240"/>
                  </p14:xfrm>
                </p:contentPart>
              </mc:Choice>
              <mc:Fallback xmlns="">
                <p:pic>
                  <p:nvPicPr>
                    <p:cNvPr id="698" name="Viết tay 697">
                      <a:extLst>
                        <a:ext uri="{FF2B5EF4-FFF2-40B4-BE49-F238E27FC236}">
                          <a16:creationId xmlns:a16="http://schemas.microsoft.com/office/drawing/2014/main" id="{2E9DAEC5-A9A9-4261-979F-95ACE0D806C8}"/>
                        </a:ext>
                      </a:extLst>
                    </p:cNvPr>
                    <p:cNvPicPr/>
                    <p:nvPr/>
                  </p:nvPicPr>
                  <p:blipFill>
                    <a:blip r:embed="rId243"/>
                    <a:stretch>
                      <a:fillRect/>
                    </a:stretch>
                  </p:blipFill>
                  <p:spPr>
                    <a:xfrm>
                      <a:off x="8965574" y="4741298"/>
                      <a:ext cx="672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4">
                  <p14:nvContentPartPr>
                    <p14:cNvPr id="628" name="Viết tay 627">
                      <a:extLst>
                        <a:ext uri="{FF2B5EF4-FFF2-40B4-BE49-F238E27FC236}">
                          <a16:creationId xmlns:a16="http://schemas.microsoft.com/office/drawing/2014/main" id="{0FF4A977-C946-4F1A-B873-1A747D6955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1054" y="4734098"/>
                    <a:ext cx="1440" cy="2880"/>
                  </p14:xfrm>
                </p:contentPart>
              </mc:Choice>
              <mc:Fallback xmlns="">
                <p:pic>
                  <p:nvPicPr>
                    <p:cNvPr id="628" name="Viết tay 627">
                      <a:extLst>
                        <a:ext uri="{FF2B5EF4-FFF2-40B4-BE49-F238E27FC236}">
                          <a16:creationId xmlns:a16="http://schemas.microsoft.com/office/drawing/2014/main" id="{0FF4A977-C946-4F1A-B873-1A747D6955BE}"/>
                        </a:ext>
                      </a:extLst>
                    </p:cNvPr>
                    <p:cNvPicPr/>
                    <p:nvPr/>
                  </p:nvPicPr>
                  <p:blipFill>
                    <a:blip r:embed="rId245"/>
                    <a:stretch>
                      <a:fillRect/>
                    </a:stretch>
                  </p:blipFill>
                  <p:spPr>
                    <a:xfrm>
                      <a:off x="8969038" y="4729418"/>
                      <a:ext cx="4896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6">
                  <p14:nvContentPartPr>
                    <p14:cNvPr id="697" name="Viết tay 696">
                      <a:extLst>
                        <a:ext uri="{FF2B5EF4-FFF2-40B4-BE49-F238E27FC236}">
                          <a16:creationId xmlns:a16="http://schemas.microsoft.com/office/drawing/2014/main" id="{5B2E62BD-F4A4-4D3A-9B80-00A477FA71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3494" y="4738778"/>
                    <a:ext cx="6840" cy="19440"/>
                  </p14:xfrm>
                </p:contentPart>
              </mc:Choice>
              <mc:Fallback xmlns="">
                <p:pic>
                  <p:nvPicPr>
                    <p:cNvPr id="697" name="Viết tay 696">
                      <a:extLst>
                        <a:ext uri="{FF2B5EF4-FFF2-40B4-BE49-F238E27FC236}">
                          <a16:creationId xmlns:a16="http://schemas.microsoft.com/office/drawing/2014/main" id="{5B2E62BD-F4A4-4D3A-9B80-00A477FA71E4}"/>
                        </a:ext>
                      </a:extLst>
                    </p:cNvPr>
                    <p:cNvPicPr/>
                    <p:nvPr/>
                  </p:nvPicPr>
                  <p:blipFill>
                    <a:blip r:embed="rId247"/>
                    <a:stretch>
                      <a:fillRect/>
                    </a:stretch>
                  </p:blipFill>
                  <p:spPr>
                    <a:xfrm>
                      <a:off x="8961214" y="4734098"/>
                      <a:ext cx="11074" cy="28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8">
                  <p14:nvContentPartPr>
                    <p14:cNvPr id="624" name="Viết tay 623">
                      <a:extLst>
                        <a:ext uri="{FF2B5EF4-FFF2-40B4-BE49-F238E27FC236}">
                          <a16:creationId xmlns:a16="http://schemas.microsoft.com/office/drawing/2014/main" id="{7ABD7175-E9A8-4B8D-950A-8023F6D8F4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2294" y="4698098"/>
                    <a:ext cx="9360" cy="14760"/>
                  </p14:xfrm>
                </p:contentPart>
              </mc:Choice>
              <mc:Fallback xmlns="">
                <p:pic>
                  <p:nvPicPr>
                    <p:cNvPr id="624" name="Viết tay 623">
                      <a:extLst>
                        <a:ext uri="{FF2B5EF4-FFF2-40B4-BE49-F238E27FC236}">
                          <a16:creationId xmlns:a16="http://schemas.microsoft.com/office/drawing/2014/main" id="{7ABD7175-E9A8-4B8D-950A-8023F6D8F434}"/>
                        </a:ext>
                      </a:extLst>
                    </p:cNvPr>
                    <p:cNvPicPr/>
                    <p:nvPr/>
                  </p:nvPicPr>
                  <p:blipFill>
                    <a:blip r:embed="rId249"/>
                    <a:stretch>
                      <a:fillRect/>
                    </a:stretch>
                  </p:blipFill>
                  <p:spPr>
                    <a:xfrm>
                      <a:off x="8990288" y="4693418"/>
                      <a:ext cx="13706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0">
                  <p14:nvContentPartPr>
                    <p14:cNvPr id="623" name="Viết tay 622">
                      <a:extLst>
                        <a:ext uri="{FF2B5EF4-FFF2-40B4-BE49-F238E27FC236}">
                          <a16:creationId xmlns:a16="http://schemas.microsoft.com/office/drawing/2014/main" id="{7D8BF4D8-A238-41C2-8FC6-3BC8014907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0134" y="4713938"/>
                    <a:ext cx="2160" cy="3960"/>
                  </p14:xfrm>
                </p:contentPart>
              </mc:Choice>
              <mc:Fallback xmlns="">
                <p:pic>
                  <p:nvPicPr>
                    <p:cNvPr id="623" name="Viết tay 622">
                      <a:extLst>
                        <a:ext uri="{FF2B5EF4-FFF2-40B4-BE49-F238E27FC236}">
                          <a16:creationId xmlns:a16="http://schemas.microsoft.com/office/drawing/2014/main" id="{7D8BF4D8-A238-41C2-8FC6-3BC8014907C6}"/>
                        </a:ext>
                      </a:extLst>
                    </p:cNvPr>
                    <p:cNvPicPr/>
                    <p:nvPr/>
                  </p:nvPicPr>
                  <p:blipFill>
                    <a:blip r:embed="rId251"/>
                    <a:stretch>
                      <a:fillRect/>
                    </a:stretch>
                  </p:blipFill>
                  <p:spPr>
                    <a:xfrm>
                      <a:off x="8987974" y="4709258"/>
                      <a:ext cx="68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2">
                  <p14:nvContentPartPr>
                    <p14:cNvPr id="622" name="Viết tay 621">
                      <a:extLst>
                        <a:ext uri="{FF2B5EF4-FFF2-40B4-BE49-F238E27FC236}">
                          <a16:creationId xmlns:a16="http://schemas.microsoft.com/office/drawing/2014/main" id="{D361D861-456B-4C02-98BB-063FEA96A4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18978"/>
                    <a:ext cx="3600" cy="10800"/>
                  </p14:xfrm>
                </p:contentPart>
              </mc:Choice>
              <mc:Fallback xmlns="">
                <p:pic>
                  <p:nvPicPr>
                    <p:cNvPr id="622" name="Viết tay 621">
                      <a:extLst>
                        <a:ext uri="{FF2B5EF4-FFF2-40B4-BE49-F238E27FC236}">
                          <a16:creationId xmlns:a16="http://schemas.microsoft.com/office/drawing/2014/main" id="{D361D861-456B-4C02-98BB-063FEA96A4AF}"/>
                        </a:ext>
                      </a:extLst>
                    </p:cNvPr>
                    <p:cNvPicPr/>
                    <p:nvPr/>
                  </p:nvPicPr>
                  <p:blipFill>
                    <a:blip r:embed="rId253"/>
                    <a:stretch>
                      <a:fillRect/>
                    </a:stretch>
                  </p:blipFill>
                  <p:spPr>
                    <a:xfrm>
                      <a:off x="8984014" y="4714298"/>
                      <a:ext cx="720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4">
                  <p14:nvContentPartPr>
                    <p14:cNvPr id="621" name="Viết tay 620">
                      <a:extLst>
                        <a:ext uri="{FF2B5EF4-FFF2-40B4-BE49-F238E27FC236}">
                          <a16:creationId xmlns:a16="http://schemas.microsoft.com/office/drawing/2014/main" id="{BC482460-C79C-46E0-B87A-FC1075512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4374" y="4733018"/>
                    <a:ext cx="720" cy="3960"/>
                  </p14:xfrm>
                </p:contentPart>
              </mc:Choice>
              <mc:Fallback xmlns="">
                <p:pic>
                  <p:nvPicPr>
                    <p:cNvPr id="621" name="Viết tay 620">
                      <a:extLst>
                        <a:ext uri="{FF2B5EF4-FFF2-40B4-BE49-F238E27FC236}">
                          <a16:creationId xmlns:a16="http://schemas.microsoft.com/office/drawing/2014/main" id="{BC482460-C79C-46E0-B87A-FC10755121BD}"/>
                        </a:ext>
                      </a:extLst>
                    </p:cNvPr>
                    <p:cNvPicPr/>
                    <p:nvPr/>
                  </p:nvPicPr>
                  <p:blipFill>
                    <a:blip r:embed="rId255"/>
                    <a:stretch>
                      <a:fillRect/>
                    </a:stretch>
                  </p:blipFill>
                  <p:spPr>
                    <a:xfrm>
                      <a:off x="8981854" y="4728338"/>
                      <a:ext cx="50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6">
                  <p14:nvContentPartPr>
                    <p14:cNvPr id="696" name="Viết tay 695">
                      <a:extLst>
                        <a:ext uri="{FF2B5EF4-FFF2-40B4-BE49-F238E27FC236}">
                          <a16:creationId xmlns:a16="http://schemas.microsoft.com/office/drawing/2014/main" id="{79F8E106-C2B9-46B1-A239-A3DD0E2825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2654" y="4676858"/>
                    <a:ext cx="30600" cy="36000"/>
                  </p14:xfrm>
                </p:contentPart>
              </mc:Choice>
              <mc:Fallback xmlns="">
                <p:pic>
                  <p:nvPicPr>
                    <p:cNvPr id="696" name="Viết tay 695">
                      <a:extLst>
                        <a:ext uri="{FF2B5EF4-FFF2-40B4-BE49-F238E27FC236}">
                          <a16:creationId xmlns:a16="http://schemas.microsoft.com/office/drawing/2014/main" id="{79F8E106-C2B9-46B1-A239-A3DD0E28257E}"/>
                        </a:ext>
                      </a:extLst>
                    </p:cNvPr>
                    <p:cNvPicPr/>
                    <p:nvPr/>
                  </p:nvPicPr>
                  <p:blipFill>
                    <a:blip r:embed="rId257"/>
                    <a:stretch>
                      <a:fillRect/>
                    </a:stretch>
                  </p:blipFill>
                  <p:spPr>
                    <a:xfrm>
                      <a:off x="8990701" y="4672178"/>
                      <a:ext cx="34832" cy="45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8">
                  <p14:nvContentPartPr>
                    <p14:cNvPr id="619" name="Viết tay 618">
                      <a:extLst>
                        <a:ext uri="{FF2B5EF4-FFF2-40B4-BE49-F238E27FC236}">
                          <a16:creationId xmlns:a16="http://schemas.microsoft.com/office/drawing/2014/main" id="{A4926D3F-11B5-45D2-8682-BDDBEF0EEF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9774" y="4713938"/>
                    <a:ext cx="2520" cy="3600"/>
                  </p14:xfrm>
                </p:contentPart>
              </mc:Choice>
              <mc:Fallback xmlns="">
                <p:pic>
                  <p:nvPicPr>
                    <p:cNvPr id="619" name="Viết tay 618">
                      <a:extLst>
                        <a:ext uri="{FF2B5EF4-FFF2-40B4-BE49-F238E27FC236}">
                          <a16:creationId xmlns:a16="http://schemas.microsoft.com/office/drawing/2014/main" id="{A4926D3F-11B5-45D2-8682-BDDBEF0EEFDE}"/>
                        </a:ext>
                      </a:extLst>
                    </p:cNvPr>
                    <p:cNvPicPr/>
                    <p:nvPr/>
                  </p:nvPicPr>
                  <p:blipFill>
                    <a:blip r:embed="rId259"/>
                    <a:stretch>
                      <a:fillRect/>
                    </a:stretch>
                  </p:blipFill>
                  <p:spPr>
                    <a:xfrm>
                      <a:off x="8987614" y="4709618"/>
                      <a:ext cx="720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0">
                  <p14:nvContentPartPr>
                    <p14:cNvPr id="618" name="Viết tay 617">
                      <a:extLst>
                        <a:ext uri="{FF2B5EF4-FFF2-40B4-BE49-F238E27FC236}">
                          <a16:creationId xmlns:a16="http://schemas.microsoft.com/office/drawing/2014/main" id="{9EEEFD66-01E5-43BE-A7AD-DA67BB50AE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894" y="4717898"/>
                    <a:ext cx="2880" cy="11520"/>
                  </p14:xfrm>
                </p:contentPart>
              </mc:Choice>
              <mc:Fallback xmlns="">
                <p:pic>
                  <p:nvPicPr>
                    <p:cNvPr id="618" name="Viết tay 617">
                      <a:extLst>
                        <a:ext uri="{FF2B5EF4-FFF2-40B4-BE49-F238E27FC236}">
                          <a16:creationId xmlns:a16="http://schemas.microsoft.com/office/drawing/2014/main" id="{9EEEFD66-01E5-43BE-A7AD-DA67BB50AE52}"/>
                        </a:ext>
                      </a:extLst>
                    </p:cNvPr>
                    <p:cNvPicPr/>
                    <p:nvPr/>
                  </p:nvPicPr>
                  <p:blipFill>
                    <a:blip r:embed="rId261"/>
                    <a:stretch>
                      <a:fillRect/>
                    </a:stretch>
                  </p:blipFill>
                  <p:spPr>
                    <a:xfrm>
                      <a:off x="8984654" y="4713578"/>
                      <a:ext cx="672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2">
                  <p14:nvContentPartPr>
                    <p14:cNvPr id="617" name="Viết tay 616">
                      <a:extLst>
                        <a:ext uri="{FF2B5EF4-FFF2-40B4-BE49-F238E27FC236}">
                          <a16:creationId xmlns:a16="http://schemas.microsoft.com/office/drawing/2014/main" id="{A5C38A65-FF45-4FB3-B121-A4F4E05A4B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894" y="4726538"/>
                    <a:ext cx="2880" cy="3240"/>
                  </p14:xfrm>
                </p:contentPart>
              </mc:Choice>
              <mc:Fallback xmlns="">
                <p:pic>
                  <p:nvPicPr>
                    <p:cNvPr id="617" name="Viết tay 616">
                      <a:extLst>
                        <a:ext uri="{FF2B5EF4-FFF2-40B4-BE49-F238E27FC236}">
                          <a16:creationId xmlns:a16="http://schemas.microsoft.com/office/drawing/2014/main" id="{A5C38A65-FF45-4FB3-B121-A4F4E05A4BAF}"/>
                        </a:ext>
                      </a:extLst>
                    </p:cNvPr>
                    <p:cNvPicPr/>
                    <p:nvPr/>
                  </p:nvPicPr>
                  <p:blipFill>
                    <a:blip r:embed="rId263"/>
                    <a:stretch>
                      <a:fillRect/>
                    </a:stretch>
                  </p:blipFill>
                  <p:spPr>
                    <a:xfrm>
                      <a:off x="8984654" y="4721858"/>
                      <a:ext cx="6720" cy="1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4">
                  <p14:nvContentPartPr>
                    <p14:cNvPr id="616" name="Viết tay 615">
                      <a:extLst>
                        <a:ext uri="{FF2B5EF4-FFF2-40B4-BE49-F238E27FC236}">
                          <a16:creationId xmlns:a16="http://schemas.microsoft.com/office/drawing/2014/main" id="{9023900E-8D6E-403E-AE82-06AA16CDF0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3454" y="4710338"/>
                    <a:ext cx="2880" cy="2160"/>
                  </p14:xfrm>
                </p:contentPart>
              </mc:Choice>
              <mc:Fallback xmlns="">
                <p:pic>
                  <p:nvPicPr>
                    <p:cNvPr id="616" name="Viết tay 615">
                      <a:extLst>
                        <a:ext uri="{FF2B5EF4-FFF2-40B4-BE49-F238E27FC236}">
                          <a16:creationId xmlns:a16="http://schemas.microsoft.com/office/drawing/2014/main" id="{9023900E-8D6E-403E-AE82-06AA16CDF0F0}"/>
                        </a:ext>
                      </a:extLst>
                    </p:cNvPr>
                    <p:cNvPicPr/>
                    <p:nvPr/>
                  </p:nvPicPr>
                  <p:blipFill>
                    <a:blip r:embed="rId265"/>
                    <a:stretch>
                      <a:fillRect/>
                    </a:stretch>
                  </p:blipFill>
                  <p:spPr>
                    <a:xfrm>
                      <a:off x="9001214" y="4706018"/>
                      <a:ext cx="672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6">
                  <p14:nvContentPartPr>
                    <p14:cNvPr id="695" name="Viết tay 694">
                      <a:extLst>
                        <a:ext uri="{FF2B5EF4-FFF2-40B4-BE49-F238E27FC236}">
                          <a16:creationId xmlns:a16="http://schemas.microsoft.com/office/drawing/2014/main" id="{1E95EDCE-6BB3-4F77-8174-46F3F9BBBC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2174" y="4695218"/>
                    <a:ext cx="1080" cy="1080"/>
                  </p14:xfrm>
                </p:contentPart>
              </mc:Choice>
              <mc:Fallback xmlns="">
                <p:pic>
                  <p:nvPicPr>
                    <p:cNvPr id="695" name="Viết tay 694">
                      <a:extLst>
                        <a:ext uri="{FF2B5EF4-FFF2-40B4-BE49-F238E27FC236}">
                          <a16:creationId xmlns:a16="http://schemas.microsoft.com/office/drawing/2014/main" id="{1E95EDCE-6BB3-4F77-8174-46F3F9BBBC44}"/>
                        </a:ext>
                      </a:extLst>
                    </p:cNvPr>
                    <p:cNvPicPr/>
                    <p:nvPr/>
                  </p:nvPicPr>
                  <p:blipFill>
                    <a:blip r:embed="rId267"/>
                    <a:stretch>
                      <a:fillRect/>
                    </a:stretch>
                  </p:blipFill>
                  <p:spPr>
                    <a:xfrm>
                      <a:off x="9020014" y="4690538"/>
                      <a:ext cx="5400" cy="1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8">
                  <p14:nvContentPartPr>
                    <p14:cNvPr id="694" name="Viết tay 693">
                      <a:extLst>
                        <a:ext uri="{FF2B5EF4-FFF2-40B4-BE49-F238E27FC236}">
                          <a16:creationId xmlns:a16="http://schemas.microsoft.com/office/drawing/2014/main" id="{15A4C1E6-6502-4922-B5BD-7387C86233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1094" y="4690898"/>
                    <a:ext cx="2160" cy="5400"/>
                  </p14:xfrm>
                </p:contentPart>
              </mc:Choice>
              <mc:Fallback xmlns="">
                <p:pic>
                  <p:nvPicPr>
                    <p:cNvPr id="694" name="Viết tay 693">
                      <a:extLst>
                        <a:ext uri="{FF2B5EF4-FFF2-40B4-BE49-F238E27FC236}">
                          <a16:creationId xmlns:a16="http://schemas.microsoft.com/office/drawing/2014/main" id="{15A4C1E6-6502-4922-B5BD-7387C862338E}"/>
                        </a:ext>
                      </a:extLst>
                    </p:cNvPr>
                    <p:cNvPicPr/>
                    <p:nvPr/>
                  </p:nvPicPr>
                  <p:blipFill>
                    <a:blip r:embed="rId269"/>
                    <a:stretch>
                      <a:fillRect/>
                    </a:stretch>
                  </p:blipFill>
                  <p:spPr>
                    <a:xfrm>
                      <a:off x="9018934" y="4686218"/>
                      <a:ext cx="6840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0">
                  <p14:nvContentPartPr>
                    <p14:cNvPr id="693" name="Viết tay 692">
                      <a:extLst>
                        <a:ext uri="{FF2B5EF4-FFF2-40B4-BE49-F238E27FC236}">
                          <a16:creationId xmlns:a16="http://schemas.microsoft.com/office/drawing/2014/main" id="{0DE8F588-A882-40C9-B0FB-55C0337AFB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6454" y="4682618"/>
                    <a:ext cx="46800" cy="54000"/>
                  </p14:xfrm>
                </p:contentPart>
              </mc:Choice>
              <mc:Fallback xmlns="">
                <p:pic>
                  <p:nvPicPr>
                    <p:cNvPr id="693" name="Viết tay 692">
                      <a:extLst>
                        <a:ext uri="{FF2B5EF4-FFF2-40B4-BE49-F238E27FC236}">
                          <a16:creationId xmlns:a16="http://schemas.microsoft.com/office/drawing/2014/main" id="{0DE8F588-A882-40C9-B0FB-55C0337AFB8D}"/>
                        </a:ext>
                      </a:extLst>
                    </p:cNvPr>
                    <p:cNvPicPr/>
                    <p:nvPr/>
                  </p:nvPicPr>
                  <p:blipFill>
                    <a:blip r:embed="rId271"/>
                    <a:stretch>
                      <a:fillRect/>
                    </a:stretch>
                  </p:blipFill>
                  <p:spPr>
                    <a:xfrm>
                      <a:off x="8974517" y="4678298"/>
                      <a:ext cx="50673" cy="6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2">
                  <p14:nvContentPartPr>
                    <p14:cNvPr id="613" name="Viết tay 612">
                      <a:extLst>
                        <a:ext uri="{FF2B5EF4-FFF2-40B4-BE49-F238E27FC236}">
                          <a16:creationId xmlns:a16="http://schemas.microsoft.com/office/drawing/2014/main" id="{8AF1FDF9-48C1-4127-B9B8-0B0EBF0D4A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1854" y="4731578"/>
                    <a:ext cx="3240" cy="5040"/>
                  </p14:xfrm>
                </p:contentPart>
              </mc:Choice>
              <mc:Fallback xmlns="">
                <p:pic>
                  <p:nvPicPr>
                    <p:cNvPr id="613" name="Viết tay 612">
                      <a:extLst>
                        <a:ext uri="{FF2B5EF4-FFF2-40B4-BE49-F238E27FC236}">
                          <a16:creationId xmlns:a16="http://schemas.microsoft.com/office/drawing/2014/main" id="{8AF1FDF9-48C1-4127-B9B8-0B0EBF0D4AC2}"/>
                        </a:ext>
                      </a:extLst>
                    </p:cNvPr>
                    <p:cNvPicPr/>
                    <p:nvPr/>
                  </p:nvPicPr>
                  <p:blipFill>
                    <a:blip r:embed="rId273"/>
                    <a:stretch>
                      <a:fillRect/>
                    </a:stretch>
                  </p:blipFill>
                  <p:spPr>
                    <a:xfrm>
                      <a:off x="8979694" y="4727258"/>
                      <a:ext cx="7920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4">
                  <p14:nvContentPartPr>
                    <p14:cNvPr id="612" name="Viết tay 611">
                      <a:extLst>
                        <a:ext uri="{FF2B5EF4-FFF2-40B4-BE49-F238E27FC236}">
                          <a16:creationId xmlns:a16="http://schemas.microsoft.com/office/drawing/2014/main" id="{4E2B3DAE-E9A0-4004-916A-26AC276879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23658"/>
                    <a:ext cx="3600" cy="6120"/>
                  </p14:xfrm>
                </p:contentPart>
              </mc:Choice>
              <mc:Fallback xmlns="">
                <p:pic>
                  <p:nvPicPr>
                    <p:cNvPr id="612" name="Viết tay 611">
                      <a:extLst>
                        <a:ext uri="{FF2B5EF4-FFF2-40B4-BE49-F238E27FC236}">
                          <a16:creationId xmlns:a16="http://schemas.microsoft.com/office/drawing/2014/main" id="{4E2B3DAE-E9A0-4004-916A-26AC2768794C}"/>
                        </a:ext>
                      </a:extLst>
                    </p:cNvPr>
                    <p:cNvPicPr/>
                    <p:nvPr/>
                  </p:nvPicPr>
                  <p:blipFill>
                    <a:blip r:embed="rId275"/>
                    <a:stretch>
                      <a:fillRect/>
                    </a:stretch>
                  </p:blipFill>
                  <p:spPr>
                    <a:xfrm>
                      <a:off x="8983850" y="4718978"/>
                      <a:ext cx="7527" cy="1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6">
                  <p14:nvContentPartPr>
                    <p14:cNvPr id="611" name="Viết tay 610">
                      <a:extLst>
                        <a:ext uri="{FF2B5EF4-FFF2-40B4-BE49-F238E27FC236}">
                          <a16:creationId xmlns:a16="http://schemas.microsoft.com/office/drawing/2014/main" id="{69627DCA-F9A3-4906-91BD-E4079EB86B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4374" y="4676858"/>
                    <a:ext cx="24120" cy="57600"/>
                  </p14:xfrm>
                </p:contentPart>
              </mc:Choice>
              <mc:Fallback xmlns="">
                <p:pic>
                  <p:nvPicPr>
                    <p:cNvPr id="611" name="Viết tay 610">
                      <a:extLst>
                        <a:ext uri="{FF2B5EF4-FFF2-40B4-BE49-F238E27FC236}">
                          <a16:creationId xmlns:a16="http://schemas.microsoft.com/office/drawing/2014/main" id="{69627DCA-F9A3-4906-91BD-E4079EB86BF2}"/>
                        </a:ext>
                      </a:extLst>
                    </p:cNvPr>
                    <p:cNvPicPr/>
                    <p:nvPr/>
                  </p:nvPicPr>
                  <p:blipFill>
                    <a:blip r:embed="rId277"/>
                    <a:stretch>
                      <a:fillRect/>
                    </a:stretch>
                  </p:blipFill>
                  <p:spPr>
                    <a:xfrm>
                      <a:off x="8982123" y="4672178"/>
                      <a:ext cx="27979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8">
                  <p14:nvContentPartPr>
                    <p14:cNvPr id="610" name="Viết tay 609">
                      <a:extLst>
                        <a:ext uri="{FF2B5EF4-FFF2-40B4-BE49-F238E27FC236}">
                          <a16:creationId xmlns:a16="http://schemas.microsoft.com/office/drawing/2014/main" id="{7630A1FD-0074-4B2C-8F13-E3AEE0E15B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174" y="4726178"/>
                    <a:ext cx="3240" cy="3240"/>
                  </p14:xfrm>
                </p:contentPart>
              </mc:Choice>
              <mc:Fallback xmlns="">
                <p:pic>
                  <p:nvPicPr>
                    <p:cNvPr id="610" name="Viết tay 609">
                      <a:extLst>
                        <a:ext uri="{FF2B5EF4-FFF2-40B4-BE49-F238E27FC236}">
                          <a16:creationId xmlns:a16="http://schemas.microsoft.com/office/drawing/2014/main" id="{7630A1FD-0074-4B2C-8F13-E3AEE0E15BD4}"/>
                        </a:ext>
                      </a:extLst>
                    </p:cNvPr>
                    <p:cNvPicPr/>
                    <p:nvPr/>
                  </p:nvPicPr>
                  <p:blipFill>
                    <a:blip r:embed="rId279"/>
                    <a:stretch>
                      <a:fillRect/>
                    </a:stretch>
                  </p:blipFill>
                  <p:spPr>
                    <a:xfrm>
                      <a:off x="8984230" y="4721498"/>
                      <a:ext cx="7128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0">
                  <p14:nvContentPartPr>
                    <p14:cNvPr id="609" name="Viết tay 608">
                      <a:extLst>
                        <a:ext uri="{FF2B5EF4-FFF2-40B4-BE49-F238E27FC236}">
                          <a16:creationId xmlns:a16="http://schemas.microsoft.com/office/drawing/2014/main" id="{B5B94A05-D1C4-4F8A-BBE6-548D57BCE3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2734" y="4709978"/>
                    <a:ext cx="3600" cy="2880"/>
                  </p14:xfrm>
                </p:contentPart>
              </mc:Choice>
              <mc:Fallback xmlns="">
                <p:pic>
                  <p:nvPicPr>
                    <p:cNvPr id="609" name="Viết tay 608">
                      <a:extLst>
                        <a:ext uri="{FF2B5EF4-FFF2-40B4-BE49-F238E27FC236}">
                          <a16:creationId xmlns:a16="http://schemas.microsoft.com/office/drawing/2014/main" id="{B5B94A05-D1C4-4F8A-BBE6-548D57BCE3A6}"/>
                        </a:ext>
                      </a:extLst>
                    </p:cNvPr>
                    <p:cNvPicPr/>
                    <p:nvPr/>
                  </p:nvPicPr>
                  <p:blipFill>
                    <a:blip r:embed="rId281"/>
                    <a:stretch>
                      <a:fillRect/>
                    </a:stretch>
                  </p:blipFill>
                  <p:spPr>
                    <a:xfrm>
                      <a:off x="9000770" y="4705298"/>
                      <a:ext cx="7527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2">
                  <p14:nvContentPartPr>
                    <p14:cNvPr id="692" name="Viết tay 691">
                      <a:extLst>
                        <a:ext uri="{FF2B5EF4-FFF2-40B4-BE49-F238E27FC236}">
                          <a16:creationId xmlns:a16="http://schemas.microsoft.com/office/drawing/2014/main" id="{7B7175BB-6967-44EE-BD00-C7CEEF1855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5334" y="4682618"/>
                    <a:ext cx="7920" cy="13680"/>
                  </p14:xfrm>
                </p:contentPart>
              </mc:Choice>
              <mc:Fallback xmlns="">
                <p:pic>
                  <p:nvPicPr>
                    <p:cNvPr id="692" name="Viết tay 691">
                      <a:extLst>
                        <a:ext uri="{FF2B5EF4-FFF2-40B4-BE49-F238E27FC236}">
                          <a16:creationId xmlns:a16="http://schemas.microsoft.com/office/drawing/2014/main" id="{7B7175BB-6967-44EE-BD00-C7CEEF1855BD}"/>
                        </a:ext>
                      </a:extLst>
                    </p:cNvPr>
                    <p:cNvPicPr/>
                    <p:nvPr/>
                  </p:nvPicPr>
                  <p:blipFill>
                    <a:blip r:embed="rId283"/>
                    <a:stretch>
                      <a:fillRect/>
                    </a:stretch>
                  </p:blipFill>
                  <p:spPr>
                    <a:xfrm>
                      <a:off x="9013024" y="4677938"/>
                      <a:ext cx="12210" cy="2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4">
                  <p14:nvContentPartPr>
                    <p14:cNvPr id="691" name="Viết tay 690">
                      <a:extLst>
                        <a:ext uri="{FF2B5EF4-FFF2-40B4-BE49-F238E27FC236}">
                          <a16:creationId xmlns:a16="http://schemas.microsoft.com/office/drawing/2014/main" id="{56B8AE8E-B839-433A-BBC1-DABD54F7DD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4054" y="4662458"/>
                    <a:ext cx="720" cy="720"/>
                  </p14:xfrm>
                </p:contentPart>
              </mc:Choice>
              <mc:Fallback xmlns="">
                <p:pic>
                  <p:nvPicPr>
                    <p:cNvPr id="691" name="Viết tay 690">
                      <a:extLst>
                        <a:ext uri="{FF2B5EF4-FFF2-40B4-BE49-F238E27FC236}">
                          <a16:creationId xmlns:a16="http://schemas.microsoft.com/office/drawing/2014/main" id="{56B8AE8E-B839-433A-BBC1-DABD54F7DDBD}"/>
                        </a:ext>
                      </a:extLst>
                    </p:cNvPr>
                    <p:cNvPicPr/>
                    <p:nvPr/>
                  </p:nvPicPr>
                  <p:blipFill>
                    <a:blip r:embed="rId285"/>
                    <a:stretch>
                      <a:fillRect/>
                    </a:stretch>
                  </p:blipFill>
                  <p:spPr>
                    <a:xfrm>
                      <a:off x="9031894" y="4657778"/>
                      <a:ext cx="504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6">
                  <p14:nvContentPartPr>
                    <p14:cNvPr id="690" name="Viết tay 689">
                      <a:extLst>
                        <a:ext uri="{FF2B5EF4-FFF2-40B4-BE49-F238E27FC236}">
                          <a16:creationId xmlns:a16="http://schemas.microsoft.com/office/drawing/2014/main" id="{74993058-B4EB-4E40-9D9A-1CFDF3A8DF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8134" y="4614938"/>
                    <a:ext cx="43200" cy="74160"/>
                  </p14:xfrm>
                </p:contentPart>
              </mc:Choice>
              <mc:Fallback xmlns="">
                <p:pic>
                  <p:nvPicPr>
                    <p:cNvPr id="690" name="Viết tay 689">
                      <a:extLst>
                        <a:ext uri="{FF2B5EF4-FFF2-40B4-BE49-F238E27FC236}">
                          <a16:creationId xmlns:a16="http://schemas.microsoft.com/office/drawing/2014/main" id="{74993058-B4EB-4E40-9D9A-1CFDF3A8DF4D}"/>
                        </a:ext>
                      </a:extLst>
                    </p:cNvPr>
                    <p:cNvPicPr/>
                    <p:nvPr/>
                  </p:nvPicPr>
                  <p:blipFill>
                    <a:blip r:embed="rId287"/>
                    <a:stretch>
                      <a:fillRect/>
                    </a:stretch>
                  </p:blipFill>
                  <p:spPr>
                    <a:xfrm>
                      <a:off x="9005877" y="4610258"/>
                      <a:ext cx="47069" cy="8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8">
                  <p14:nvContentPartPr>
                    <p14:cNvPr id="689" name="Viết tay 688">
                      <a:extLst>
                        <a:ext uri="{FF2B5EF4-FFF2-40B4-BE49-F238E27FC236}">
                          <a16:creationId xmlns:a16="http://schemas.microsoft.com/office/drawing/2014/main" id="{2BA767E4-9D34-4563-8678-296BF2FE5A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9894" y="4655618"/>
                    <a:ext cx="1440" cy="1440"/>
                  </p14:xfrm>
                </p:contentPart>
              </mc:Choice>
              <mc:Fallback xmlns="">
                <p:pic>
                  <p:nvPicPr>
                    <p:cNvPr id="689" name="Viết tay 688">
                      <a:extLst>
                        <a:ext uri="{FF2B5EF4-FFF2-40B4-BE49-F238E27FC236}">
                          <a16:creationId xmlns:a16="http://schemas.microsoft.com/office/drawing/2014/main" id="{2BA767E4-9D34-4563-8678-296BF2FE5A88}"/>
                        </a:ext>
                      </a:extLst>
                    </p:cNvPr>
                    <p:cNvPicPr/>
                    <p:nvPr/>
                  </p:nvPicPr>
                  <p:blipFill>
                    <a:blip r:embed="rId289"/>
                    <a:stretch>
                      <a:fillRect/>
                    </a:stretch>
                  </p:blipFill>
                  <p:spPr>
                    <a:xfrm>
                      <a:off x="9048166" y="4650938"/>
                      <a:ext cx="4896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0">
                  <p14:nvContentPartPr>
                    <p14:cNvPr id="688" name="Viết tay 687">
                      <a:extLst>
                        <a:ext uri="{FF2B5EF4-FFF2-40B4-BE49-F238E27FC236}">
                          <a16:creationId xmlns:a16="http://schemas.microsoft.com/office/drawing/2014/main" id="{BCBD622F-666A-45DC-A779-0B3BE5A20B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1334" y="4648058"/>
                    <a:ext cx="9720" cy="7920"/>
                  </p14:xfrm>
                </p:contentPart>
              </mc:Choice>
              <mc:Fallback xmlns="">
                <p:pic>
                  <p:nvPicPr>
                    <p:cNvPr id="688" name="Viết tay 687">
                      <a:extLst>
                        <a:ext uri="{FF2B5EF4-FFF2-40B4-BE49-F238E27FC236}">
                          <a16:creationId xmlns:a16="http://schemas.microsoft.com/office/drawing/2014/main" id="{BCBD622F-666A-45DC-A779-0B3BE5A20B77}"/>
                        </a:ext>
                      </a:extLst>
                    </p:cNvPr>
                    <p:cNvPicPr/>
                    <p:nvPr/>
                  </p:nvPicPr>
                  <p:blipFill>
                    <a:blip r:embed="rId291"/>
                    <a:stretch>
                      <a:fillRect/>
                    </a:stretch>
                  </p:blipFill>
                  <p:spPr>
                    <a:xfrm>
                      <a:off x="9049390" y="4643378"/>
                      <a:ext cx="13608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2">
                  <p14:nvContentPartPr>
                    <p14:cNvPr id="687" name="Viết tay 686">
                      <a:extLst>
                        <a:ext uri="{FF2B5EF4-FFF2-40B4-BE49-F238E27FC236}">
                          <a16:creationId xmlns:a16="http://schemas.microsoft.com/office/drawing/2014/main" id="{00E5E4B2-72F1-46EA-B8D7-4AAD63196E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2854" y="4638338"/>
                    <a:ext cx="7920" cy="7920"/>
                  </p14:xfrm>
                </p:contentPart>
              </mc:Choice>
              <mc:Fallback xmlns="">
                <p:pic>
                  <p:nvPicPr>
                    <p:cNvPr id="687" name="Viết tay 686">
                      <a:extLst>
                        <a:ext uri="{FF2B5EF4-FFF2-40B4-BE49-F238E27FC236}">
                          <a16:creationId xmlns:a16="http://schemas.microsoft.com/office/drawing/2014/main" id="{00E5E4B2-72F1-46EA-B8D7-4AAD63196E37}"/>
                        </a:ext>
                      </a:extLst>
                    </p:cNvPr>
                    <p:cNvPicPr/>
                    <p:nvPr/>
                  </p:nvPicPr>
                  <p:blipFill>
                    <a:blip r:embed="rId293"/>
                    <a:stretch>
                      <a:fillRect/>
                    </a:stretch>
                  </p:blipFill>
                  <p:spPr>
                    <a:xfrm>
                      <a:off x="9060544" y="4633658"/>
                      <a:ext cx="12210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4">
                  <p14:nvContentPartPr>
                    <p14:cNvPr id="743" name="Viết tay 742">
                      <a:extLst>
                        <a:ext uri="{FF2B5EF4-FFF2-40B4-BE49-F238E27FC236}">
                          <a16:creationId xmlns:a16="http://schemas.microsoft.com/office/drawing/2014/main" id="{C5748FDA-5542-48F4-A0AC-525AF3DD66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494" y="4630418"/>
                    <a:ext cx="8280" cy="6480"/>
                  </p14:xfrm>
                </p:contentPart>
              </mc:Choice>
              <mc:Fallback xmlns="">
                <p:pic>
                  <p:nvPicPr>
                    <p:cNvPr id="743" name="Viết tay 742">
                      <a:extLst>
                        <a:ext uri="{FF2B5EF4-FFF2-40B4-BE49-F238E27FC236}">
                          <a16:creationId xmlns:a16="http://schemas.microsoft.com/office/drawing/2014/main" id="{C5748FDA-5542-48F4-A0AC-525AF3DD66EC}"/>
                        </a:ext>
                      </a:extLst>
                    </p:cNvPr>
                    <p:cNvPicPr/>
                    <p:nvPr/>
                  </p:nvPicPr>
                  <p:blipFill>
                    <a:blip r:embed="rId295"/>
                    <a:stretch>
                      <a:fillRect/>
                    </a:stretch>
                  </p:blipFill>
                  <p:spPr>
                    <a:xfrm>
                      <a:off x="9069583" y="4625738"/>
                      <a:ext cx="12102" cy="1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6">
                  <p14:nvContentPartPr>
                    <p14:cNvPr id="742" name="Viết tay 741">
                      <a:extLst>
                        <a:ext uri="{FF2B5EF4-FFF2-40B4-BE49-F238E27FC236}">
                          <a16:creationId xmlns:a16="http://schemas.microsoft.com/office/drawing/2014/main" id="{E79608B5-CFEC-4A32-8915-35E1DC74D0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134" y="4626818"/>
                    <a:ext cx="9000" cy="10440"/>
                  </p14:xfrm>
                </p:contentPart>
              </mc:Choice>
              <mc:Fallback xmlns="">
                <p:pic>
                  <p:nvPicPr>
                    <p:cNvPr id="742" name="Viết tay 741">
                      <a:extLst>
                        <a:ext uri="{FF2B5EF4-FFF2-40B4-BE49-F238E27FC236}">
                          <a16:creationId xmlns:a16="http://schemas.microsoft.com/office/drawing/2014/main" id="{E79608B5-CFEC-4A32-8915-35E1DC74D057}"/>
                        </a:ext>
                      </a:extLst>
                    </p:cNvPr>
                    <p:cNvPicPr/>
                    <p:nvPr/>
                  </p:nvPicPr>
                  <p:blipFill>
                    <a:blip r:embed="rId297"/>
                    <a:stretch>
                      <a:fillRect/>
                    </a:stretch>
                  </p:blipFill>
                  <p:spPr>
                    <a:xfrm>
                      <a:off x="9069134" y="4622138"/>
                      <a:ext cx="13000" cy="1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8">
                  <p14:nvContentPartPr>
                    <p14:cNvPr id="685" name="Viết tay 684">
                      <a:extLst>
                        <a:ext uri="{FF2B5EF4-FFF2-40B4-BE49-F238E27FC236}">
                          <a16:creationId xmlns:a16="http://schemas.microsoft.com/office/drawing/2014/main" id="{8E739FA9-9268-48DB-AE0C-C1BFA17C62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574" y="4637978"/>
                    <a:ext cx="7200" cy="7920"/>
                  </p14:xfrm>
                </p:contentPart>
              </mc:Choice>
              <mc:Fallback xmlns="">
                <p:pic>
                  <p:nvPicPr>
                    <p:cNvPr id="685" name="Viết tay 684">
                      <a:extLst>
                        <a:ext uri="{FF2B5EF4-FFF2-40B4-BE49-F238E27FC236}">
                          <a16:creationId xmlns:a16="http://schemas.microsoft.com/office/drawing/2014/main" id="{8E739FA9-9268-48DB-AE0C-C1BFA17C62D7}"/>
                        </a:ext>
                      </a:extLst>
                    </p:cNvPr>
                    <p:cNvPicPr/>
                    <p:nvPr/>
                  </p:nvPicPr>
                  <p:blipFill>
                    <a:blip r:embed="rId299"/>
                    <a:stretch>
                      <a:fillRect/>
                    </a:stretch>
                  </p:blipFill>
                  <p:spPr>
                    <a:xfrm>
                      <a:off x="9061610" y="4633298"/>
                      <a:ext cx="11127" cy="1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0">
                  <p14:nvContentPartPr>
                    <p14:cNvPr id="684" name="Viết tay 683">
                      <a:extLst>
                        <a:ext uri="{FF2B5EF4-FFF2-40B4-BE49-F238E27FC236}">
                          <a16:creationId xmlns:a16="http://schemas.microsoft.com/office/drawing/2014/main" id="{DD3B59AC-764E-40DE-85AC-7085F5E0EB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9254" y="4650578"/>
                    <a:ext cx="1800" cy="2880"/>
                  </p14:xfrm>
                </p:contentPart>
              </mc:Choice>
              <mc:Fallback xmlns="">
                <p:pic>
                  <p:nvPicPr>
                    <p:cNvPr id="684" name="Viết tay 683">
                      <a:extLst>
                        <a:ext uri="{FF2B5EF4-FFF2-40B4-BE49-F238E27FC236}">
                          <a16:creationId xmlns:a16="http://schemas.microsoft.com/office/drawing/2014/main" id="{DD3B59AC-764E-40DE-85AC-7085F5E0EB3B}"/>
                        </a:ext>
                      </a:extLst>
                    </p:cNvPr>
                    <p:cNvPicPr/>
                    <p:nvPr/>
                  </p:nvPicPr>
                  <p:blipFill>
                    <a:blip r:embed="rId301"/>
                    <a:stretch>
                      <a:fillRect/>
                    </a:stretch>
                  </p:blipFill>
                  <p:spPr>
                    <a:xfrm>
                      <a:off x="9057094" y="4645898"/>
                      <a:ext cx="6120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2">
                  <p14:nvContentPartPr>
                    <p14:cNvPr id="683" name="Viết tay 682">
                      <a:extLst>
                        <a:ext uri="{FF2B5EF4-FFF2-40B4-BE49-F238E27FC236}">
                          <a16:creationId xmlns:a16="http://schemas.microsoft.com/office/drawing/2014/main" id="{0C535E45-2BF5-4C46-AFFC-DB88ABFE23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0054" y="4645178"/>
                    <a:ext cx="720" cy="720"/>
                  </p14:xfrm>
                </p:contentPart>
              </mc:Choice>
              <mc:Fallback xmlns="">
                <p:pic>
                  <p:nvPicPr>
                    <p:cNvPr id="683" name="Viết tay 682">
                      <a:extLst>
                        <a:ext uri="{FF2B5EF4-FFF2-40B4-BE49-F238E27FC236}">
                          <a16:creationId xmlns:a16="http://schemas.microsoft.com/office/drawing/2014/main" id="{0C535E45-2BF5-4C46-AFFC-DB88ABFE230F}"/>
                        </a:ext>
                      </a:extLst>
                    </p:cNvPr>
                    <p:cNvPicPr/>
                    <p:nvPr/>
                  </p:nvPicPr>
                  <p:blipFill>
                    <a:blip r:embed="rId285"/>
                    <a:stretch>
                      <a:fillRect/>
                    </a:stretch>
                  </p:blipFill>
                  <p:spPr>
                    <a:xfrm>
                      <a:off x="9067534" y="4640858"/>
                      <a:ext cx="504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3">
                  <p14:nvContentPartPr>
                    <p14:cNvPr id="741" name="Viết tay 740">
                      <a:extLst>
                        <a:ext uri="{FF2B5EF4-FFF2-40B4-BE49-F238E27FC236}">
                          <a16:creationId xmlns:a16="http://schemas.microsoft.com/office/drawing/2014/main" id="{70981050-8EF1-48B0-AE61-B17C646F70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7974" y="4633298"/>
                    <a:ext cx="2160" cy="3960"/>
                  </p14:xfrm>
                </p:contentPart>
              </mc:Choice>
              <mc:Fallback xmlns="">
                <p:pic>
                  <p:nvPicPr>
                    <p:cNvPr id="741" name="Viết tay 740">
                      <a:extLst>
                        <a:ext uri="{FF2B5EF4-FFF2-40B4-BE49-F238E27FC236}">
                          <a16:creationId xmlns:a16="http://schemas.microsoft.com/office/drawing/2014/main" id="{70981050-8EF1-48B0-AE61-B17C646F7056}"/>
                        </a:ext>
                      </a:extLst>
                    </p:cNvPr>
                    <p:cNvPicPr/>
                    <p:nvPr/>
                  </p:nvPicPr>
                  <p:blipFill>
                    <a:blip r:embed="rId304"/>
                    <a:stretch>
                      <a:fillRect/>
                    </a:stretch>
                  </p:blipFill>
                  <p:spPr>
                    <a:xfrm>
                      <a:off x="9075814" y="4628618"/>
                      <a:ext cx="68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5">
                  <p14:nvContentPartPr>
                    <p14:cNvPr id="740" name="Viết tay 739">
                      <a:extLst>
                        <a:ext uri="{FF2B5EF4-FFF2-40B4-BE49-F238E27FC236}">
                          <a16:creationId xmlns:a16="http://schemas.microsoft.com/office/drawing/2014/main" id="{39427B2A-183C-42A8-B341-39EE3D26B7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5534" y="4610258"/>
                    <a:ext cx="3960" cy="5040"/>
                  </p14:xfrm>
                </p:contentPart>
              </mc:Choice>
              <mc:Fallback xmlns="">
                <p:pic>
                  <p:nvPicPr>
                    <p:cNvPr id="740" name="Viết tay 739">
                      <a:extLst>
                        <a:ext uri="{FF2B5EF4-FFF2-40B4-BE49-F238E27FC236}">
                          <a16:creationId xmlns:a16="http://schemas.microsoft.com/office/drawing/2014/main" id="{39427B2A-183C-42A8-B341-39EE3D26B77D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9083554" y="4605578"/>
                      <a:ext cx="7920" cy="1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739" name="Viết tay 738">
                      <a:extLst>
                        <a:ext uri="{FF2B5EF4-FFF2-40B4-BE49-F238E27FC236}">
                          <a16:creationId xmlns:a16="http://schemas.microsoft.com/office/drawing/2014/main" id="{E479DBD7-6AB7-4491-BB3F-20385165DB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094" y="4616378"/>
                    <a:ext cx="1080" cy="1440"/>
                  </p14:xfrm>
                </p:contentPart>
              </mc:Choice>
              <mc:Fallback xmlns="">
                <p:pic>
                  <p:nvPicPr>
                    <p:cNvPr id="739" name="Viết tay 738">
                      <a:extLst>
                        <a:ext uri="{FF2B5EF4-FFF2-40B4-BE49-F238E27FC236}">
                          <a16:creationId xmlns:a16="http://schemas.microsoft.com/office/drawing/2014/main" id="{E479DBD7-6AB7-4491-BB3F-20385165DB31}"/>
                        </a:ext>
                      </a:extLst>
                    </p:cNvPr>
                    <p:cNvPicPr/>
                    <p:nvPr/>
                  </p:nvPicPr>
                  <p:blipFill>
                    <a:blip r:embed="rId308"/>
                    <a:stretch>
                      <a:fillRect/>
                    </a:stretch>
                  </p:blipFill>
                  <p:spPr>
                    <a:xfrm>
                      <a:off x="9081574" y="4611698"/>
                      <a:ext cx="5400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9">
                  <p14:nvContentPartPr>
                    <p14:cNvPr id="738" name="Viết tay 737">
                      <a:extLst>
                        <a:ext uri="{FF2B5EF4-FFF2-40B4-BE49-F238E27FC236}">
                          <a16:creationId xmlns:a16="http://schemas.microsoft.com/office/drawing/2014/main" id="{554ACCC1-AE0A-4E12-B60A-DD0B35416E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854" y="4622858"/>
                    <a:ext cx="7920" cy="14400"/>
                  </p14:xfrm>
                </p:contentPart>
              </mc:Choice>
              <mc:Fallback xmlns="">
                <p:pic>
                  <p:nvPicPr>
                    <p:cNvPr id="738" name="Viết tay 737">
                      <a:extLst>
                        <a:ext uri="{FF2B5EF4-FFF2-40B4-BE49-F238E27FC236}">
                          <a16:creationId xmlns:a16="http://schemas.microsoft.com/office/drawing/2014/main" id="{554ACCC1-AE0A-4E12-B60A-DD0B35416E6B}"/>
                        </a:ext>
                      </a:extLst>
                    </p:cNvPr>
                    <p:cNvPicPr/>
                    <p:nvPr/>
                  </p:nvPicPr>
                  <p:blipFill>
                    <a:blip r:embed="rId310"/>
                    <a:stretch>
                      <a:fillRect/>
                    </a:stretch>
                  </p:blipFill>
                  <p:spPr>
                    <a:xfrm>
                      <a:off x="9069953" y="4618178"/>
                      <a:ext cx="11722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1">
                  <p14:nvContentPartPr>
                    <p14:cNvPr id="681" name="Viết tay 680">
                      <a:extLst>
                        <a:ext uri="{FF2B5EF4-FFF2-40B4-BE49-F238E27FC236}">
                          <a16:creationId xmlns:a16="http://schemas.microsoft.com/office/drawing/2014/main" id="{48AEE77E-A84B-4541-B4E2-A7C9345531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374" y="4639058"/>
                    <a:ext cx="5400" cy="7200"/>
                  </p14:xfrm>
                </p:contentPart>
              </mc:Choice>
              <mc:Fallback xmlns="">
                <p:pic>
                  <p:nvPicPr>
                    <p:cNvPr id="681" name="Viết tay 680">
                      <a:extLst>
                        <a:ext uri="{FF2B5EF4-FFF2-40B4-BE49-F238E27FC236}">
                          <a16:creationId xmlns:a16="http://schemas.microsoft.com/office/drawing/2014/main" id="{48AEE77E-A84B-4541-B4E2-A7C93455313E}"/>
                        </a:ext>
                      </a:extLst>
                    </p:cNvPr>
                    <p:cNvPicPr/>
                    <p:nvPr/>
                  </p:nvPicPr>
                  <p:blipFill>
                    <a:blip r:embed="rId312"/>
                    <a:stretch>
                      <a:fillRect/>
                    </a:stretch>
                  </p:blipFill>
                  <p:spPr>
                    <a:xfrm>
                      <a:off x="9063150" y="4634378"/>
                      <a:ext cx="9212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3">
                  <p14:nvContentPartPr>
                    <p14:cNvPr id="737" name="Viết tay 736">
                      <a:extLst>
                        <a:ext uri="{FF2B5EF4-FFF2-40B4-BE49-F238E27FC236}">
                          <a16:creationId xmlns:a16="http://schemas.microsoft.com/office/drawing/2014/main" id="{128EA066-46FF-46AD-A629-A871F16BA8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4617098"/>
                    <a:ext cx="360" cy="720"/>
                  </p14:xfrm>
                </p:contentPart>
              </mc:Choice>
              <mc:Fallback xmlns="">
                <p:pic>
                  <p:nvPicPr>
                    <p:cNvPr id="737" name="Viết tay 736">
                      <a:extLst>
                        <a:ext uri="{FF2B5EF4-FFF2-40B4-BE49-F238E27FC236}">
                          <a16:creationId xmlns:a16="http://schemas.microsoft.com/office/drawing/2014/main" id="{128EA066-46FF-46AD-A629-A871F16BA8AA}"/>
                        </a:ext>
                      </a:extLst>
                    </p:cNvPr>
                    <p:cNvPicPr/>
                    <p:nvPr/>
                  </p:nvPicPr>
                  <p:blipFill>
                    <a:blip r:embed="rId314"/>
                    <a:stretch>
                      <a:fillRect/>
                    </a:stretch>
                  </p:blipFill>
                  <p:spPr>
                    <a:xfrm>
                      <a:off x="9081934" y="4612418"/>
                      <a:ext cx="468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5">
                  <p14:nvContentPartPr>
                    <p14:cNvPr id="736" name="Viết tay 735">
                      <a:extLst>
                        <a:ext uri="{FF2B5EF4-FFF2-40B4-BE49-F238E27FC236}">
                          <a16:creationId xmlns:a16="http://schemas.microsoft.com/office/drawing/2014/main" id="{EB321BCD-C175-44BC-8569-C233DF0B0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0694" y="4624298"/>
                    <a:ext cx="19440" cy="21960"/>
                  </p14:xfrm>
                </p:contentPart>
              </mc:Choice>
              <mc:Fallback xmlns="">
                <p:pic>
                  <p:nvPicPr>
                    <p:cNvPr id="736" name="Viết tay 735">
                      <a:extLst>
                        <a:ext uri="{FF2B5EF4-FFF2-40B4-BE49-F238E27FC236}">
                          <a16:creationId xmlns:a16="http://schemas.microsoft.com/office/drawing/2014/main" id="{EB321BCD-C175-44BC-8569-C233DF0B0A93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9058426" y="4619618"/>
                      <a:ext cx="23328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7">
                  <p14:nvContentPartPr>
                    <p14:cNvPr id="678" name="Viết tay 677">
                      <a:extLst>
                        <a:ext uri="{FF2B5EF4-FFF2-40B4-BE49-F238E27FC236}">
                          <a16:creationId xmlns:a16="http://schemas.microsoft.com/office/drawing/2014/main" id="{E1BBAFC5-7C0A-4347-A1E7-1CF4549936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2414" y="4645898"/>
                    <a:ext cx="8640" cy="10080"/>
                  </p14:xfrm>
                </p:contentPart>
              </mc:Choice>
              <mc:Fallback xmlns="">
                <p:pic>
                  <p:nvPicPr>
                    <p:cNvPr id="678" name="Viết tay 677">
                      <a:extLst>
                        <a:ext uri="{FF2B5EF4-FFF2-40B4-BE49-F238E27FC236}">
                          <a16:creationId xmlns:a16="http://schemas.microsoft.com/office/drawing/2014/main" id="{E1BBAFC5-7C0A-4347-A1E7-1CF4549936A1}"/>
                        </a:ext>
                      </a:extLst>
                    </p:cNvPr>
                    <p:cNvPicPr/>
                    <p:nvPr/>
                  </p:nvPicPr>
                  <p:blipFill>
                    <a:blip r:embed="rId318"/>
                    <a:stretch>
                      <a:fillRect/>
                    </a:stretch>
                  </p:blipFill>
                  <p:spPr>
                    <a:xfrm>
                      <a:off x="9050494" y="4641218"/>
                      <a:ext cx="1248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9">
                  <p14:nvContentPartPr>
                    <p14:cNvPr id="677" name="Viết tay 676">
                      <a:extLst>
                        <a:ext uri="{FF2B5EF4-FFF2-40B4-BE49-F238E27FC236}">
                          <a16:creationId xmlns:a16="http://schemas.microsoft.com/office/drawing/2014/main" id="{E39BE2AE-D4BF-4557-B481-CB3E14088E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5654" y="4654898"/>
                    <a:ext cx="720" cy="1080"/>
                  </p14:xfrm>
                </p:contentPart>
              </mc:Choice>
              <mc:Fallback xmlns="">
                <p:pic>
                  <p:nvPicPr>
                    <p:cNvPr id="677" name="Viết tay 676">
                      <a:extLst>
                        <a:ext uri="{FF2B5EF4-FFF2-40B4-BE49-F238E27FC236}">
                          <a16:creationId xmlns:a16="http://schemas.microsoft.com/office/drawing/2014/main" id="{E39BE2AE-D4BF-4557-B481-CB3E14088EB1}"/>
                        </a:ext>
                      </a:extLst>
                    </p:cNvPr>
                    <p:cNvPicPr/>
                    <p:nvPr/>
                  </p:nvPicPr>
                  <p:blipFill>
                    <a:blip r:embed="rId320"/>
                    <a:stretch>
                      <a:fillRect/>
                    </a:stretch>
                  </p:blipFill>
                  <p:spPr>
                    <a:xfrm>
                      <a:off x="9053494" y="4650218"/>
                      <a:ext cx="5040" cy="1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1">
                  <p14:nvContentPartPr>
                    <p14:cNvPr id="676" name="Viết tay 675">
                      <a:extLst>
                        <a:ext uri="{FF2B5EF4-FFF2-40B4-BE49-F238E27FC236}">
                          <a16:creationId xmlns:a16="http://schemas.microsoft.com/office/drawing/2014/main" id="{6AA83908-F819-4733-BE1B-6C54407A31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6734" y="4645898"/>
                    <a:ext cx="3960" cy="7560"/>
                  </p14:xfrm>
                </p:contentPart>
              </mc:Choice>
              <mc:Fallback xmlns="">
                <p:pic>
                  <p:nvPicPr>
                    <p:cNvPr id="676" name="Viết tay 675">
                      <a:extLst>
                        <a:ext uri="{FF2B5EF4-FFF2-40B4-BE49-F238E27FC236}">
                          <a16:creationId xmlns:a16="http://schemas.microsoft.com/office/drawing/2014/main" id="{6AA83908-F819-4733-BE1B-6C54407A3121}"/>
                        </a:ext>
                      </a:extLst>
                    </p:cNvPr>
                    <p:cNvPicPr/>
                    <p:nvPr/>
                  </p:nvPicPr>
                  <p:blipFill>
                    <a:blip r:embed="rId322"/>
                    <a:stretch>
                      <a:fillRect/>
                    </a:stretch>
                  </p:blipFill>
                  <p:spPr>
                    <a:xfrm>
                      <a:off x="9054424" y="4641218"/>
                      <a:ext cx="825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3">
                  <p14:nvContentPartPr>
                    <p14:cNvPr id="675" name="Viết tay 674">
                      <a:extLst>
                        <a:ext uri="{FF2B5EF4-FFF2-40B4-BE49-F238E27FC236}">
                          <a16:creationId xmlns:a16="http://schemas.microsoft.com/office/drawing/2014/main" id="{A05A53EB-5264-4A36-9948-CE6717A31B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1254" y="4624298"/>
                    <a:ext cx="24120" cy="32760"/>
                  </p14:xfrm>
                </p:contentPart>
              </mc:Choice>
              <mc:Fallback xmlns="">
                <p:pic>
                  <p:nvPicPr>
                    <p:cNvPr id="675" name="Viết tay 674">
                      <a:extLst>
                        <a:ext uri="{FF2B5EF4-FFF2-40B4-BE49-F238E27FC236}">
                          <a16:creationId xmlns:a16="http://schemas.microsoft.com/office/drawing/2014/main" id="{A05A53EB-5264-4A36-9948-CE6717A31BFE}"/>
                        </a:ext>
                      </a:extLst>
                    </p:cNvPr>
                    <p:cNvPicPr/>
                    <p:nvPr/>
                  </p:nvPicPr>
                  <p:blipFill>
                    <a:blip r:embed="rId324"/>
                    <a:stretch>
                      <a:fillRect/>
                    </a:stretch>
                  </p:blipFill>
                  <p:spPr>
                    <a:xfrm>
                      <a:off x="9039324" y="4619618"/>
                      <a:ext cx="27979" cy="4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5">
                  <p14:nvContentPartPr>
                    <p14:cNvPr id="735" name="Viết tay 734">
                      <a:extLst>
                        <a:ext uri="{FF2B5EF4-FFF2-40B4-BE49-F238E27FC236}">
                          <a16:creationId xmlns:a16="http://schemas.microsoft.com/office/drawing/2014/main" id="{2ECB3BFD-092B-43A9-9EA9-7021C9382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7214" y="4624298"/>
                    <a:ext cx="52920" cy="36000"/>
                  </p14:xfrm>
                </p:contentPart>
              </mc:Choice>
              <mc:Fallback xmlns="">
                <p:pic>
                  <p:nvPicPr>
                    <p:cNvPr id="735" name="Viết tay 734">
                      <a:extLst>
                        <a:ext uri="{FF2B5EF4-FFF2-40B4-BE49-F238E27FC236}">
                          <a16:creationId xmlns:a16="http://schemas.microsoft.com/office/drawing/2014/main" id="{2ECB3BFD-092B-43A9-9EA9-7021C9382129}"/>
                        </a:ext>
                      </a:extLst>
                    </p:cNvPr>
                    <p:cNvPicPr/>
                    <p:nvPr/>
                  </p:nvPicPr>
                  <p:blipFill>
                    <a:blip r:embed="rId326"/>
                    <a:stretch>
                      <a:fillRect/>
                    </a:stretch>
                  </p:blipFill>
                  <p:spPr>
                    <a:xfrm>
                      <a:off x="9024955" y="4619618"/>
                      <a:ext cx="56792" cy="45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672" name="Viết tay 671">
                      <a:extLst>
                        <a:ext uri="{FF2B5EF4-FFF2-40B4-BE49-F238E27FC236}">
                          <a16:creationId xmlns:a16="http://schemas.microsoft.com/office/drawing/2014/main" id="{687BE911-012F-4261-80C3-FAAA3222FA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2334" y="4655258"/>
                    <a:ext cx="13680" cy="1800"/>
                  </p14:xfrm>
                </p:contentPart>
              </mc:Choice>
              <mc:Fallback xmlns="">
                <p:pic>
                  <p:nvPicPr>
                    <p:cNvPr id="672" name="Viết tay 671">
                      <a:extLst>
                        <a:ext uri="{FF2B5EF4-FFF2-40B4-BE49-F238E27FC236}">
                          <a16:creationId xmlns:a16="http://schemas.microsoft.com/office/drawing/2014/main" id="{687BE911-012F-4261-80C3-FAAA3222FA95}"/>
                        </a:ext>
                      </a:extLst>
                    </p:cNvPr>
                    <p:cNvPicPr/>
                    <p:nvPr/>
                  </p:nvPicPr>
                  <p:blipFill>
                    <a:blip r:embed="rId328"/>
                    <a:stretch>
                      <a:fillRect/>
                    </a:stretch>
                  </p:blipFill>
                  <p:spPr>
                    <a:xfrm>
                      <a:off x="9040425" y="4650578"/>
                      <a:ext cx="17498" cy="1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734" name="Viết tay 733">
                      <a:extLst>
                        <a:ext uri="{FF2B5EF4-FFF2-40B4-BE49-F238E27FC236}">
                          <a16:creationId xmlns:a16="http://schemas.microsoft.com/office/drawing/2014/main" id="{4BBD60FE-5686-44A5-8DFA-CA7E8FE551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7014" y="4625378"/>
                    <a:ext cx="33120" cy="31680"/>
                  </p14:xfrm>
                </p:contentPart>
              </mc:Choice>
              <mc:Fallback xmlns="">
                <p:pic>
                  <p:nvPicPr>
                    <p:cNvPr id="734" name="Viết tay 733">
                      <a:extLst>
                        <a:ext uri="{FF2B5EF4-FFF2-40B4-BE49-F238E27FC236}">
                          <a16:creationId xmlns:a16="http://schemas.microsoft.com/office/drawing/2014/main" id="{4BBD60FE-5686-44A5-8DFA-CA7E8FE5518E}"/>
                        </a:ext>
                      </a:extLst>
                    </p:cNvPr>
                    <p:cNvPicPr/>
                    <p:nvPr/>
                  </p:nvPicPr>
                  <p:blipFill>
                    <a:blip r:embed="rId330"/>
                    <a:stretch>
                      <a:fillRect/>
                    </a:stretch>
                  </p:blipFill>
                  <p:spPr>
                    <a:xfrm>
                      <a:off x="9044763" y="4620698"/>
                      <a:ext cx="36979" cy="4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1">
                  <p14:nvContentPartPr>
                    <p14:cNvPr id="759" name="Viết tay 758">
                      <a:extLst>
                        <a:ext uri="{FF2B5EF4-FFF2-40B4-BE49-F238E27FC236}">
                          <a16:creationId xmlns:a16="http://schemas.microsoft.com/office/drawing/2014/main" id="{40D0C709-E8B2-42E0-A61A-C9C40E955E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1094" y="4510178"/>
                    <a:ext cx="3600" cy="10080"/>
                  </p14:xfrm>
                </p:contentPart>
              </mc:Choice>
              <mc:Fallback xmlns="">
                <p:pic>
                  <p:nvPicPr>
                    <p:cNvPr id="759" name="Viết tay 758">
                      <a:extLst>
                        <a:ext uri="{FF2B5EF4-FFF2-40B4-BE49-F238E27FC236}">
                          <a16:creationId xmlns:a16="http://schemas.microsoft.com/office/drawing/2014/main" id="{40D0C709-E8B2-42E0-A61A-C9C40E955E03}"/>
                        </a:ext>
                      </a:extLst>
                    </p:cNvPr>
                    <p:cNvPicPr/>
                    <p:nvPr/>
                  </p:nvPicPr>
                  <p:blipFill>
                    <a:blip r:embed="rId332"/>
                    <a:stretch>
                      <a:fillRect/>
                    </a:stretch>
                  </p:blipFill>
                  <p:spPr>
                    <a:xfrm>
                      <a:off x="9198803" y="4505498"/>
                      <a:ext cx="7855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3">
                  <p14:nvContentPartPr>
                    <p14:cNvPr id="758" name="Viết tay 757">
                      <a:extLst>
                        <a:ext uri="{FF2B5EF4-FFF2-40B4-BE49-F238E27FC236}">
                          <a16:creationId xmlns:a16="http://schemas.microsoft.com/office/drawing/2014/main" id="{AC3B5CC9-58B5-4BA5-9892-8F3188263F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3614" y="4486418"/>
                    <a:ext cx="2520" cy="33840"/>
                  </p14:xfrm>
                </p:contentPart>
              </mc:Choice>
              <mc:Fallback xmlns="">
                <p:pic>
                  <p:nvPicPr>
                    <p:cNvPr id="758" name="Viết tay 757">
                      <a:extLst>
                        <a:ext uri="{FF2B5EF4-FFF2-40B4-BE49-F238E27FC236}">
                          <a16:creationId xmlns:a16="http://schemas.microsoft.com/office/drawing/2014/main" id="{AC3B5CC9-58B5-4BA5-9892-8F3188263F06}"/>
                        </a:ext>
                      </a:extLst>
                    </p:cNvPr>
                    <p:cNvPicPr/>
                    <p:nvPr/>
                  </p:nvPicPr>
                  <p:blipFill>
                    <a:blip r:embed="rId334"/>
                    <a:stretch>
                      <a:fillRect/>
                    </a:stretch>
                  </p:blipFill>
                  <p:spPr>
                    <a:xfrm>
                      <a:off x="9201409" y="4481738"/>
                      <a:ext cx="6300" cy="4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5">
                  <p14:nvContentPartPr>
                    <p14:cNvPr id="757" name="Viết tay 756">
                      <a:extLst>
                        <a:ext uri="{FF2B5EF4-FFF2-40B4-BE49-F238E27FC236}">
                          <a16:creationId xmlns:a16="http://schemas.microsoft.com/office/drawing/2014/main" id="{20467F9A-5839-4E81-98C9-3C13F60266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512338"/>
                    <a:ext cx="360" cy="7920"/>
                  </p14:xfrm>
                </p:contentPart>
              </mc:Choice>
              <mc:Fallback xmlns="">
                <p:pic>
                  <p:nvPicPr>
                    <p:cNvPr id="757" name="Viết tay 756">
                      <a:extLst>
                        <a:ext uri="{FF2B5EF4-FFF2-40B4-BE49-F238E27FC236}">
                          <a16:creationId xmlns:a16="http://schemas.microsoft.com/office/drawing/2014/main" id="{20467F9A-5839-4E81-98C9-3C13F60266A2}"/>
                        </a:ext>
                      </a:extLst>
                    </p:cNvPr>
                    <p:cNvPicPr/>
                    <p:nvPr/>
                  </p:nvPicPr>
                  <p:blipFill>
                    <a:blip r:embed="rId336"/>
                    <a:stretch>
                      <a:fillRect/>
                    </a:stretch>
                  </p:blipFill>
                  <p:spPr>
                    <a:xfrm>
                      <a:off x="9197674" y="4507658"/>
                      <a:ext cx="2520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56" name="Viết tay 755">
                      <a:extLst>
                        <a:ext uri="{FF2B5EF4-FFF2-40B4-BE49-F238E27FC236}">
                          <a16:creationId xmlns:a16="http://schemas.microsoft.com/office/drawing/2014/main" id="{F835EDA6-68FE-4234-994A-014A47A427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491098"/>
                    <a:ext cx="360" cy="29160"/>
                  </p14:xfrm>
                </p:contentPart>
              </mc:Choice>
              <mc:Fallback xmlns="">
                <p:pic>
                  <p:nvPicPr>
                    <p:cNvPr id="756" name="Viết tay 755">
                      <a:extLst>
                        <a:ext uri="{FF2B5EF4-FFF2-40B4-BE49-F238E27FC236}">
                          <a16:creationId xmlns:a16="http://schemas.microsoft.com/office/drawing/2014/main" id="{F835EDA6-68FE-4234-994A-014A47A427CA}"/>
                        </a:ext>
                      </a:extLst>
                    </p:cNvPr>
                    <p:cNvPicPr/>
                    <p:nvPr/>
                  </p:nvPicPr>
                  <p:blipFill>
                    <a:blip r:embed="rId338"/>
                    <a:stretch>
                      <a:fillRect/>
                    </a:stretch>
                  </p:blipFill>
                  <p:spPr>
                    <a:xfrm>
                      <a:off x="9196414" y="4486418"/>
                      <a:ext cx="4680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729" name="Viết tay 728">
                      <a:extLst>
                        <a:ext uri="{FF2B5EF4-FFF2-40B4-BE49-F238E27FC236}">
                          <a16:creationId xmlns:a16="http://schemas.microsoft.com/office/drawing/2014/main" id="{6585DC1D-8CA5-4A01-AD17-2358B96DFB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476698"/>
                    <a:ext cx="5400" cy="52920"/>
                  </p14:xfrm>
                </p:contentPart>
              </mc:Choice>
              <mc:Fallback xmlns="">
                <p:pic>
                  <p:nvPicPr>
                    <p:cNvPr id="729" name="Viết tay 728">
                      <a:extLst>
                        <a:ext uri="{FF2B5EF4-FFF2-40B4-BE49-F238E27FC236}">
                          <a16:creationId xmlns:a16="http://schemas.microsoft.com/office/drawing/2014/main" id="{6585DC1D-8CA5-4A01-AD17-2358B96DFB2C}"/>
                        </a:ext>
                      </a:extLst>
                    </p:cNvPr>
                    <p:cNvPicPr/>
                    <p:nvPr/>
                  </p:nvPicPr>
                  <p:blipFill>
                    <a:blip r:embed="rId340"/>
                    <a:stretch>
                      <a:fillRect/>
                    </a:stretch>
                  </p:blipFill>
                  <p:spPr>
                    <a:xfrm>
                      <a:off x="9184470" y="4472018"/>
                      <a:ext cx="9212" cy="6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1">
                  <p14:nvContentPartPr>
                    <p14:cNvPr id="755" name="Viết tay 754">
                      <a:extLst>
                        <a:ext uri="{FF2B5EF4-FFF2-40B4-BE49-F238E27FC236}">
                          <a16:creationId xmlns:a16="http://schemas.microsoft.com/office/drawing/2014/main" id="{4551E388-D851-4A30-8849-9861CFB45C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460138"/>
                    <a:ext cx="19440" cy="69480"/>
                  </p14:xfrm>
                </p:contentPart>
              </mc:Choice>
              <mc:Fallback xmlns="">
                <p:pic>
                  <p:nvPicPr>
                    <p:cNvPr id="755" name="Viết tay 754">
                      <a:extLst>
                        <a:ext uri="{FF2B5EF4-FFF2-40B4-BE49-F238E27FC236}">
                          <a16:creationId xmlns:a16="http://schemas.microsoft.com/office/drawing/2014/main" id="{4551E388-D851-4A30-8849-9861CFB45C8F}"/>
                        </a:ext>
                      </a:extLst>
                    </p:cNvPr>
                    <p:cNvPicPr/>
                    <p:nvPr/>
                  </p:nvPicPr>
                  <p:blipFill>
                    <a:blip r:embed="rId342"/>
                    <a:stretch>
                      <a:fillRect/>
                    </a:stretch>
                  </p:blipFill>
                  <p:spPr>
                    <a:xfrm>
                      <a:off x="9184426" y="4455458"/>
                      <a:ext cx="23328" cy="7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3">
                  <p14:nvContentPartPr>
                    <p14:cNvPr id="754" name="Viết tay 753">
                      <a:extLst>
                        <a:ext uri="{FF2B5EF4-FFF2-40B4-BE49-F238E27FC236}">
                          <a16:creationId xmlns:a16="http://schemas.microsoft.com/office/drawing/2014/main" id="{26E317FA-1A47-4CED-9301-8F0C0211ED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5774" y="4474538"/>
                    <a:ext cx="360" cy="45720"/>
                  </p14:xfrm>
                </p:contentPart>
              </mc:Choice>
              <mc:Fallback xmlns="">
                <p:pic>
                  <p:nvPicPr>
                    <p:cNvPr id="754" name="Viết tay 753">
                      <a:extLst>
                        <a:ext uri="{FF2B5EF4-FFF2-40B4-BE49-F238E27FC236}">
                          <a16:creationId xmlns:a16="http://schemas.microsoft.com/office/drawing/2014/main" id="{26E317FA-1A47-4CED-9301-8F0C0211ED55}"/>
                        </a:ext>
                      </a:extLst>
                    </p:cNvPr>
                    <p:cNvPicPr/>
                    <p:nvPr/>
                  </p:nvPicPr>
                  <p:blipFill>
                    <a:blip r:embed="rId344"/>
                    <a:stretch>
                      <a:fillRect/>
                    </a:stretch>
                  </p:blipFill>
                  <p:spPr>
                    <a:xfrm>
                      <a:off x="9203254" y="4469858"/>
                      <a:ext cx="468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5">
                  <p14:nvContentPartPr>
                    <p14:cNvPr id="753" name="Viết tay 752">
                      <a:extLst>
                        <a:ext uri="{FF2B5EF4-FFF2-40B4-BE49-F238E27FC236}">
                          <a16:creationId xmlns:a16="http://schemas.microsoft.com/office/drawing/2014/main" id="{02D65B87-B195-4CF3-8294-99A06F2E7F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3614" y="4469498"/>
                    <a:ext cx="2520" cy="50760"/>
                  </p14:xfrm>
                </p:contentPart>
              </mc:Choice>
              <mc:Fallback xmlns="">
                <p:pic>
                  <p:nvPicPr>
                    <p:cNvPr id="753" name="Viết tay 752">
                      <a:extLst>
                        <a:ext uri="{FF2B5EF4-FFF2-40B4-BE49-F238E27FC236}">
                          <a16:creationId xmlns:a16="http://schemas.microsoft.com/office/drawing/2014/main" id="{02D65B87-B195-4CF3-8294-99A06F2E7FE6}"/>
                        </a:ext>
                      </a:extLst>
                    </p:cNvPr>
                    <p:cNvPicPr/>
                    <p:nvPr/>
                  </p:nvPicPr>
                  <p:blipFill>
                    <a:blip r:embed="rId346"/>
                    <a:stretch>
                      <a:fillRect/>
                    </a:stretch>
                  </p:blipFill>
                  <p:spPr>
                    <a:xfrm>
                      <a:off x="9201409" y="4464818"/>
                      <a:ext cx="630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7">
                  <p14:nvContentPartPr>
                    <p14:cNvPr id="752" name="Viết tay 751">
                      <a:extLst>
                        <a:ext uri="{FF2B5EF4-FFF2-40B4-BE49-F238E27FC236}">
                          <a16:creationId xmlns:a16="http://schemas.microsoft.com/office/drawing/2014/main" id="{4EFD4717-0D26-49B6-A2A5-FAA311C0C9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507658"/>
                    <a:ext cx="360" cy="12600"/>
                  </p14:xfrm>
                </p:contentPart>
              </mc:Choice>
              <mc:Fallback xmlns="">
                <p:pic>
                  <p:nvPicPr>
                    <p:cNvPr id="752" name="Viết tay 751">
                      <a:extLst>
                        <a:ext uri="{FF2B5EF4-FFF2-40B4-BE49-F238E27FC236}">
                          <a16:creationId xmlns:a16="http://schemas.microsoft.com/office/drawing/2014/main" id="{4EFD4717-0D26-49B6-A2A5-FAA311C0C937}"/>
                        </a:ext>
                      </a:extLst>
                    </p:cNvPr>
                    <p:cNvPicPr/>
                    <p:nvPr/>
                  </p:nvPicPr>
                  <p:blipFill>
                    <a:blip r:embed="rId348"/>
                    <a:stretch>
                      <a:fillRect/>
                    </a:stretch>
                  </p:blipFill>
                  <p:spPr>
                    <a:xfrm>
                      <a:off x="9196414" y="4502978"/>
                      <a:ext cx="4680" cy="21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9">
                  <p14:nvContentPartPr>
                    <p14:cNvPr id="751" name="Viết tay 750">
                      <a:extLst>
                        <a:ext uri="{FF2B5EF4-FFF2-40B4-BE49-F238E27FC236}">
                          <a16:creationId xmlns:a16="http://schemas.microsoft.com/office/drawing/2014/main" id="{F6E2BE45-135B-4350-97E7-11B0924520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6414" y="4472018"/>
                    <a:ext cx="2880" cy="48240"/>
                  </p14:xfrm>
                </p:contentPart>
              </mc:Choice>
              <mc:Fallback xmlns="">
                <p:pic>
                  <p:nvPicPr>
                    <p:cNvPr id="751" name="Viết tay 750">
                      <a:extLst>
                        <a:ext uri="{FF2B5EF4-FFF2-40B4-BE49-F238E27FC236}">
                          <a16:creationId xmlns:a16="http://schemas.microsoft.com/office/drawing/2014/main" id="{F6E2BE45-135B-4350-97E7-11B092452018}"/>
                        </a:ext>
                      </a:extLst>
                    </p:cNvPr>
                    <p:cNvPicPr/>
                    <p:nvPr/>
                  </p:nvPicPr>
                  <p:blipFill>
                    <a:blip r:embed="rId350"/>
                    <a:stretch>
                      <a:fillRect/>
                    </a:stretch>
                  </p:blipFill>
                  <p:spPr>
                    <a:xfrm>
                      <a:off x="9194174" y="4467338"/>
                      <a:ext cx="6720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1">
                  <p14:nvContentPartPr>
                    <p14:cNvPr id="750" name="Viết tay 749">
                      <a:extLst>
                        <a:ext uri="{FF2B5EF4-FFF2-40B4-BE49-F238E27FC236}">
                          <a16:creationId xmlns:a16="http://schemas.microsoft.com/office/drawing/2014/main" id="{47E461BB-4E49-4A82-BC2A-DC15676F34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360058"/>
                    <a:ext cx="28800" cy="160200"/>
                  </p14:xfrm>
                </p:contentPart>
              </mc:Choice>
              <mc:Fallback xmlns="">
                <p:pic>
                  <p:nvPicPr>
                    <p:cNvPr id="750" name="Viết tay 749">
                      <a:extLst>
                        <a:ext uri="{FF2B5EF4-FFF2-40B4-BE49-F238E27FC236}">
                          <a16:creationId xmlns:a16="http://schemas.microsoft.com/office/drawing/2014/main" id="{47E461BB-4E49-4A82-BC2A-DC15676F342B}"/>
                        </a:ext>
                      </a:extLst>
                    </p:cNvPr>
                    <p:cNvPicPr/>
                    <p:nvPr/>
                  </p:nvPicPr>
                  <p:blipFill>
                    <a:blip r:embed="rId352"/>
                    <a:stretch>
                      <a:fillRect/>
                    </a:stretch>
                  </p:blipFill>
                  <p:spPr>
                    <a:xfrm>
                      <a:off x="9184429" y="4355378"/>
                      <a:ext cx="32683" cy="16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3">
                  <p14:nvContentPartPr>
                    <p14:cNvPr id="749" name="Viết tay 748">
                      <a:extLst>
                        <a:ext uri="{FF2B5EF4-FFF2-40B4-BE49-F238E27FC236}">
                          <a16:creationId xmlns:a16="http://schemas.microsoft.com/office/drawing/2014/main" id="{91A968B0-0674-41FC-A5BA-B22789AE50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472018"/>
                    <a:ext cx="12240" cy="48240"/>
                  </p14:xfrm>
                </p:contentPart>
              </mc:Choice>
              <mc:Fallback xmlns="">
                <p:pic>
                  <p:nvPicPr>
                    <p:cNvPr id="749" name="Viết tay 748">
                      <a:extLst>
                        <a:ext uri="{FF2B5EF4-FFF2-40B4-BE49-F238E27FC236}">
                          <a16:creationId xmlns:a16="http://schemas.microsoft.com/office/drawing/2014/main" id="{91A968B0-0674-41FC-A5BA-B22789AE50C0}"/>
                        </a:ext>
                      </a:extLst>
                    </p:cNvPr>
                    <p:cNvPicPr/>
                    <p:nvPr/>
                  </p:nvPicPr>
                  <p:blipFill>
                    <a:blip r:embed="rId354"/>
                    <a:stretch>
                      <a:fillRect/>
                    </a:stretch>
                  </p:blipFill>
                  <p:spPr>
                    <a:xfrm>
                      <a:off x="9196679" y="4467338"/>
                      <a:ext cx="16105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5">
                  <p14:nvContentPartPr>
                    <p14:cNvPr id="723" name="Viết tay 722">
                      <a:extLst>
                        <a:ext uri="{FF2B5EF4-FFF2-40B4-BE49-F238E27FC236}">
                          <a16:creationId xmlns:a16="http://schemas.microsoft.com/office/drawing/2014/main" id="{EA8D6661-E45A-42FD-B8B0-A29E585931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512338"/>
                    <a:ext cx="5760" cy="17280"/>
                  </p14:xfrm>
                </p:contentPart>
              </mc:Choice>
              <mc:Fallback xmlns="">
                <p:pic>
                  <p:nvPicPr>
                    <p:cNvPr id="723" name="Viết tay 722">
                      <a:extLst>
                        <a:ext uri="{FF2B5EF4-FFF2-40B4-BE49-F238E27FC236}">
                          <a16:creationId xmlns:a16="http://schemas.microsoft.com/office/drawing/2014/main" id="{EA8D6661-E45A-42FD-B8B0-A29E585931D8}"/>
                        </a:ext>
                      </a:extLst>
                    </p:cNvPr>
                    <p:cNvPicPr/>
                    <p:nvPr/>
                  </p:nvPicPr>
                  <p:blipFill>
                    <a:blip r:embed="rId356"/>
                    <a:stretch>
                      <a:fillRect/>
                    </a:stretch>
                  </p:blipFill>
                  <p:spPr>
                    <a:xfrm>
                      <a:off x="9184454" y="4507658"/>
                      <a:ext cx="9600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7">
                  <p14:nvContentPartPr>
                    <p14:cNvPr id="780" name="Viết tay 779">
                      <a:extLst>
                        <a:ext uri="{FF2B5EF4-FFF2-40B4-BE49-F238E27FC236}">
                          <a16:creationId xmlns:a16="http://schemas.microsoft.com/office/drawing/2014/main" id="{5570C644-56FB-410A-9F55-0B6B2B7897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374" y="3833738"/>
                    <a:ext cx="405000" cy="757800"/>
                  </p14:xfrm>
                </p:contentPart>
              </mc:Choice>
              <mc:Fallback xmlns="">
                <p:pic>
                  <p:nvPicPr>
                    <p:cNvPr id="780" name="Viết tay 779">
                      <a:extLst>
                        <a:ext uri="{FF2B5EF4-FFF2-40B4-BE49-F238E27FC236}">
                          <a16:creationId xmlns:a16="http://schemas.microsoft.com/office/drawing/2014/main" id="{5570C644-56FB-410A-9F55-0B6B2B7897F3}"/>
                        </a:ext>
                      </a:extLst>
                    </p:cNvPr>
                    <p:cNvPicPr/>
                    <p:nvPr/>
                  </p:nvPicPr>
                  <p:blipFill>
                    <a:blip r:embed="rId358"/>
                    <a:stretch>
                      <a:fillRect/>
                    </a:stretch>
                  </p:blipFill>
                  <p:spPr>
                    <a:xfrm>
                      <a:off x="8775119" y="3829058"/>
                      <a:ext cx="408866" cy="76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9">
                  <p14:nvContentPartPr>
                    <p14:cNvPr id="779" name="Viết tay 778">
                      <a:extLst>
                        <a:ext uri="{FF2B5EF4-FFF2-40B4-BE49-F238E27FC236}">
                          <a16:creationId xmlns:a16="http://schemas.microsoft.com/office/drawing/2014/main" id="{FBDBB484-7664-4E0C-8182-08A911979E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374" y="3997538"/>
                    <a:ext cx="360" cy="45720"/>
                  </p14:xfrm>
                </p:contentPart>
              </mc:Choice>
              <mc:Fallback xmlns="">
                <p:pic>
                  <p:nvPicPr>
                    <p:cNvPr id="779" name="Viết tay 778">
                      <a:extLst>
                        <a:ext uri="{FF2B5EF4-FFF2-40B4-BE49-F238E27FC236}">
                          <a16:creationId xmlns:a16="http://schemas.microsoft.com/office/drawing/2014/main" id="{FBDBB484-7664-4E0C-8182-08A911979E5E}"/>
                        </a:ext>
                      </a:extLst>
                    </p:cNvPr>
                    <p:cNvPicPr/>
                    <p:nvPr/>
                  </p:nvPicPr>
                  <p:blipFill>
                    <a:blip r:embed="rId360"/>
                    <a:stretch>
                      <a:fillRect/>
                    </a:stretch>
                  </p:blipFill>
                  <p:spPr>
                    <a:xfrm>
                      <a:off x="8774854" y="3993218"/>
                      <a:ext cx="468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1">
                  <p14:nvContentPartPr>
                    <p14:cNvPr id="778" name="Viết tay 777">
                      <a:extLst>
                        <a:ext uri="{FF2B5EF4-FFF2-40B4-BE49-F238E27FC236}">
                          <a16:creationId xmlns:a16="http://schemas.microsoft.com/office/drawing/2014/main" id="{7C3EBE6C-399F-47C4-BC66-9411155F39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4214" y="3997898"/>
                    <a:ext cx="10080" cy="38520"/>
                  </p14:xfrm>
                </p:contentPart>
              </mc:Choice>
              <mc:Fallback xmlns="">
                <p:pic>
                  <p:nvPicPr>
                    <p:cNvPr id="778" name="Viết tay 777">
                      <a:extLst>
                        <a:ext uri="{FF2B5EF4-FFF2-40B4-BE49-F238E27FC236}">
                          <a16:creationId xmlns:a16="http://schemas.microsoft.com/office/drawing/2014/main" id="{7C3EBE6C-399F-47C4-BC66-9411155F3957}"/>
                        </a:ext>
                      </a:extLst>
                    </p:cNvPr>
                    <p:cNvPicPr/>
                    <p:nvPr/>
                  </p:nvPicPr>
                  <p:blipFill>
                    <a:blip r:embed="rId362"/>
                    <a:stretch>
                      <a:fillRect/>
                    </a:stretch>
                  </p:blipFill>
                  <p:spPr>
                    <a:xfrm>
                      <a:off x="8782263" y="3993218"/>
                      <a:ext cx="13982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3">
                  <p14:nvContentPartPr>
                    <p14:cNvPr id="777" name="Viết tay 776">
                      <a:extLst>
                        <a:ext uri="{FF2B5EF4-FFF2-40B4-BE49-F238E27FC236}">
                          <a16:creationId xmlns:a16="http://schemas.microsoft.com/office/drawing/2014/main" id="{253AF0C7-6EE0-4905-848C-42BBA9E223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4574" y="3997538"/>
                    <a:ext cx="12240" cy="36360"/>
                  </p14:xfrm>
                </p:contentPart>
              </mc:Choice>
              <mc:Fallback xmlns="">
                <p:pic>
                  <p:nvPicPr>
                    <p:cNvPr id="777" name="Viết tay 776">
                      <a:extLst>
                        <a:ext uri="{FF2B5EF4-FFF2-40B4-BE49-F238E27FC236}">
                          <a16:creationId xmlns:a16="http://schemas.microsoft.com/office/drawing/2014/main" id="{253AF0C7-6EE0-4905-848C-42BBA9E22347}"/>
                        </a:ext>
                      </a:extLst>
                    </p:cNvPr>
                    <p:cNvPicPr/>
                    <p:nvPr/>
                  </p:nvPicPr>
                  <p:blipFill>
                    <a:blip r:embed="rId364"/>
                    <a:stretch>
                      <a:fillRect/>
                    </a:stretch>
                  </p:blipFill>
                  <p:spPr>
                    <a:xfrm>
                      <a:off x="8782319" y="3993218"/>
                      <a:ext cx="16105" cy="4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5">
                  <p14:nvContentPartPr>
                    <p14:cNvPr id="776" name="Viết tay 775">
                      <a:extLst>
                        <a:ext uri="{FF2B5EF4-FFF2-40B4-BE49-F238E27FC236}">
                          <a16:creationId xmlns:a16="http://schemas.microsoft.com/office/drawing/2014/main" id="{5308AD67-EB1B-45A3-B361-170C3CC500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7814" y="3997538"/>
                    <a:ext cx="28080" cy="41040"/>
                  </p14:xfrm>
                </p:contentPart>
              </mc:Choice>
              <mc:Fallback xmlns="">
                <p:pic>
                  <p:nvPicPr>
                    <p:cNvPr id="776" name="Viết tay 775">
                      <a:extLst>
                        <a:ext uri="{FF2B5EF4-FFF2-40B4-BE49-F238E27FC236}">
                          <a16:creationId xmlns:a16="http://schemas.microsoft.com/office/drawing/2014/main" id="{5308AD67-EB1B-45A3-B361-170C3CC50067}"/>
                        </a:ext>
                      </a:extLst>
                    </p:cNvPr>
                    <p:cNvPicPr/>
                    <p:nvPr/>
                  </p:nvPicPr>
                  <p:blipFill>
                    <a:blip r:embed="rId366"/>
                    <a:stretch>
                      <a:fillRect/>
                    </a:stretch>
                  </p:blipFill>
                  <p:spPr>
                    <a:xfrm>
                      <a:off x="8785877" y="3993218"/>
                      <a:ext cx="31953" cy="5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7">
                  <p14:nvContentPartPr>
                    <p14:cNvPr id="775" name="Viết tay 774">
                      <a:extLst>
                        <a:ext uri="{FF2B5EF4-FFF2-40B4-BE49-F238E27FC236}">
                          <a16:creationId xmlns:a16="http://schemas.microsoft.com/office/drawing/2014/main" id="{F876D0CE-C069-4B98-BFCD-E2BE5AE23A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6374" y="3997538"/>
                    <a:ext cx="29160" cy="79200"/>
                  </p14:xfrm>
                </p:contentPart>
              </mc:Choice>
              <mc:Fallback xmlns="">
                <p:pic>
                  <p:nvPicPr>
                    <p:cNvPr id="775" name="Viết tay 774">
                      <a:extLst>
                        <a:ext uri="{FF2B5EF4-FFF2-40B4-BE49-F238E27FC236}">
                          <a16:creationId xmlns:a16="http://schemas.microsoft.com/office/drawing/2014/main" id="{F876D0CE-C069-4B98-BFCD-E2BE5AE23A01}"/>
                        </a:ext>
                      </a:extLst>
                    </p:cNvPr>
                    <p:cNvPicPr/>
                    <p:nvPr/>
                  </p:nvPicPr>
                  <p:blipFill>
                    <a:blip r:embed="rId368"/>
                    <a:stretch>
                      <a:fillRect/>
                    </a:stretch>
                  </p:blipFill>
                  <p:spPr>
                    <a:xfrm>
                      <a:off x="8784451" y="3993218"/>
                      <a:ext cx="33005" cy="8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9">
                  <p14:nvContentPartPr>
                    <p14:cNvPr id="774" name="Viết tay 773">
                      <a:extLst>
                        <a:ext uri="{FF2B5EF4-FFF2-40B4-BE49-F238E27FC236}">
                          <a16:creationId xmlns:a16="http://schemas.microsoft.com/office/drawing/2014/main" id="{5FE488CC-EB16-4D4A-BF2B-C9866D236A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2054" y="3997538"/>
                    <a:ext cx="360" cy="72000"/>
                  </p14:xfrm>
                </p:contentPart>
              </mc:Choice>
              <mc:Fallback xmlns="">
                <p:pic>
                  <p:nvPicPr>
                    <p:cNvPr id="774" name="Viết tay 773">
                      <a:extLst>
                        <a:ext uri="{FF2B5EF4-FFF2-40B4-BE49-F238E27FC236}">
                          <a16:creationId xmlns:a16="http://schemas.microsoft.com/office/drawing/2014/main" id="{5FE488CC-EB16-4D4A-BF2B-C9866D236AB1}"/>
                        </a:ext>
                      </a:extLst>
                    </p:cNvPr>
                    <p:cNvPicPr/>
                    <p:nvPr/>
                  </p:nvPicPr>
                  <p:blipFill>
                    <a:blip r:embed="rId370"/>
                    <a:stretch>
                      <a:fillRect/>
                    </a:stretch>
                  </p:blipFill>
                  <p:spPr>
                    <a:xfrm>
                      <a:off x="8779534" y="3993218"/>
                      <a:ext cx="4680" cy="8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1">
                  <p14:nvContentPartPr>
                    <p14:cNvPr id="773" name="Viết tay 772">
                      <a:extLst>
                        <a:ext uri="{FF2B5EF4-FFF2-40B4-BE49-F238E27FC236}">
                          <a16:creationId xmlns:a16="http://schemas.microsoft.com/office/drawing/2014/main" id="{DA3FF20E-2246-4B67-B37C-CDAFF3B216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2054" y="3997898"/>
                    <a:ext cx="26640" cy="83880"/>
                  </p14:xfrm>
                </p:contentPart>
              </mc:Choice>
              <mc:Fallback xmlns="">
                <p:pic>
                  <p:nvPicPr>
                    <p:cNvPr id="773" name="Viết tay 772">
                      <a:extLst>
                        <a:ext uri="{FF2B5EF4-FFF2-40B4-BE49-F238E27FC236}">
                          <a16:creationId xmlns:a16="http://schemas.microsoft.com/office/drawing/2014/main" id="{DA3FF20E-2246-4B67-B37C-CDAFF3B216D5}"/>
                        </a:ext>
                      </a:extLst>
                    </p:cNvPr>
                    <p:cNvPicPr/>
                    <p:nvPr/>
                  </p:nvPicPr>
                  <p:blipFill>
                    <a:blip r:embed="rId372"/>
                    <a:stretch>
                      <a:fillRect/>
                    </a:stretch>
                  </p:blipFill>
                  <p:spPr>
                    <a:xfrm>
                      <a:off x="8779807" y="3993218"/>
                      <a:ext cx="30492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3">
                  <p14:nvContentPartPr>
                    <p14:cNvPr id="772" name="Viết tay 771">
                      <a:extLst>
                        <a:ext uri="{FF2B5EF4-FFF2-40B4-BE49-F238E27FC236}">
                          <a16:creationId xmlns:a16="http://schemas.microsoft.com/office/drawing/2014/main" id="{6D92EAA3-3EE9-473E-B041-189DF57997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53614" y="3997538"/>
                    <a:ext cx="66960" cy="126720"/>
                  </p14:xfrm>
                </p:contentPart>
              </mc:Choice>
              <mc:Fallback xmlns="">
                <p:pic>
                  <p:nvPicPr>
                    <p:cNvPr id="772" name="Viết tay 771">
                      <a:extLst>
                        <a:ext uri="{FF2B5EF4-FFF2-40B4-BE49-F238E27FC236}">
                          <a16:creationId xmlns:a16="http://schemas.microsoft.com/office/drawing/2014/main" id="{6D92EAA3-3EE9-473E-B041-189DF5799751}"/>
                        </a:ext>
                      </a:extLst>
                    </p:cNvPr>
                    <p:cNvPicPr/>
                    <p:nvPr/>
                  </p:nvPicPr>
                  <p:blipFill>
                    <a:blip r:embed="rId374"/>
                    <a:stretch>
                      <a:fillRect/>
                    </a:stretch>
                  </p:blipFill>
                  <p:spPr>
                    <a:xfrm>
                      <a:off x="8751361" y="3993218"/>
                      <a:ext cx="70823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5">
                  <p14:nvContentPartPr>
                    <p14:cNvPr id="487" name="Viết tay 486">
                      <a:extLst>
                        <a:ext uri="{FF2B5EF4-FFF2-40B4-BE49-F238E27FC236}">
                          <a16:creationId xmlns:a16="http://schemas.microsoft.com/office/drawing/2014/main" id="{8C2D2935-6511-4120-8E29-7C8BB951F3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59374" y="4007618"/>
                    <a:ext cx="8640" cy="14760"/>
                  </p14:xfrm>
                </p:contentPart>
              </mc:Choice>
              <mc:Fallback xmlns="">
                <p:pic>
                  <p:nvPicPr>
                    <p:cNvPr id="487" name="Viết tay 486">
                      <a:extLst>
                        <a:ext uri="{FF2B5EF4-FFF2-40B4-BE49-F238E27FC236}">
                          <a16:creationId xmlns:a16="http://schemas.microsoft.com/office/drawing/2014/main" id="{8C2D2935-6511-4120-8E29-7C8BB951F3A9}"/>
                        </a:ext>
                      </a:extLst>
                    </p:cNvPr>
                    <p:cNvPicPr/>
                    <p:nvPr/>
                  </p:nvPicPr>
                  <p:blipFill>
                    <a:blip r:embed="rId376"/>
                    <a:stretch>
                      <a:fillRect/>
                    </a:stretch>
                  </p:blipFill>
                  <p:spPr>
                    <a:xfrm>
                      <a:off x="8757134" y="4002938"/>
                      <a:ext cx="1248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7">
                  <p14:nvContentPartPr>
                    <p14:cNvPr id="771" name="Viết tay 770">
                      <a:extLst>
                        <a:ext uri="{FF2B5EF4-FFF2-40B4-BE49-F238E27FC236}">
                          <a16:creationId xmlns:a16="http://schemas.microsoft.com/office/drawing/2014/main" id="{2FE765DD-0D2D-47C9-ABED-CFA61140A1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54" y="3997898"/>
                    <a:ext cx="88560" cy="198360"/>
                  </p14:xfrm>
                </p:contentPart>
              </mc:Choice>
              <mc:Fallback xmlns="">
                <p:pic>
                  <p:nvPicPr>
                    <p:cNvPr id="771" name="Viết tay 770">
                      <a:extLst>
                        <a:ext uri="{FF2B5EF4-FFF2-40B4-BE49-F238E27FC236}">
                          <a16:creationId xmlns:a16="http://schemas.microsoft.com/office/drawing/2014/main" id="{2FE765DD-0D2D-47C9-ABED-CFA61140A1DE}"/>
                        </a:ext>
                      </a:extLst>
                    </p:cNvPr>
                    <p:cNvPicPr/>
                    <p:nvPr/>
                  </p:nvPicPr>
                  <p:blipFill>
                    <a:blip r:embed="rId378"/>
                    <a:stretch>
                      <a:fillRect/>
                    </a:stretch>
                  </p:blipFill>
                  <p:spPr>
                    <a:xfrm>
                      <a:off x="8758200" y="3993218"/>
                      <a:ext cx="92424" cy="207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9">
                  <p14:nvContentPartPr>
                    <p14:cNvPr id="770" name="Viết tay 769">
                      <a:extLst>
                        <a:ext uri="{FF2B5EF4-FFF2-40B4-BE49-F238E27FC236}">
                          <a16:creationId xmlns:a16="http://schemas.microsoft.com/office/drawing/2014/main" id="{DACB77BE-862C-4AA1-BED1-253A234662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5814" y="3997898"/>
                    <a:ext cx="12240" cy="57600"/>
                  </p14:xfrm>
                </p:contentPart>
              </mc:Choice>
              <mc:Fallback xmlns="">
                <p:pic>
                  <p:nvPicPr>
                    <p:cNvPr id="770" name="Viết tay 769">
                      <a:extLst>
                        <a:ext uri="{FF2B5EF4-FFF2-40B4-BE49-F238E27FC236}">
                          <a16:creationId xmlns:a16="http://schemas.microsoft.com/office/drawing/2014/main" id="{DACB77BE-862C-4AA1-BED1-253A23466277}"/>
                        </a:ext>
                      </a:extLst>
                    </p:cNvPr>
                    <p:cNvPicPr/>
                    <p:nvPr/>
                  </p:nvPicPr>
                  <p:blipFill>
                    <a:blip r:embed="rId380"/>
                    <a:stretch>
                      <a:fillRect/>
                    </a:stretch>
                  </p:blipFill>
                  <p:spPr>
                    <a:xfrm>
                      <a:off x="8803559" y="3993218"/>
                      <a:ext cx="16105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1">
                  <p14:nvContentPartPr>
                    <p14:cNvPr id="769" name="Viết tay 768">
                      <a:extLst>
                        <a:ext uri="{FF2B5EF4-FFF2-40B4-BE49-F238E27FC236}">
                          <a16:creationId xmlns:a16="http://schemas.microsoft.com/office/drawing/2014/main" id="{CE5952F4-91A0-4BCC-B9A6-9DC465DE46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694" y="3997538"/>
                    <a:ext cx="360" cy="38520"/>
                  </p14:xfrm>
                </p:contentPart>
              </mc:Choice>
              <mc:Fallback xmlns="">
                <p:pic>
                  <p:nvPicPr>
                    <p:cNvPr id="769" name="Viết tay 768">
                      <a:extLst>
                        <a:ext uri="{FF2B5EF4-FFF2-40B4-BE49-F238E27FC236}">
                          <a16:creationId xmlns:a16="http://schemas.microsoft.com/office/drawing/2014/main" id="{CE5952F4-91A0-4BCC-B9A6-9DC465DE461B}"/>
                        </a:ext>
                      </a:extLst>
                    </p:cNvPr>
                    <p:cNvPicPr/>
                    <p:nvPr/>
                  </p:nvPicPr>
                  <p:blipFill>
                    <a:blip r:embed="rId382"/>
                    <a:stretch>
                      <a:fillRect/>
                    </a:stretch>
                  </p:blipFill>
                  <p:spPr>
                    <a:xfrm>
                      <a:off x="8815174" y="3993218"/>
                      <a:ext cx="4680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3">
                  <p14:nvContentPartPr>
                    <p14:cNvPr id="768" name="Viết tay 767">
                      <a:extLst>
                        <a:ext uri="{FF2B5EF4-FFF2-40B4-BE49-F238E27FC236}">
                          <a16:creationId xmlns:a16="http://schemas.microsoft.com/office/drawing/2014/main" id="{BD8E2253-4A45-4FEC-B559-C585FDC43D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0494" y="3997538"/>
                    <a:ext cx="360" cy="10080"/>
                  </p14:xfrm>
                </p:contentPart>
              </mc:Choice>
              <mc:Fallback xmlns="">
                <p:pic>
                  <p:nvPicPr>
                    <p:cNvPr id="768" name="Viết tay 767">
                      <a:extLst>
                        <a:ext uri="{FF2B5EF4-FFF2-40B4-BE49-F238E27FC236}">
                          <a16:creationId xmlns:a16="http://schemas.microsoft.com/office/drawing/2014/main" id="{BD8E2253-4A45-4FEC-B559-C585FDC43D19}"/>
                        </a:ext>
                      </a:extLst>
                    </p:cNvPr>
                    <p:cNvPicPr/>
                    <p:nvPr/>
                  </p:nvPicPr>
                  <p:blipFill>
                    <a:blip r:embed="rId384"/>
                    <a:stretch>
                      <a:fillRect/>
                    </a:stretch>
                  </p:blipFill>
                  <p:spPr>
                    <a:xfrm>
                      <a:off x="8807974" y="3993218"/>
                      <a:ext cx="468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5">
                  <p14:nvContentPartPr>
                    <p14:cNvPr id="767" name="Viết tay 766">
                      <a:extLst>
                        <a:ext uri="{FF2B5EF4-FFF2-40B4-BE49-F238E27FC236}">
                          <a16:creationId xmlns:a16="http://schemas.microsoft.com/office/drawing/2014/main" id="{926FD5B7-9E55-4897-A8F0-C6E32C7794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894" y="3995378"/>
                    <a:ext cx="360" cy="720"/>
                  </p14:xfrm>
                </p:contentPart>
              </mc:Choice>
              <mc:Fallback xmlns="">
                <p:pic>
                  <p:nvPicPr>
                    <p:cNvPr id="767" name="Viết tay 766">
                      <a:extLst>
                        <a:ext uri="{FF2B5EF4-FFF2-40B4-BE49-F238E27FC236}">
                          <a16:creationId xmlns:a16="http://schemas.microsoft.com/office/drawing/2014/main" id="{926FD5B7-9E55-4897-A8F0-C6E32C7794FD}"/>
                        </a:ext>
                      </a:extLst>
                    </p:cNvPr>
                    <p:cNvPicPr/>
                    <p:nvPr/>
                  </p:nvPicPr>
                  <p:blipFill>
                    <a:blip r:embed="rId386"/>
                    <a:stretch>
                      <a:fillRect/>
                    </a:stretch>
                  </p:blipFill>
                  <p:spPr>
                    <a:xfrm>
                      <a:off x="8822374" y="3990698"/>
                      <a:ext cx="468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7">
                  <p14:nvContentPartPr>
                    <p14:cNvPr id="766" name="Viết tay 765">
                      <a:extLst>
                        <a:ext uri="{FF2B5EF4-FFF2-40B4-BE49-F238E27FC236}">
                          <a16:creationId xmlns:a16="http://schemas.microsoft.com/office/drawing/2014/main" id="{30BEDCDA-4073-4E85-A895-2010EBD8D6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894" y="3983498"/>
                    <a:ext cx="5400" cy="5400"/>
                  </p14:xfrm>
                </p:contentPart>
              </mc:Choice>
              <mc:Fallback xmlns="">
                <p:pic>
                  <p:nvPicPr>
                    <p:cNvPr id="766" name="Viết tay 765">
                      <a:extLst>
                        <a:ext uri="{FF2B5EF4-FFF2-40B4-BE49-F238E27FC236}">
                          <a16:creationId xmlns:a16="http://schemas.microsoft.com/office/drawing/2014/main" id="{30BEDCDA-4073-4E85-A895-2010EBD8D612}"/>
                        </a:ext>
                      </a:extLst>
                    </p:cNvPr>
                    <p:cNvPicPr/>
                    <p:nvPr/>
                  </p:nvPicPr>
                  <p:blipFill>
                    <a:blip r:embed="rId388"/>
                    <a:stretch>
                      <a:fillRect/>
                    </a:stretch>
                  </p:blipFill>
                  <p:spPr>
                    <a:xfrm>
                      <a:off x="8822531" y="3978818"/>
                      <a:ext cx="9788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9">
                  <p14:nvContentPartPr>
                    <p14:cNvPr id="765" name="Viết tay 764">
                      <a:extLst>
                        <a:ext uri="{FF2B5EF4-FFF2-40B4-BE49-F238E27FC236}">
                          <a16:creationId xmlns:a16="http://schemas.microsoft.com/office/drawing/2014/main" id="{4509FD87-81BA-4DA2-AAE5-B6C4C8B4E5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74" y="3952538"/>
                    <a:ext cx="6840" cy="15120"/>
                  </p14:xfrm>
                </p:contentPart>
              </mc:Choice>
              <mc:Fallback xmlns="">
                <p:pic>
                  <p:nvPicPr>
                    <p:cNvPr id="765" name="Viết tay 764">
                      <a:extLst>
                        <a:ext uri="{FF2B5EF4-FFF2-40B4-BE49-F238E27FC236}">
                          <a16:creationId xmlns:a16="http://schemas.microsoft.com/office/drawing/2014/main" id="{4509FD87-81BA-4DA2-AAE5-B6C4C8B4E570}"/>
                        </a:ext>
                      </a:extLst>
                    </p:cNvPr>
                    <p:cNvPicPr/>
                    <p:nvPr/>
                  </p:nvPicPr>
                  <p:blipFill>
                    <a:blip r:embed="rId390"/>
                    <a:stretch>
                      <a:fillRect/>
                    </a:stretch>
                  </p:blipFill>
                  <p:spPr>
                    <a:xfrm>
                      <a:off x="8842020" y="3947858"/>
                      <a:ext cx="10749" cy="24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1">
                  <p14:nvContentPartPr>
                    <p14:cNvPr id="764" name="Viết tay 763">
                      <a:extLst>
                        <a:ext uri="{FF2B5EF4-FFF2-40B4-BE49-F238E27FC236}">
                          <a16:creationId xmlns:a16="http://schemas.microsoft.com/office/drawing/2014/main" id="{6B913E92-B6C7-4DE6-A38F-8C2DB11B5E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374" y="3905018"/>
                    <a:ext cx="1080" cy="1440"/>
                  </p14:xfrm>
                </p:contentPart>
              </mc:Choice>
              <mc:Fallback xmlns="">
                <p:pic>
                  <p:nvPicPr>
                    <p:cNvPr id="764" name="Viết tay 763">
                      <a:extLst>
                        <a:ext uri="{FF2B5EF4-FFF2-40B4-BE49-F238E27FC236}">
                          <a16:creationId xmlns:a16="http://schemas.microsoft.com/office/drawing/2014/main" id="{6B913E92-B6C7-4DE6-A38F-8C2DB11B5EE9}"/>
                        </a:ext>
                      </a:extLst>
                    </p:cNvPr>
                    <p:cNvPicPr/>
                    <p:nvPr/>
                  </p:nvPicPr>
                  <p:blipFill>
                    <a:blip r:embed="rId289"/>
                    <a:stretch>
                      <a:fillRect/>
                    </a:stretch>
                  </p:blipFill>
                  <p:spPr>
                    <a:xfrm>
                      <a:off x="8865214" y="3900698"/>
                      <a:ext cx="5760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2">
                  <p14:nvContentPartPr>
                    <p14:cNvPr id="507" name="Viết tay 506">
                      <a:extLst>
                        <a:ext uri="{FF2B5EF4-FFF2-40B4-BE49-F238E27FC236}">
                          <a16:creationId xmlns:a16="http://schemas.microsoft.com/office/drawing/2014/main" id="{F36D030F-10F8-4B04-B73A-C4A4CFBB3D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894" y="3869378"/>
                    <a:ext cx="21960" cy="34200"/>
                  </p14:xfrm>
                </p:contentPart>
              </mc:Choice>
              <mc:Fallback xmlns="">
                <p:pic>
                  <p:nvPicPr>
                    <p:cNvPr id="507" name="Viết tay 506">
                      <a:extLst>
                        <a:ext uri="{FF2B5EF4-FFF2-40B4-BE49-F238E27FC236}">
                          <a16:creationId xmlns:a16="http://schemas.microsoft.com/office/drawing/2014/main" id="{F36D030F-10F8-4B04-B73A-C4A4CFBB3D63}"/>
                        </a:ext>
                      </a:extLst>
                    </p:cNvPr>
                    <p:cNvPicPr/>
                    <p:nvPr/>
                  </p:nvPicPr>
                  <p:blipFill>
                    <a:blip r:embed="rId393"/>
                    <a:stretch>
                      <a:fillRect/>
                    </a:stretch>
                  </p:blipFill>
                  <p:spPr>
                    <a:xfrm>
                      <a:off x="8867633" y="3864698"/>
                      <a:ext cx="25835" cy="4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4">
                  <p14:nvContentPartPr>
                    <p14:cNvPr id="506" name="Viết tay 505">
                      <a:extLst>
                        <a:ext uri="{FF2B5EF4-FFF2-40B4-BE49-F238E27FC236}">
                          <a16:creationId xmlns:a16="http://schemas.microsoft.com/office/drawing/2014/main" id="{B43630CC-DEBB-4919-BD32-8A1F372F4D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894" y="3871898"/>
                    <a:ext cx="29160" cy="45720"/>
                  </p14:xfrm>
                </p:contentPart>
              </mc:Choice>
              <mc:Fallback xmlns="">
                <p:pic>
                  <p:nvPicPr>
                    <p:cNvPr id="506" name="Viết tay 505">
                      <a:extLst>
                        <a:ext uri="{FF2B5EF4-FFF2-40B4-BE49-F238E27FC236}">
                          <a16:creationId xmlns:a16="http://schemas.microsoft.com/office/drawing/2014/main" id="{B43630CC-DEBB-4919-BD32-8A1F372F4D15}"/>
                        </a:ext>
                      </a:extLst>
                    </p:cNvPr>
                    <p:cNvPicPr/>
                    <p:nvPr/>
                  </p:nvPicPr>
                  <p:blipFill>
                    <a:blip r:embed="rId395"/>
                    <a:stretch>
                      <a:fillRect/>
                    </a:stretch>
                  </p:blipFill>
                  <p:spPr>
                    <a:xfrm>
                      <a:off x="8867626" y="3867218"/>
                      <a:ext cx="33372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6">
                  <p14:nvContentPartPr>
                    <p14:cNvPr id="550" name="Viết tay 549">
                      <a:extLst>
                        <a:ext uri="{FF2B5EF4-FFF2-40B4-BE49-F238E27FC236}">
                          <a16:creationId xmlns:a16="http://schemas.microsoft.com/office/drawing/2014/main" id="{BD7493C1-A2AA-4C9A-A805-F119AB53F4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054" y="3857498"/>
                    <a:ext cx="48240" cy="38520"/>
                  </p14:xfrm>
                </p:contentPart>
              </mc:Choice>
              <mc:Fallback xmlns="">
                <p:pic>
                  <p:nvPicPr>
                    <p:cNvPr id="550" name="Viết tay 549">
                      <a:extLst>
                        <a:ext uri="{FF2B5EF4-FFF2-40B4-BE49-F238E27FC236}">
                          <a16:creationId xmlns:a16="http://schemas.microsoft.com/office/drawing/2014/main" id="{BD7493C1-A2AA-4C9A-A805-F119AB53F4DC}"/>
                        </a:ext>
                      </a:extLst>
                    </p:cNvPr>
                    <p:cNvPicPr/>
                    <p:nvPr/>
                  </p:nvPicPr>
                  <p:blipFill>
                    <a:blip r:embed="rId397"/>
                    <a:stretch>
                      <a:fillRect/>
                    </a:stretch>
                  </p:blipFill>
                  <p:spPr>
                    <a:xfrm>
                      <a:off x="8870124" y="3852818"/>
                      <a:ext cx="52099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8">
                  <p14:nvContentPartPr>
                    <p14:cNvPr id="549" name="Viết tay 548">
                      <a:extLst>
                        <a:ext uri="{FF2B5EF4-FFF2-40B4-BE49-F238E27FC236}">
                          <a16:creationId xmlns:a16="http://schemas.microsoft.com/office/drawing/2014/main" id="{B31AF56F-CEC5-4C6F-8B35-B6B9772927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7174" y="3800258"/>
                    <a:ext cx="5760" cy="3960"/>
                  </p14:xfrm>
                </p:contentPart>
              </mc:Choice>
              <mc:Fallback xmlns="">
                <p:pic>
                  <p:nvPicPr>
                    <p:cNvPr id="549" name="Viết tay 548">
                      <a:extLst>
                        <a:ext uri="{FF2B5EF4-FFF2-40B4-BE49-F238E27FC236}">
                          <a16:creationId xmlns:a16="http://schemas.microsoft.com/office/drawing/2014/main" id="{B31AF56F-CEC5-4C6F-8B35-B6B97729275B}"/>
                        </a:ext>
                      </a:extLst>
                    </p:cNvPr>
                    <p:cNvPicPr/>
                    <p:nvPr/>
                  </p:nvPicPr>
                  <p:blipFill>
                    <a:blip r:embed="rId399"/>
                    <a:stretch>
                      <a:fillRect/>
                    </a:stretch>
                  </p:blipFill>
                  <p:spPr>
                    <a:xfrm>
                      <a:off x="8974934" y="3795578"/>
                      <a:ext cx="960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0">
                  <p14:nvContentPartPr>
                    <p14:cNvPr id="548" name="Viết tay 547">
                      <a:extLst>
                        <a:ext uri="{FF2B5EF4-FFF2-40B4-BE49-F238E27FC236}">
                          <a16:creationId xmlns:a16="http://schemas.microsoft.com/office/drawing/2014/main" id="{0E8F3611-9813-46A5-88F4-EAC93F6C99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534" y="3795578"/>
                    <a:ext cx="2880" cy="2160"/>
                  </p14:xfrm>
                </p:contentPart>
              </mc:Choice>
              <mc:Fallback xmlns="">
                <p:pic>
                  <p:nvPicPr>
                    <p:cNvPr id="548" name="Viết tay 547">
                      <a:extLst>
                        <a:ext uri="{FF2B5EF4-FFF2-40B4-BE49-F238E27FC236}">
                          <a16:creationId xmlns:a16="http://schemas.microsoft.com/office/drawing/2014/main" id="{0E8F3611-9813-46A5-88F4-EAC93F6C9993}"/>
                        </a:ext>
                      </a:extLst>
                    </p:cNvPr>
                    <p:cNvPicPr/>
                    <p:nvPr/>
                  </p:nvPicPr>
                  <p:blipFill>
                    <a:blip r:embed="rId265"/>
                    <a:stretch>
                      <a:fillRect/>
                    </a:stretch>
                  </p:blipFill>
                  <p:spPr>
                    <a:xfrm>
                      <a:off x="8984294" y="3790898"/>
                      <a:ext cx="672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1">
                  <p14:nvContentPartPr>
                    <p14:cNvPr id="581" name="Viết tay 580">
                      <a:extLst>
                        <a:ext uri="{FF2B5EF4-FFF2-40B4-BE49-F238E27FC236}">
                          <a16:creationId xmlns:a16="http://schemas.microsoft.com/office/drawing/2014/main" id="{EE57412E-9243-4FD2-8E4E-DFA7997CDF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1214" y="3783698"/>
                    <a:ext cx="11520" cy="9720"/>
                  </p14:xfrm>
                </p:contentPart>
              </mc:Choice>
              <mc:Fallback xmlns="">
                <p:pic>
                  <p:nvPicPr>
                    <p:cNvPr id="581" name="Viết tay 580">
                      <a:extLst>
                        <a:ext uri="{FF2B5EF4-FFF2-40B4-BE49-F238E27FC236}">
                          <a16:creationId xmlns:a16="http://schemas.microsoft.com/office/drawing/2014/main" id="{EE57412E-9243-4FD2-8E4E-DFA7997CDFD6}"/>
                        </a:ext>
                      </a:extLst>
                    </p:cNvPr>
                    <p:cNvPicPr/>
                    <p:nvPr/>
                  </p:nvPicPr>
                  <p:blipFill>
                    <a:blip r:embed="rId402"/>
                    <a:stretch>
                      <a:fillRect/>
                    </a:stretch>
                  </p:blipFill>
                  <p:spPr>
                    <a:xfrm>
                      <a:off x="8989239" y="3779018"/>
                      <a:ext cx="15799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580" name="Viết tay 579">
                      <a:extLst>
                        <a:ext uri="{FF2B5EF4-FFF2-40B4-BE49-F238E27FC236}">
                          <a16:creationId xmlns:a16="http://schemas.microsoft.com/office/drawing/2014/main" id="{D7E5F5F2-F36C-4571-9B8E-E39A85A389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2694" y="3783698"/>
                    <a:ext cx="137520" cy="150480"/>
                  </p14:xfrm>
                </p:contentPart>
              </mc:Choice>
              <mc:Fallback xmlns="">
                <p:pic>
                  <p:nvPicPr>
                    <p:cNvPr id="580" name="Viết tay 579">
                      <a:extLst>
                        <a:ext uri="{FF2B5EF4-FFF2-40B4-BE49-F238E27FC236}">
                          <a16:creationId xmlns:a16="http://schemas.microsoft.com/office/drawing/2014/main" id="{D7E5F5F2-F36C-4571-9B8E-E39A85A3894E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9040762" y="3779018"/>
                      <a:ext cx="141385" cy="15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579" name="Viết tay 578">
                      <a:extLst>
                        <a:ext uri="{FF2B5EF4-FFF2-40B4-BE49-F238E27FC236}">
                          <a16:creationId xmlns:a16="http://schemas.microsoft.com/office/drawing/2014/main" id="{2A4EADB7-9764-4D6B-91DD-6BA0455E37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094" y="3783698"/>
                    <a:ext cx="7200" cy="48240"/>
                  </p14:xfrm>
                </p:contentPart>
              </mc:Choice>
              <mc:Fallback xmlns="">
                <p:pic>
                  <p:nvPicPr>
                    <p:cNvPr id="579" name="Viết tay 578">
                      <a:extLst>
                        <a:ext uri="{FF2B5EF4-FFF2-40B4-BE49-F238E27FC236}">
                          <a16:creationId xmlns:a16="http://schemas.microsoft.com/office/drawing/2014/main" id="{2A4EADB7-9764-4D6B-91DD-6BA0455E37F0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9072803" y="3779018"/>
                      <a:ext cx="11127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578" name="Viết tay 577">
                      <a:extLst>
                        <a:ext uri="{FF2B5EF4-FFF2-40B4-BE49-F238E27FC236}">
                          <a16:creationId xmlns:a16="http://schemas.microsoft.com/office/drawing/2014/main" id="{83C6300D-1C40-4F7D-AE4D-19079C7D2F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214" y="3783338"/>
                    <a:ext cx="5760" cy="21960"/>
                  </p14:xfrm>
                </p:contentPart>
              </mc:Choice>
              <mc:Fallback xmlns="">
                <p:pic>
                  <p:nvPicPr>
                    <p:cNvPr id="578" name="Viết tay 577">
                      <a:extLst>
                        <a:ext uri="{FF2B5EF4-FFF2-40B4-BE49-F238E27FC236}">
                          <a16:creationId xmlns:a16="http://schemas.microsoft.com/office/drawing/2014/main" id="{83C6300D-1C40-4F7D-AE4D-19079C7D2FC4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9079294" y="3779018"/>
                      <a:ext cx="9600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577" name="Viết tay 576">
                      <a:extLst>
                        <a:ext uri="{FF2B5EF4-FFF2-40B4-BE49-F238E27FC236}">
                          <a16:creationId xmlns:a16="http://schemas.microsoft.com/office/drawing/2014/main" id="{D52EBD2F-4DDF-4B69-B39D-52C683184C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81360" cy="60120"/>
                  </p14:xfrm>
                </p:contentPart>
              </mc:Choice>
              <mc:Fallback xmlns="">
                <p:pic>
                  <p:nvPicPr>
                    <p:cNvPr id="577" name="Viết tay 576">
                      <a:extLst>
                        <a:ext uri="{FF2B5EF4-FFF2-40B4-BE49-F238E27FC236}">
                          <a16:creationId xmlns:a16="http://schemas.microsoft.com/office/drawing/2014/main" id="{D52EBD2F-4DDF-4B69-B39D-52C683184C05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9079674" y="3779018"/>
                      <a:ext cx="85557" cy="6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576" name="Viết tay 575">
                      <a:extLst>
                        <a:ext uri="{FF2B5EF4-FFF2-40B4-BE49-F238E27FC236}">
                          <a16:creationId xmlns:a16="http://schemas.microsoft.com/office/drawing/2014/main" id="{2813530A-CD6A-422A-9AF7-48C7D2B736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81360" cy="122040"/>
                  </p14:xfrm>
                </p:contentPart>
              </mc:Choice>
              <mc:Fallback xmlns="">
                <p:pic>
                  <p:nvPicPr>
                    <p:cNvPr id="576" name="Viết tay 575">
                      <a:extLst>
                        <a:ext uri="{FF2B5EF4-FFF2-40B4-BE49-F238E27FC236}">
                          <a16:creationId xmlns:a16="http://schemas.microsoft.com/office/drawing/2014/main" id="{2813530A-CD6A-422A-9AF7-48C7D2B73658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9079674" y="3779018"/>
                      <a:ext cx="85557" cy="13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75" name="Viết tay 574">
                      <a:extLst>
                        <a:ext uri="{FF2B5EF4-FFF2-40B4-BE49-F238E27FC236}">
                          <a16:creationId xmlns:a16="http://schemas.microsoft.com/office/drawing/2014/main" id="{1B1E4AB6-65E5-4660-8F51-A4C009F1BE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17280" cy="62280"/>
                  </p14:xfrm>
                </p:contentPart>
              </mc:Choice>
              <mc:Fallback xmlns="">
                <p:pic>
                  <p:nvPicPr>
                    <p:cNvPr id="575" name="Viết tay 574">
                      <a:extLst>
                        <a:ext uri="{FF2B5EF4-FFF2-40B4-BE49-F238E27FC236}">
                          <a16:creationId xmlns:a16="http://schemas.microsoft.com/office/drawing/2014/main" id="{1B1E4AB6-65E5-4660-8F51-A4C009F1BE02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9079694" y="3779018"/>
                      <a:ext cx="21120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74" name="Viết tay 573">
                      <a:extLst>
                        <a:ext uri="{FF2B5EF4-FFF2-40B4-BE49-F238E27FC236}">
                          <a16:creationId xmlns:a16="http://schemas.microsoft.com/office/drawing/2014/main" id="{1E181D27-41F1-43FC-9269-09568C9322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214" y="3783698"/>
                    <a:ext cx="24120" cy="62280"/>
                  </p14:xfrm>
                </p:contentPart>
              </mc:Choice>
              <mc:Fallback xmlns="">
                <p:pic>
                  <p:nvPicPr>
                    <p:cNvPr id="574" name="Viết tay 573">
                      <a:extLst>
                        <a:ext uri="{FF2B5EF4-FFF2-40B4-BE49-F238E27FC236}">
                          <a16:creationId xmlns:a16="http://schemas.microsoft.com/office/drawing/2014/main" id="{1E181D27-41F1-43FC-9269-09568C93226A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9060963" y="3779018"/>
                      <a:ext cx="27979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73" name="Viết tay 572">
                      <a:extLst>
                        <a:ext uri="{FF2B5EF4-FFF2-40B4-BE49-F238E27FC236}">
                          <a16:creationId xmlns:a16="http://schemas.microsoft.com/office/drawing/2014/main" id="{087A30CF-9B1C-49E0-9681-BEA23FC113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214" y="3783698"/>
                    <a:ext cx="117000" cy="112320"/>
                  </p14:xfrm>
                </p:contentPart>
              </mc:Choice>
              <mc:Fallback xmlns="">
                <p:pic>
                  <p:nvPicPr>
                    <p:cNvPr id="573" name="Viết tay 572">
                      <a:extLst>
                        <a:ext uri="{FF2B5EF4-FFF2-40B4-BE49-F238E27FC236}">
                          <a16:creationId xmlns:a16="http://schemas.microsoft.com/office/drawing/2014/main" id="{087A30CF-9B1C-49E0-9681-BEA23FC113DD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9060958" y="3779018"/>
                      <a:ext cx="120868" cy="12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72" name="Viết tay 571">
                      <a:extLst>
                        <a:ext uri="{FF2B5EF4-FFF2-40B4-BE49-F238E27FC236}">
                          <a16:creationId xmlns:a16="http://schemas.microsoft.com/office/drawing/2014/main" id="{3E9C9E82-2BA7-4B87-A706-8E11650B48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29814" y="3783698"/>
                    <a:ext cx="52560" cy="17280"/>
                  </p14:xfrm>
                </p:contentPart>
              </mc:Choice>
              <mc:Fallback xmlns="">
                <p:pic>
                  <p:nvPicPr>
                    <p:cNvPr id="572" name="Viết tay 571">
                      <a:extLst>
                        <a:ext uri="{FF2B5EF4-FFF2-40B4-BE49-F238E27FC236}">
                          <a16:creationId xmlns:a16="http://schemas.microsoft.com/office/drawing/2014/main" id="{3E9C9E82-2BA7-4B87-A706-8E11650B48CB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9127557" y="3779018"/>
                      <a:ext cx="56429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71" name="Viết tay 570">
                      <a:extLst>
                        <a:ext uri="{FF2B5EF4-FFF2-40B4-BE49-F238E27FC236}">
                          <a16:creationId xmlns:a16="http://schemas.microsoft.com/office/drawing/2014/main" id="{4F5D86E9-250C-46F2-979A-FFE1A757BB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2894" y="3783698"/>
                    <a:ext cx="7560" cy="5400"/>
                  </p14:xfrm>
                </p:contentPart>
              </mc:Choice>
              <mc:Fallback xmlns="">
                <p:pic>
                  <p:nvPicPr>
                    <p:cNvPr id="571" name="Viết tay 570">
                      <a:extLst>
                        <a:ext uri="{FF2B5EF4-FFF2-40B4-BE49-F238E27FC236}">
                          <a16:creationId xmlns:a16="http://schemas.microsoft.com/office/drawing/2014/main" id="{4F5D86E9-250C-46F2-979A-FFE1A757BB93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9110593" y="3779018"/>
                      <a:ext cx="11833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70" name="Viết tay 569">
                      <a:extLst>
                        <a:ext uri="{FF2B5EF4-FFF2-40B4-BE49-F238E27FC236}">
                          <a16:creationId xmlns:a16="http://schemas.microsoft.com/office/drawing/2014/main" id="{2422F667-D666-4CCE-B8BE-1DAF34E8F7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3783698"/>
                    <a:ext cx="36000" cy="7560"/>
                  </p14:xfrm>
                </p:contentPart>
              </mc:Choice>
              <mc:Fallback xmlns="">
                <p:pic>
                  <p:nvPicPr>
                    <p:cNvPr id="570" name="Viết tay 569">
                      <a:extLst>
                        <a:ext uri="{FF2B5EF4-FFF2-40B4-BE49-F238E27FC236}">
                          <a16:creationId xmlns:a16="http://schemas.microsoft.com/office/drawing/2014/main" id="{2422F667-D666-4CCE-B8BE-1DAF34E8F725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9082204" y="3779018"/>
                      <a:ext cx="39857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69" name="Viết tay 568">
                      <a:extLst>
                        <a:ext uri="{FF2B5EF4-FFF2-40B4-BE49-F238E27FC236}">
                          <a16:creationId xmlns:a16="http://schemas.microsoft.com/office/drawing/2014/main" id="{DB1537A2-449A-4E1A-ACD5-54EDD41DB3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3783698"/>
                    <a:ext cx="64800" cy="21960"/>
                  </p14:xfrm>
                </p:contentPart>
              </mc:Choice>
              <mc:Fallback xmlns="">
                <p:pic>
                  <p:nvPicPr>
                    <p:cNvPr id="569" name="Viết tay 568">
                      <a:extLst>
                        <a:ext uri="{FF2B5EF4-FFF2-40B4-BE49-F238E27FC236}">
                          <a16:creationId xmlns:a16="http://schemas.microsoft.com/office/drawing/2014/main" id="{DB1537A2-449A-4E1A-ACD5-54EDD41DB386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9082520" y="3779018"/>
                      <a:ext cx="68669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68" name="Viết tay 567">
                      <a:extLst>
                        <a:ext uri="{FF2B5EF4-FFF2-40B4-BE49-F238E27FC236}">
                          <a16:creationId xmlns:a16="http://schemas.microsoft.com/office/drawing/2014/main" id="{9C0C3E46-2359-4224-A969-710077A2D1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094" y="3783698"/>
                    <a:ext cx="111960" cy="24120"/>
                  </p14:xfrm>
                </p:contentPart>
              </mc:Choice>
              <mc:Fallback xmlns="">
                <p:pic>
                  <p:nvPicPr>
                    <p:cNvPr id="568" name="Viết tay 567">
                      <a:extLst>
                        <a:ext uri="{FF2B5EF4-FFF2-40B4-BE49-F238E27FC236}">
                          <a16:creationId xmlns:a16="http://schemas.microsoft.com/office/drawing/2014/main" id="{9C0C3E46-2359-4224-A969-710077A2D1DF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9072835" y="3779018"/>
                      <a:ext cx="116154" cy="3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67" name="Viết tay 566">
                      <a:extLst>
                        <a:ext uri="{FF2B5EF4-FFF2-40B4-BE49-F238E27FC236}">
                          <a16:creationId xmlns:a16="http://schemas.microsoft.com/office/drawing/2014/main" id="{BAAAF19C-DF8F-4D0A-87C4-1884BC48BA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7894" y="3783698"/>
                    <a:ext cx="78840" cy="14760"/>
                  </p14:xfrm>
                </p:contentPart>
              </mc:Choice>
              <mc:Fallback xmlns="">
                <p:pic>
                  <p:nvPicPr>
                    <p:cNvPr id="567" name="Viết tay 566">
                      <a:extLst>
                        <a:ext uri="{FF2B5EF4-FFF2-40B4-BE49-F238E27FC236}">
                          <a16:creationId xmlns:a16="http://schemas.microsoft.com/office/drawing/2014/main" id="{BAAAF19C-DF8F-4D0A-87C4-1884BC48BA2E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9065963" y="3779018"/>
                      <a:ext cx="82702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66" name="Viết tay 565">
                      <a:extLst>
                        <a:ext uri="{FF2B5EF4-FFF2-40B4-BE49-F238E27FC236}">
                          <a16:creationId xmlns:a16="http://schemas.microsoft.com/office/drawing/2014/main" id="{049F5C57-B8CB-4CE9-A0BD-3B89779D08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814" y="3783338"/>
                    <a:ext cx="115920" cy="117000"/>
                  </p14:xfrm>
                </p:contentPart>
              </mc:Choice>
              <mc:Fallback xmlns="">
                <p:pic>
                  <p:nvPicPr>
                    <p:cNvPr id="566" name="Viết tay 565">
                      <a:extLst>
                        <a:ext uri="{FF2B5EF4-FFF2-40B4-BE49-F238E27FC236}">
                          <a16:creationId xmlns:a16="http://schemas.microsoft.com/office/drawing/2014/main" id="{049F5C57-B8CB-4CE9-A0BD-3B89779D08A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9073882" y="3779018"/>
                      <a:ext cx="119784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650" name="Viết tay 649">
                      <a:extLst>
                        <a:ext uri="{FF2B5EF4-FFF2-40B4-BE49-F238E27FC236}">
                          <a16:creationId xmlns:a16="http://schemas.microsoft.com/office/drawing/2014/main" id="{CA0D82C4-6479-496A-8A58-9CCA2CDCCA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50934" y="4340888"/>
                    <a:ext cx="339480" cy="469800"/>
                  </p14:xfrm>
                </p:contentPart>
              </mc:Choice>
              <mc:Fallback xmlns="">
                <p:pic>
                  <p:nvPicPr>
                    <p:cNvPr id="650" name="Viết tay 649">
                      <a:extLst>
                        <a:ext uri="{FF2B5EF4-FFF2-40B4-BE49-F238E27FC236}">
                          <a16:creationId xmlns:a16="http://schemas.microsoft.com/office/drawing/2014/main" id="{CA0D82C4-6479-496A-8A58-9CCA2CDCCA06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8548679" y="4336208"/>
                      <a:ext cx="343345" cy="478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5">
                  <p14:nvContentPartPr>
                    <p14:cNvPr id="649" name="Viết tay 648">
                      <a:extLst>
                        <a:ext uri="{FF2B5EF4-FFF2-40B4-BE49-F238E27FC236}">
                          <a16:creationId xmlns:a16="http://schemas.microsoft.com/office/drawing/2014/main" id="{13624B1F-AB12-49C4-926C-A9F036AD36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86814" y="4776848"/>
                    <a:ext cx="23040" cy="33840"/>
                  </p14:xfrm>
                </p:contentPart>
              </mc:Choice>
              <mc:Fallback xmlns="">
                <p:pic>
                  <p:nvPicPr>
                    <p:cNvPr id="649" name="Viết tay 648">
                      <a:extLst>
                        <a:ext uri="{FF2B5EF4-FFF2-40B4-BE49-F238E27FC236}">
                          <a16:creationId xmlns:a16="http://schemas.microsoft.com/office/drawing/2014/main" id="{13624B1F-AB12-49C4-926C-A9F036AD363D}"/>
                        </a:ext>
                      </a:extLst>
                    </p:cNvPr>
                    <p:cNvPicPr/>
                    <p:nvPr/>
                  </p:nvPicPr>
                  <p:blipFill>
                    <a:blip r:embed="rId436"/>
                    <a:stretch>
                      <a:fillRect/>
                    </a:stretch>
                  </p:blipFill>
                  <p:spPr>
                    <a:xfrm>
                      <a:off x="8884574" y="4772168"/>
                      <a:ext cx="26880" cy="4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7">
                  <p14:nvContentPartPr>
                    <p14:cNvPr id="648" name="Viết tay 647">
                      <a:extLst>
                        <a:ext uri="{FF2B5EF4-FFF2-40B4-BE49-F238E27FC236}">
                          <a16:creationId xmlns:a16="http://schemas.microsoft.com/office/drawing/2014/main" id="{E38C27BE-6A9B-408E-BB73-2A09BA852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6494" y="4776848"/>
                    <a:ext cx="43200" cy="50400"/>
                  </p14:xfrm>
                </p:contentPart>
              </mc:Choice>
              <mc:Fallback xmlns="">
                <p:pic>
                  <p:nvPicPr>
                    <p:cNvPr id="648" name="Viết tay 647">
                      <a:extLst>
                        <a:ext uri="{FF2B5EF4-FFF2-40B4-BE49-F238E27FC236}">
                          <a16:creationId xmlns:a16="http://schemas.microsoft.com/office/drawing/2014/main" id="{E38C27BE-6A9B-408E-BB73-2A09BA8521BD}"/>
                        </a:ext>
                      </a:extLst>
                    </p:cNvPr>
                    <p:cNvPicPr/>
                    <p:nvPr/>
                  </p:nvPicPr>
                  <p:blipFill>
                    <a:blip r:embed="rId438"/>
                    <a:stretch>
                      <a:fillRect/>
                    </a:stretch>
                  </p:blipFill>
                  <p:spPr>
                    <a:xfrm>
                      <a:off x="8844237" y="4772168"/>
                      <a:ext cx="47069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9">
                  <p14:nvContentPartPr>
                    <p14:cNvPr id="647" name="Viết tay 646">
                      <a:extLst>
                        <a:ext uri="{FF2B5EF4-FFF2-40B4-BE49-F238E27FC236}">
                          <a16:creationId xmlns:a16="http://schemas.microsoft.com/office/drawing/2014/main" id="{54E5673E-D92F-42FA-A40C-9D04BE1AAA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5534" y="4743368"/>
                    <a:ext cx="79560" cy="83880"/>
                  </p14:xfrm>
                </p:contentPart>
              </mc:Choice>
              <mc:Fallback xmlns="">
                <p:pic>
                  <p:nvPicPr>
                    <p:cNvPr id="647" name="Viết tay 646">
                      <a:extLst>
                        <a:ext uri="{FF2B5EF4-FFF2-40B4-BE49-F238E27FC236}">
                          <a16:creationId xmlns:a16="http://schemas.microsoft.com/office/drawing/2014/main" id="{54E5673E-D92F-42FA-A40C-9D04BE1AAA67}"/>
                        </a:ext>
                      </a:extLst>
                    </p:cNvPr>
                    <p:cNvPicPr/>
                    <p:nvPr/>
                  </p:nvPicPr>
                  <p:blipFill>
                    <a:blip r:embed="rId440"/>
                    <a:stretch>
                      <a:fillRect/>
                    </a:stretch>
                  </p:blipFill>
                  <p:spPr>
                    <a:xfrm>
                      <a:off x="8813279" y="4738688"/>
                      <a:ext cx="83425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1">
                  <p14:nvContentPartPr>
                    <p14:cNvPr id="646" name="Viết tay 645">
                      <a:extLst>
                        <a:ext uri="{FF2B5EF4-FFF2-40B4-BE49-F238E27FC236}">
                          <a16:creationId xmlns:a16="http://schemas.microsoft.com/office/drawing/2014/main" id="{B81A99D2-4851-40BE-8081-41F8159ADF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4934" y="4781528"/>
                    <a:ext cx="36360" cy="29160"/>
                  </p14:xfrm>
                </p:contentPart>
              </mc:Choice>
              <mc:Fallback xmlns="">
                <p:pic>
                  <p:nvPicPr>
                    <p:cNvPr id="646" name="Viết tay 645">
                      <a:extLst>
                        <a:ext uri="{FF2B5EF4-FFF2-40B4-BE49-F238E27FC236}">
                          <a16:creationId xmlns:a16="http://schemas.microsoft.com/office/drawing/2014/main" id="{B81A99D2-4851-40BE-8081-41F8159ADF4F}"/>
                        </a:ext>
                      </a:extLst>
                    </p:cNvPr>
                    <p:cNvPicPr/>
                    <p:nvPr/>
                  </p:nvPicPr>
                  <p:blipFill>
                    <a:blip r:embed="rId442"/>
                    <a:stretch>
                      <a:fillRect/>
                    </a:stretch>
                  </p:blipFill>
                  <p:spPr>
                    <a:xfrm>
                      <a:off x="8872682" y="4776848"/>
                      <a:ext cx="40221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3">
                  <p14:nvContentPartPr>
                    <p14:cNvPr id="645" name="Viết tay 644">
                      <a:extLst>
                        <a:ext uri="{FF2B5EF4-FFF2-40B4-BE49-F238E27FC236}">
                          <a16:creationId xmlns:a16="http://schemas.microsoft.com/office/drawing/2014/main" id="{6C2F4C9C-E63D-40E3-952A-D19AA30748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74" y="4764968"/>
                    <a:ext cx="64800" cy="59760"/>
                  </p14:xfrm>
                </p:contentPart>
              </mc:Choice>
              <mc:Fallback xmlns="">
                <p:pic>
                  <p:nvPicPr>
                    <p:cNvPr id="645" name="Viết tay 644">
                      <a:extLst>
                        <a:ext uri="{FF2B5EF4-FFF2-40B4-BE49-F238E27FC236}">
                          <a16:creationId xmlns:a16="http://schemas.microsoft.com/office/drawing/2014/main" id="{6C2F4C9C-E63D-40E3-952A-D19AA3074820}"/>
                        </a:ext>
                      </a:extLst>
                    </p:cNvPr>
                    <p:cNvPicPr/>
                    <p:nvPr/>
                  </p:nvPicPr>
                  <p:blipFill>
                    <a:blip r:embed="rId444"/>
                    <a:stretch>
                      <a:fillRect/>
                    </a:stretch>
                  </p:blipFill>
                  <p:spPr>
                    <a:xfrm>
                      <a:off x="8841717" y="4760288"/>
                      <a:ext cx="68669" cy="6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5">
                  <p14:nvContentPartPr>
                    <p14:cNvPr id="792" name="Viết tay 791">
                      <a:extLst>
                        <a:ext uri="{FF2B5EF4-FFF2-40B4-BE49-F238E27FC236}">
                          <a16:creationId xmlns:a16="http://schemas.microsoft.com/office/drawing/2014/main" id="{9C2CDD32-78C9-4784-BDD0-719C7DBB17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36854" y="4517108"/>
                    <a:ext cx="279360" cy="355320"/>
                  </p14:xfrm>
                </p:contentPart>
              </mc:Choice>
              <mc:Fallback xmlns="">
                <p:pic>
                  <p:nvPicPr>
                    <p:cNvPr id="792" name="Viết tay 791">
                      <a:extLst>
                        <a:ext uri="{FF2B5EF4-FFF2-40B4-BE49-F238E27FC236}">
                          <a16:creationId xmlns:a16="http://schemas.microsoft.com/office/drawing/2014/main" id="{9C2CDD32-78C9-4784-BDD0-719C7DBB1740}"/>
                        </a:ext>
                      </a:extLst>
                    </p:cNvPr>
                    <p:cNvPicPr/>
                    <p:nvPr/>
                  </p:nvPicPr>
                  <p:blipFill>
                    <a:blip r:embed="rId446"/>
                    <a:stretch>
                      <a:fillRect/>
                    </a:stretch>
                  </p:blipFill>
                  <p:spPr>
                    <a:xfrm>
                      <a:off x="8933954" y="4510628"/>
                      <a:ext cx="284838" cy="367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7">
                  <p14:nvContentPartPr>
                    <p14:cNvPr id="793" name="Viết tay 792">
                      <a:extLst>
                        <a:ext uri="{FF2B5EF4-FFF2-40B4-BE49-F238E27FC236}">
                          <a16:creationId xmlns:a16="http://schemas.microsoft.com/office/drawing/2014/main" id="{8060956B-1EBC-4702-BD94-A38401D1D6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8614" y="3760028"/>
                    <a:ext cx="215280" cy="228960"/>
                  </p14:xfrm>
                </p:contentPart>
              </mc:Choice>
              <mc:Fallback xmlns="">
                <p:pic>
                  <p:nvPicPr>
                    <p:cNvPr id="793" name="Viết tay 792">
                      <a:extLst>
                        <a:ext uri="{FF2B5EF4-FFF2-40B4-BE49-F238E27FC236}">
                          <a16:creationId xmlns:a16="http://schemas.microsoft.com/office/drawing/2014/main" id="{8060956B-1EBC-4702-BD94-A38401D1D640}"/>
                        </a:ext>
                      </a:extLst>
                    </p:cNvPr>
                    <p:cNvPicPr/>
                    <p:nvPr/>
                  </p:nvPicPr>
                  <p:blipFill>
                    <a:blip r:embed="rId448"/>
                    <a:stretch>
                      <a:fillRect/>
                    </a:stretch>
                  </p:blipFill>
                  <p:spPr>
                    <a:xfrm>
                      <a:off x="8795714" y="3753558"/>
                      <a:ext cx="220759" cy="24118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9">
                  <p14:nvContentPartPr>
                    <p14:cNvPr id="794" name="Viết tay 793">
                      <a:extLst>
                        <a:ext uri="{FF2B5EF4-FFF2-40B4-BE49-F238E27FC236}">
                          <a16:creationId xmlns:a16="http://schemas.microsoft.com/office/drawing/2014/main" id="{F135A6AC-5BD7-44B2-81E4-47801487E6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55934" y="3721958"/>
                    <a:ext cx="236160" cy="145440"/>
                  </p14:xfrm>
                </p:contentPart>
              </mc:Choice>
              <mc:Fallback xmlns="">
                <p:pic>
                  <p:nvPicPr>
                    <p:cNvPr id="794" name="Viết tay 793">
                      <a:extLst>
                        <a:ext uri="{FF2B5EF4-FFF2-40B4-BE49-F238E27FC236}">
                          <a16:creationId xmlns:a16="http://schemas.microsoft.com/office/drawing/2014/main" id="{F135A6AC-5BD7-44B2-81E4-47801487E67F}"/>
                        </a:ext>
                      </a:extLst>
                    </p:cNvPr>
                    <p:cNvPicPr/>
                    <p:nvPr/>
                  </p:nvPicPr>
                  <p:blipFill>
                    <a:blip r:embed="rId450"/>
                    <a:stretch>
                      <a:fillRect/>
                    </a:stretch>
                  </p:blipFill>
                  <p:spPr>
                    <a:xfrm>
                      <a:off x="8953034" y="3715478"/>
                      <a:ext cx="241637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865" name="Hình chữ nhật 864">
                  <a:extLst>
                    <a:ext uri="{FF2B5EF4-FFF2-40B4-BE49-F238E27FC236}">
                      <a16:creationId xmlns:a16="http://schemas.microsoft.com/office/drawing/2014/main" id="{76903B1C-A951-4B22-BD72-D025F2B92008}"/>
                    </a:ext>
                  </a:extLst>
                </p:cNvPr>
                <p:cNvSpPr/>
                <p:nvPr/>
              </p:nvSpPr>
              <p:spPr>
                <a:xfrm>
                  <a:off x="8769381" y="4066136"/>
                  <a:ext cx="477359" cy="28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3" name="Hình chữ nhật 872">
                  <a:extLst>
                    <a:ext uri="{FF2B5EF4-FFF2-40B4-BE49-F238E27FC236}">
                      <a16:creationId xmlns:a16="http://schemas.microsoft.com/office/drawing/2014/main" id="{73E118D0-F8F2-4BF4-80ED-FD9F0BDB7DAD}"/>
                    </a:ext>
                  </a:extLst>
                </p:cNvPr>
                <p:cNvSpPr/>
                <p:nvPr/>
              </p:nvSpPr>
              <p:spPr>
                <a:xfrm>
                  <a:off x="8813469" y="5473031"/>
                  <a:ext cx="490474" cy="25792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4" name="Hình chữ nhật 873">
                  <a:extLst>
                    <a:ext uri="{FF2B5EF4-FFF2-40B4-BE49-F238E27FC236}">
                      <a16:creationId xmlns:a16="http://schemas.microsoft.com/office/drawing/2014/main" id="{24A2CABD-3110-41E6-B6A5-E51C95848369}"/>
                    </a:ext>
                  </a:extLst>
                </p:cNvPr>
                <p:cNvSpPr/>
                <p:nvPr/>
              </p:nvSpPr>
              <p:spPr>
                <a:xfrm>
                  <a:off x="8169872" y="3078994"/>
                  <a:ext cx="582652" cy="2543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R3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911" name="Viết tay 910">
                  <a:extLst>
                    <a:ext uri="{FF2B5EF4-FFF2-40B4-BE49-F238E27FC236}">
                      <a16:creationId xmlns:a16="http://schemas.microsoft.com/office/drawing/2014/main" id="{779F5F58-1858-4A81-90C1-35C9045243A0}"/>
                    </a:ext>
                  </a:extLst>
                </p14:cNvPr>
                <p14:cNvContentPartPr/>
                <p14:nvPr/>
              </p14:nvContentPartPr>
              <p14:xfrm>
                <a:off x="10196978" y="5275800"/>
                <a:ext cx="155520" cy="637560"/>
              </p14:xfrm>
            </p:contentPart>
          </mc:Choice>
          <mc:Fallback xmlns="">
            <p:pic>
              <p:nvPicPr>
                <p:cNvPr id="911" name="Viết tay 910">
                  <a:extLst>
                    <a:ext uri="{FF2B5EF4-FFF2-40B4-BE49-F238E27FC236}">
                      <a16:creationId xmlns:a16="http://schemas.microsoft.com/office/drawing/2014/main" id="{779F5F58-1858-4A81-90C1-35C9045243A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160978" y="5203800"/>
                  <a:ext cx="22716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910" name="Viết tay 909">
                  <a:extLst>
                    <a:ext uri="{FF2B5EF4-FFF2-40B4-BE49-F238E27FC236}">
                      <a16:creationId xmlns:a16="http://schemas.microsoft.com/office/drawing/2014/main" id="{072766B4-73B7-4F54-AA03-841D5F6BDD2A}"/>
                    </a:ext>
                  </a:extLst>
                </p14:cNvPr>
                <p14:cNvContentPartPr/>
                <p14:nvPr/>
              </p14:nvContentPartPr>
              <p14:xfrm>
                <a:off x="10268978" y="5270040"/>
                <a:ext cx="720" cy="6120"/>
              </p14:xfrm>
            </p:contentPart>
          </mc:Choice>
          <mc:Fallback xmlns="">
            <p:pic>
              <p:nvPicPr>
                <p:cNvPr id="910" name="Viết tay 909">
                  <a:extLst>
                    <a:ext uri="{FF2B5EF4-FFF2-40B4-BE49-F238E27FC236}">
                      <a16:creationId xmlns:a16="http://schemas.microsoft.com/office/drawing/2014/main" id="{072766B4-73B7-4F54-AA03-841D5F6BDD2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232978" y="5198040"/>
                  <a:ext cx="72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909" name="Viết tay 908">
                  <a:extLst>
                    <a:ext uri="{FF2B5EF4-FFF2-40B4-BE49-F238E27FC236}">
                      <a16:creationId xmlns:a16="http://schemas.microsoft.com/office/drawing/2014/main" id="{8A18E4CA-33A4-481F-89C8-B2C46CBF74DD}"/>
                    </a:ext>
                  </a:extLst>
                </p14:cNvPr>
                <p14:cNvContentPartPr/>
                <p14:nvPr/>
              </p14:nvContentPartPr>
              <p14:xfrm>
                <a:off x="10058378" y="5336640"/>
                <a:ext cx="11520" cy="127800"/>
              </p14:xfrm>
            </p:contentPart>
          </mc:Choice>
          <mc:Fallback xmlns="">
            <p:pic>
              <p:nvPicPr>
                <p:cNvPr id="909" name="Viết tay 908">
                  <a:extLst>
                    <a:ext uri="{FF2B5EF4-FFF2-40B4-BE49-F238E27FC236}">
                      <a16:creationId xmlns:a16="http://schemas.microsoft.com/office/drawing/2014/main" id="{8A18E4CA-33A4-481F-89C8-B2C46CBF74D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022378" y="5264640"/>
                  <a:ext cx="83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908" name="Viết tay 907">
                  <a:extLst>
                    <a:ext uri="{FF2B5EF4-FFF2-40B4-BE49-F238E27FC236}">
                      <a16:creationId xmlns:a16="http://schemas.microsoft.com/office/drawing/2014/main" id="{0B63ED1D-510C-4894-B69E-F5209AA05BEF}"/>
                    </a:ext>
                  </a:extLst>
                </p14:cNvPr>
                <p14:cNvContentPartPr/>
                <p14:nvPr/>
              </p14:nvContentPartPr>
              <p14:xfrm>
                <a:off x="10135418" y="5900040"/>
                <a:ext cx="11520" cy="7920"/>
              </p14:xfrm>
            </p:contentPart>
          </mc:Choice>
          <mc:Fallback xmlns="">
            <p:pic>
              <p:nvPicPr>
                <p:cNvPr id="908" name="Viết tay 907">
                  <a:extLst>
                    <a:ext uri="{FF2B5EF4-FFF2-40B4-BE49-F238E27FC236}">
                      <a16:creationId xmlns:a16="http://schemas.microsoft.com/office/drawing/2014/main" id="{0B63ED1D-510C-4894-B69E-F5209AA05BE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099778" y="5828040"/>
                  <a:ext cx="83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907" name="Viết tay 906">
                  <a:extLst>
                    <a:ext uri="{FF2B5EF4-FFF2-40B4-BE49-F238E27FC236}">
                      <a16:creationId xmlns:a16="http://schemas.microsoft.com/office/drawing/2014/main" id="{5399F87D-4326-42B3-990B-E661F20A41DE}"/>
                    </a:ext>
                  </a:extLst>
                </p14:cNvPr>
                <p14:cNvContentPartPr/>
                <p14:nvPr/>
              </p14:nvContentPartPr>
              <p14:xfrm>
                <a:off x="10156298" y="5916960"/>
                <a:ext cx="7920" cy="7920"/>
              </p14:xfrm>
            </p:contentPart>
          </mc:Choice>
          <mc:Fallback xmlns="">
            <p:pic>
              <p:nvPicPr>
                <p:cNvPr id="907" name="Viết tay 906">
                  <a:extLst>
                    <a:ext uri="{FF2B5EF4-FFF2-40B4-BE49-F238E27FC236}">
                      <a16:creationId xmlns:a16="http://schemas.microsoft.com/office/drawing/2014/main" id="{5399F87D-4326-42B3-990B-E661F20A41D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120298" y="5844960"/>
                  <a:ext cx="79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906" name="Viết tay 905">
                  <a:extLst>
                    <a:ext uri="{FF2B5EF4-FFF2-40B4-BE49-F238E27FC236}">
                      <a16:creationId xmlns:a16="http://schemas.microsoft.com/office/drawing/2014/main" id="{498C6BC8-779D-494E-874F-719322D4F25A}"/>
                    </a:ext>
                  </a:extLst>
                </p14:cNvPr>
                <p14:cNvContentPartPr/>
                <p14:nvPr/>
              </p14:nvContentPartPr>
              <p14:xfrm>
                <a:off x="10035698" y="5779800"/>
                <a:ext cx="8640" cy="23040"/>
              </p14:xfrm>
            </p:contentPart>
          </mc:Choice>
          <mc:Fallback xmlns="">
            <p:pic>
              <p:nvPicPr>
                <p:cNvPr id="906" name="Viết tay 905">
                  <a:extLst>
                    <a:ext uri="{FF2B5EF4-FFF2-40B4-BE49-F238E27FC236}">
                      <a16:creationId xmlns:a16="http://schemas.microsoft.com/office/drawing/2014/main" id="{498C6BC8-779D-494E-874F-719322D4F25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000058" y="5707800"/>
                  <a:ext cx="80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905" name="Viết tay 904">
                  <a:extLst>
                    <a:ext uri="{FF2B5EF4-FFF2-40B4-BE49-F238E27FC236}">
                      <a16:creationId xmlns:a16="http://schemas.microsoft.com/office/drawing/2014/main" id="{9C51B7E7-4284-49F9-922E-625C8D0D3EE5}"/>
                    </a:ext>
                  </a:extLst>
                </p14:cNvPr>
                <p14:cNvContentPartPr/>
                <p14:nvPr/>
              </p14:nvContentPartPr>
              <p14:xfrm>
                <a:off x="10074938" y="5536440"/>
                <a:ext cx="16920" cy="83880"/>
              </p14:xfrm>
            </p:contentPart>
          </mc:Choice>
          <mc:Fallback xmlns="">
            <p:pic>
              <p:nvPicPr>
                <p:cNvPr id="905" name="Viết tay 904">
                  <a:extLst>
                    <a:ext uri="{FF2B5EF4-FFF2-40B4-BE49-F238E27FC236}">
                      <a16:creationId xmlns:a16="http://schemas.microsoft.com/office/drawing/2014/main" id="{9C51B7E7-4284-49F9-922E-625C8D0D3EE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039298" y="5464440"/>
                  <a:ext cx="88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904" name="Viết tay 903">
                  <a:extLst>
                    <a:ext uri="{FF2B5EF4-FFF2-40B4-BE49-F238E27FC236}">
                      <a16:creationId xmlns:a16="http://schemas.microsoft.com/office/drawing/2014/main" id="{2C77FB1E-D496-4594-BCE0-E5D09D2459D9}"/>
                    </a:ext>
                  </a:extLst>
                </p14:cNvPr>
                <p14:cNvContentPartPr/>
                <p14:nvPr/>
              </p14:nvContentPartPr>
              <p14:xfrm>
                <a:off x="10063778" y="5381280"/>
                <a:ext cx="138960" cy="266400"/>
              </p14:xfrm>
            </p:contentPart>
          </mc:Choice>
          <mc:Fallback xmlns="">
            <p:pic>
              <p:nvPicPr>
                <p:cNvPr id="904" name="Viết tay 903">
                  <a:extLst>
                    <a:ext uri="{FF2B5EF4-FFF2-40B4-BE49-F238E27FC236}">
                      <a16:creationId xmlns:a16="http://schemas.microsoft.com/office/drawing/2014/main" id="{2C77FB1E-D496-4594-BCE0-E5D09D2459D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027778" y="5309280"/>
                  <a:ext cx="2106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903" name="Viết tay 902">
                  <a:extLst>
                    <a:ext uri="{FF2B5EF4-FFF2-40B4-BE49-F238E27FC236}">
                      <a16:creationId xmlns:a16="http://schemas.microsoft.com/office/drawing/2014/main" id="{8CE1E178-E6A5-4854-8791-53FE52F0A3B4}"/>
                    </a:ext>
                  </a:extLst>
                </p14:cNvPr>
                <p14:cNvContentPartPr/>
                <p14:nvPr/>
              </p14:nvContentPartPr>
              <p14:xfrm>
                <a:off x="10052978" y="5342040"/>
                <a:ext cx="149760" cy="157680"/>
              </p14:xfrm>
            </p:contentPart>
          </mc:Choice>
          <mc:Fallback xmlns="">
            <p:pic>
              <p:nvPicPr>
                <p:cNvPr id="903" name="Viết tay 902">
                  <a:extLst>
                    <a:ext uri="{FF2B5EF4-FFF2-40B4-BE49-F238E27FC236}">
                      <a16:creationId xmlns:a16="http://schemas.microsoft.com/office/drawing/2014/main" id="{8CE1E178-E6A5-4854-8791-53FE52F0A3B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016978" y="5270040"/>
                  <a:ext cx="221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902" name="Viết tay 901">
                  <a:extLst>
                    <a:ext uri="{FF2B5EF4-FFF2-40B4-BE49-F238E27FC236}">
                      <a16:creationId xmlns:a16="http://schemas.microsoft.com/office/drawing/2014/main" id="{D09C4719-B252-41CB-A1AA-F6307B46A3A2}"/>
                    </a:ext>
                  </a:extLst>
                </p14:cNvPr>
                <p14:cNvContentPartPr/>
                <p14:nvPr/>
              </p14:nvContentPartPr>
              <p14:xfrm>
                <a:off x="10080338" y="5308920"/>
                <a:ext cx="720" cy="720"/>
              </p14:xfrm>
            </p:contentPart>
          </mc:Choice>
          <mc:Fallback xmlns="">
            <p:pic>
              <p:nvPicPr>
                <p:cNvPr id="902" name="Viết tay 901">
                  <a:extLst>
                    <a:ext uri="{FF2B5EF4-FFF2-40B4-BE49-F238E27FC236}">
                      <a16:creationId xmlns:a16="http://schemas.microsoft.com/office/drawing/2014/main" id="{D09C4719-B252-41CB-A1AA-F6307B46A3A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044338" y="5236920"/>
                  <a:ext cx="72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901" name="Viết tay 900">
                  <a:extLst>
                    <a:ext uri="{FF2B5EF4-FFF2-40B4-BE49-F238E27FC236}">
                      <a16:creationId xmlns:a16="http://schemas.microsoft.com/office/drawing/2014/main" id="{23D795A5-CE35-40FD-AE23-8E1353383E3A}"/>
                    </a:ext>
                  </a:extLst>
                </p14:cNvPr>
                <p14:cNvContentPartPr/>
                <p14:nvPr/>
              </p14:nvContentPartPr>
              <p14:xfrm>
                <a:off x="10086098" y="5303160"/>
                <a:ext cx="360" cy="720"/>
              </p14:xfrm>
            </p:contentPart>
          </mc:Choice>
          <mc:Fallback xmlns="">
            <p:pic>
              <p:nvPicPr>
                <p:cNvPr id="901" name="Viết tay 900">
                  <a:extLst>
                    <a:ext uri="{FF2B5EF4-FFF2-40B4-BE49-F238E27FC236}">
                      <a16:creationId xmlns:a16="http://schemas.microsoft.com/office/drawing/2014/main" id="{23D795A5-CE35-40FD-AE23-8E1353383E3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050098" y="5231160"/>
                  <a:ext cx="72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900" name="Viết tay 899">
                  <a:extLst>
                    <a:ext uri="{FF2B5EF4-FFF2-40B4-BE49-F238E27FC236}">
                      <a16:creationId xmlns:a16="http://schemas.microsoft.com/office/drawing/2014/main" id="{3469C93C-4DED-4FA4-9BEF-B9C1B18EF718}"/>
                    </a:ext>
                  </a:extLst>
                </p14:cNvPr>
                <p14:cNvContentPartPr/>
                <p14:nvPr/>
              </p14:nvContentPartPr>
              <p14:xfrm>
                <a:off x="10152338" y="5225760"/>
                <a:ext cx="6120" cy="3240"/>
              </p14:xfrm>
            </p:contentPart>
          </mc:Choice>
          <mc:Fallback xmlns="">
            <p:pic>
              <p:nvPicPr>
                <p:cNvPr id="900" name="Viết tay 899">
                  <a:extLst>
                    <a:ext uri="{FF2B5EF4-FFF2-40B4-BE49-F238E27FC236}">
                      <a16:creationId xmlns:a16="http://schemas.microsoft.com/office/drawing/2014/main" id="{3469C93C-4DED-4FA4-9BEF-B9C1B18EF71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116338" y="5153760"/>
                  <a:ext cx="77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899" name="Viết tay 898">
                  <a:extLst>
                    <a:ext uri="{FF2B5EF4-FFF2-40B4-BE49-F238E27FC236}">
                      <a16:creationId xmlns:a16="http://schemas.microsoft.com/office/drawing/2014/main" id="{53B1B44D-1D33-49A7-897E-AD3649F1D05C}"/>
                    </a:ext>
                  </a:extLst>
                </p14:cNvPr>
                <p14:cNvContentPartPr/>
                <p14:nvPr/>
              </p14:nvContentPartPr>
              <p14:xfrm>
                <a:off x="10014098" y="5325840"/>
                <a:ext cx="94680" cy="61200"/>
              </p14:xfrm>
            </p:contentPart>
          </mc:Choice>
          <mc:Fallback xmlns="">
            <p:pic>
              <p:nvPicPr>
                <p:cNvPr id="899" name="Viết tay 898">
                  <a:extLst>
                    <a:ext uri="{FF2B5EF4-FFF2-40B4-BE49-F238E27FC236}">
                      <a16:creationId xmlns:a16="http://schemas.microsoft.com/office/drawing/2014/main" id="{53B1B44D-1D33-49A7-897E-AD3649F1D05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978098" y="5253840"/>
                  <a:ext cx="166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898" name="Viết tay 897">
                  <a:extLst>
                    <a:ext uri="{FF2B5EF4-FFF2-40B4-BE49-F238E27FC236}">
                      <a16:creationId xmlns:a16="http://schemas.microsoft.com/office/drawing/2014/main" id="{E111CFC1-5F3C-45A5-A166-9A4C33D67285}"/>
                    </a:ext>
                  </a:extLst>
                </p14:cNvPr>
                <p14:cNvContentPartPr/>
                <p14:nvPr/>
              </p14:nvContentPartPr>
              <p14:xfrm>
                <a:off x="10047218" y="5414400"/>
                <a:ext cx="6120" cy="16920"/>
              </p14:xfrm>
            </p:contentPart>
          </mc:Choice>
          <mc:Fallback xmlns="">
            <p:pic>
              <p:nvPicPr>
                <p:cNvPr id="898" name="Viết tay 897">
                  <a:extLst>
                    <a:ext uri="{FF2B5EF4-FFF2-40B4-BE49-F238E27FC236}">
                      <a16:creationId xmlns:a16="http://schemas.microsoft.com/office/drawing/2014/main" id="{E111CFC1-5F3C-45A5-A166-9A4C33D6728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011218" y="5342400"/>
                  <a:ext cx="77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897" name="Viết tay 896">
                  <a:extLst>
                    <a:ext uri="{FF2B5EF4-FFF2-40B4-BE49-F238E27FC236}">
                      <a16:creationId xmlns:a16="http://schemas.microsoft.com/office/drawing/2014/main" id="{4DEA2457-0C61-47F6-8062-156F1901E3C1}"/>
                    </a:ext>
                  </a:extLst>
                </p14:cNvPr>
                <p14:cNvContentPartPr/>
                <p14:nvPr/>
              </p14:nvContentPartPr>
              <p14:xfrm>
                <a:off x="10055138" y="5436360"/>
                <a:ext cx="246960" cy="506520"/>
              </p14:xfrm>
            </p:contentPart>
          </mc:Choice>
          <mc:Fallback xmlns="">
            <p:pic>
              <p:nvPicPr>
                <p:cNvPr id="897" name="Viết tay 896">
                  <a:extLst>
                    <a:ext uri="{FF2B5EF4-FFF2-40B4-BE49-F238E27FC236}">
                      <a16:creationId xmlns:a16="http://schemas.microsoft.com/office/drawing/2014/main" id="{4DEA2457-0C61-47F6-8062-156F1901E3C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019498" y="5364360"/>
                  <a:ext cx="3186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896" name="Viết tay 895">
                  <a:extLst>
                    <a:ext uri="{FF2B5EF4-FFF2-40B4-BE49-F238E27FC236}">
                      <a16:creationId xmlns:a16="http://schemas.microsoft.com/office/drawing/2014/main" id="{6CE952C7-391E-46CD-ACA5-B3124A2A7B22}"/>
                    </a:ext>
                  </a:extLst>
                </p14:cNvPr>
                <p14:cNvContentPartPr/>
                <p14:nvPr/>
              </p14:nvContentPartPr>
              <p14:xfrm>
                <a:off x="10194098" y="5942160"/>
                <a:ext cx="5760" cy="3960"/>
              </p14:xfrm>
            </p:contentPart>
          </mc:Choice>
          <mc:Fallback xmlns="">
            <p:pic>
              <p:nvPicPr>
                <p:cNvPr id="896" name="Viết tay 895">
                  <a:extLst>
                    <a:ext uri="{FF2B5EF4-FFF2-40B4-BE49-F238E27FC236}">
                      <a16:creationId xmlns:a16="http://schemas.microsoft.com/office/drawing/2014/main" id="{6CE952C7-391E-46CD-ACA5-B3124A2A7B22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158098" y="5870520"/>
                  <a:ext cx="77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895" name="Viết tay 894">
                  <a:extLst>
                    <a:ext uri="{FF2B5EF4-FFF2-40B4-BE49-F238E27FC236}">
                      <a16:creationId xmlns:a16="http://schemas.microsoft.com/office/drawing/2014/main" id="{8E126F5E-56FE-45CB-AD83-D0F2F8C79C76}"/>
                    </a:ext>
                  </a:extLst>
                </p14:cNvPr>
                <p14:cNvContentPartPr/>
                <p14:nvPr/>
              </p14:nvContentPartPr>
              <p14:xfrm>
                <a:off x="10135778" y="5874120"/>
                <a:ext cx="44640" cy="55800"/>
              </p14:xfrm>
            </p:contentPart>
          </mc:Choice>
          <mc:Fallback xmlns="">
            <p:pic>
              <p:nvPicPr>
                <p:cNvPr id="895" name="Viết tay 894">
                  <a:extLst>
                    <a:ext uri="{FF2B5EF4-FFF2-40B4-BE49-F238E27FC236}">
                      <a16:creationId xmlns:a16="http://schemas.microsoft.com/office/drawing/2014/main" id="{8E126F5E-56FE-45CB-AD83-D0F2F8C79C7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099778" y="5802120"/>
                  <a:ext cx="116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894" name="Viết tay 893">
                  <a:extLst>
                    <a:ext uri="{FF2B5EF4-FFF2-40B4-BE49-F238E27FC236}">
                      <a16:creationId xmlns:a16="http://schemas.microsoft.com/office/drawing/2014/main" id="{52E6B0D5-C56F-48D8-9CA2-15C43B65DAF8}"/>
                    </a:ext>
                  </a:extLst>
                </p14:cNvPr>
                <p14:cNvContentPartPr/>
                <p14:nvPr/>
              </p14:nvContentPartPr>
              <p14:xfrm>
                <a:off x="10113818" y="5824440"/>
                <a:ext cx="11520" cy="28080"/>
              </p14:xfrm>
            </p:contentPart>
          </mc:Choice>
          <mc:Fallback xmlns="">
            <p:pic>
              <p:nvPicPr>
                <p:cNvPr id="894" name="Viết tay 893">
                  <a:extLst>
                    <a:ext uri="{FF2B5EF4-FFF2-40B4-BE49-F238E27FC236}">
                      <a16:creationId xmlns:a16="http://schemas.microsoft.com/office/drawing/2014/main" id="{52E6B0D5-C56F-48D8-9CA2-15C43B65DAF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077818" y="5752440"/>
                  <a:ext cx="83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893" name="Viết tay 892">
                  <a:extLst>
                    <a:ext uri="{FF2B5EF4-FFF2-40B4-BE49-F238E27FC236}">
                      <a16:creationId xmlns:a16="http://schemas.microsoft.com/office/drawing/2014/main" id="{784056AC-3608-4042-A1EC-1533CBDCC005}"/>
                    </a:ext>
                  </a:extLst>
                </p14:cNvPr>
                <p14:cNvContentPartPr/>
                <p14:nvPr/>
              </p14:nvContentPartPr>
              <p14:xfrm>
                <a:off x="10039658" y="5735880"/>
                <a:ext cx="85680" cy="83520"/>
              </p14:xfrm>
            </p:contentPart>
          </mc:Choice>
          <mc:Fallback xmlns="">
            <p:pic>
              <p:nvPicPr>
                <p:cNvPr id="893" name="Viết tay 892">
                  <a:extLst>
                    <a:ext uri="{FF2B5EF4-FFF2-40B4-BE49-F238E27FC236}">
                      <a16:creationId xmlns:a16="http://schemas.microsoft.com/office/drawing/2014/main" id="{784056AC-3608-4042-A1EC-1533CBDCC00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003658" y="5663880"/>
                  <a:ext cx="157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892" name="Viết tay 891">
                  <a:extLst>
                    <a:ext uri="{FF2B5EF4-FFF2-40B4-BE49-F238E27FC236}">
                      <a16:creationId xmlns:a16="http://schemas.microsoft.com/office/drawing/2014/main" id="{ACC5FCC4-5933-4D3A-B44C-4737B07A4112}"/>
                    </a:ext>
                  </a:extLst>
                </p14:cNvPr>
                <p14:cNvContentPartPr/>
                <p14:nvPr/>
              </p14:nvContentPartPr>
              <p14:xfrm>
                <a:off x="10052978" y="5691600"/>
                <a:ext cx="144360" cy="111240"/>
              </p14:xfrm>
            </p:contentPart>
          </mc:Choice>
          <mc:Fallback xmlns="">
            <p:pic>
              <p:nvPicPr>
                <p:cNvPr id="892" name="Viết tay 891">
                  <a:extLst>
                    <a:ext uri="{FF2B5EF4-FFF2-40B4-BE49-F238E27FC236}">
                      <a16:creationId xmlns:a16="http://schemas.microsoft.com/office/drawing/2014/main" id="{ACC5FCC4-5933-4D3A-B44C-4737B07A4112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016978" y="5619600"/>
                  <a:ext cx="216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891" name="Viết tay 890">
                  <a:extLst>
                    <a:ext uri="{FF2B5EF4-FFF2-40B4-BE49-F238E27FC236}">
                      <a16:creationId xmlns:a16="http://schemas.microsoft.com/office/drawing/2014/main" id="{4B8C725F-9FC7-41F3-993D-8371B27A12A3}"/>
                    </a:ext>
                  </a:extLst>
                </p14:cNvPr>
                <p14:cNvContentPartPr/>
                <p14:nvPr/>
              </p14:nvContentPartPr>
              <p14:xfrm>
                <a:off x="10069178" y="5713560"/>
                <a:ext cx="9360" cy="6840"/>
              </p14:xfrm>
            </p:contentPart>
          </mc:Choice>
          <mc:Fallback xmlns="">
            <p:pic>
              <p:nvPicPr>
                <p:cNvPr id="891" name="Viết tay 890">
                  <a:extLst>
                    <a:ext uri="{FF2B5EF4-FFF2-40B4-BE49-F238E27FC236}">
                      <a16:creationId xmlns:a16="http://schemas.microsoft.com/office/drawing/2014/main" id="{4B8C725F-9FC7-41F3-993D-8371B27A12A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033178" y="5641560"/>
                  <a:ext cx="81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890" name="Viết tay 889">
                  <a:extLst>
                    <a:ext uri="{FF2B5EF4-FFF2-40B4-BE49-F238E27FC236}">
                      <a16:creationId xmlns:a16="http://schemas.microsoft.com/office/drawing/2014/main" id="{3BD85D43-4F2A-4786-8D19-CDF223A440BA}"/>
                    </a:ext>
                  </a:extLst>
                </p14:cNvPr>
                <p14:cNvContentPartPr/>
                <p14:nvPr/>
              </p14:nvContentPartPr>
              <p14:xfrm>
                <a:off x="10080338" y="5697000"/>
                <a:ext cx="128160" cy="172440"/>
              </p14:xfrm>
            </p:contentPart>
          </mc:Choice>
          <mc:Fallback xmlns="">
            <p:pic>
              <p:nvPicPr>
                <p:cNvPr id="890" name="Viết tay 889">
                  <a:extLst>
                    <a:ext uri="{FF2B5EF4-FFF2-40B4-BE49-F238E27FC236}">
                      <a16:creationId xmlns:a16="http://schemas.microsoft.com/office/drawing/2014/main" id="{3BD85D43-4F2A-4786-8D19-CDF223A440B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044338" y="5625000"/>
                  <a:ext cx="199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889" name="Viết tay 888">
                  <a:extLst>
                    <a:ext uri="{FF2B5EF4-FFF2-40B4-BE49-F238E27FC236}">
                      <a16:creationId xmlns:a16="http://schemas.microsoft.com/office/drawing/2014/main" id="{3045AE7F-7B24-4F89-9C52-479E326CF3F7}"/>
                    </a:ext>
                  </a:extLst>
                </p14:cNvPr>
                <p14:cNvContentPartPr/>
                <p14:nvPr/>
              </p14:nvContentPartPr>
              <p14:xfrm>
                <a:off x="10104458" y="5791320"/>
                <a:ext cx="48600" cy="122040"/>
              </p14:xfrm>
            </p:contentPart>
          </mc:Choice>
          <mc:Fallback xmlns="">
            <p:pic>
              <p:nvPicPr>
                <p:cNvPr id="889" name="Viết tay 888">
                  <a:extLst>
                    <a:ext uri="{FF2B5EF4-FFF2-40B4-BE49-F238E27FC236}">
                      <a16:creationId xmlns:a16="http://schemas.microsoft.com/office/drawing/2014/main" id="{3045AE7F-7B24-4F89-9C52-479E326CF3F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68458" y="5719320"/>
                  <a:ext cx="120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888" name="Viết tay 887">
                  <a:extLst>
                    <a:ext uri="{FF2B5EF4-FFF2-40B4-BE49-F238E27FC236}">
                      <a16:creationId xmlns:a16="http://schemas.microsoft.com/office/drawing/2014/main" id="{8C177476-8DE5-494E-B93D-34520CF44368}"/>
                    </a:ext>
                  </a:extLst>
                </p14:cNvPr>
                <p14:cNvContentPartPr/>
                <p14:nvPr/>
              </p14:nvContentPartPr>
              <p14:xfrm>
                <a:off x="10152698" y="5225760"/>
                <a:ext cx="88920" cy="720720"/>
              </p14:xfrm>
            </p:contentPart>
          </mc:Choice>
          <mc:Fallback xmlns="">
            <p:pic>
              <p:nvPicPr>
                <p:cNvPr id="888" name="Viết tay 887">
                  <a:extLst>
                    <a:ext uri="{FF2B5EF4-FFF2-40B4-BE49-F238E27FC236}">
                      <a16:creationId xmlns:a16="http://schemas.microsoft.com/office/drawing/2014/main" id="{8C177476-8DE5-494E-B93D-34520CF4436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116698" y="5153760"/>
                  <a:ext cx="16056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887" name="Viết tay 886">
                  <a:extLst>
                    <a:ext uri="{FF2B5EF4-FFF2-40B4-BE49-F238E27FC236}">
                      <a16:creationId xmlns:a16="http://schemas.microsoft.com/office/drawing/2014/main" id="{DB84F00B-D57C-49D4-9E38-E3BBE605A4C6}"/>
                    </a:ext>
                  </a:extLst>
                </p14:cNvPr>
                <p14:cNvContentPartPr/>
                <p14:nvPr/>
              </p14:nvContentPartPr>
              <p14:xfrm>
                <a:off x="10158098" y="5225760"/>
                <a:ext cx="39240" cy="45000"/>
              </p14:xfrm>
            </p:contentPart>
          </mc:Choice>
          <mc:Fallback xmlns="">
            <p:pic>
              <p:nvPicPr>
                <p:cNvPr id="887" name="Viết tay 886">
                  <a:extLst>
                    <a:ext uri="{FF2B5EF4-FFF2-40B4-BE49-F238E27FC236}">
                      <a16:creationId xmlns:a16="http://schemas.microsoft.com/office/drawing/2014/main" id="{DB84F00B-D57C-49D4-9E38-E3BBE605A4C6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122098" y="5153760"/>
                  <a:ext cx="110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886" name="Viết tay 885">
                  <a:extLst>
                    <a:ext uri="{FF2B5EF4-FFF2-40B4-BE49-F238E27FC236}">
                      <a16:creationId xmlns:a16="http://schemas.microsoft.com/office/drawing/2014/main" id="{5FC9B5DB-746E-461D-95D6-D57B52FD4D9D}"/>
                    </a:ext>
                  </a:extLst>
                </p14:cNvPr>
                <p14:cNvContentPartPr/>
                <p14:nvPr/>
              </p14:nvContentPartPr>
              <p14:xfrm>
                <a:off x="10152698" y="5225760"/>
                <a:ext cx="172080" cy="72720"/>
              </p14:xfrm>
            </p:contentPart>
          </mc:Choice>
          <mc:Fallback xmlns="">
            <p:pic>
              <p:nvPicPr>
                <p:cNvPr id="886" name="Viết tay 885">
                  <a:extLst>
                    <a:ext uri="{FF2B5EF4-FFF2-40B4-BE49-F238E27FC236}">
                      <a16:creationId xmlns:a16="http://schemas.microsoft.com/office/drawing/2014/main" id="{5FC9B5DB-746E-461D-95D6-D57B52FD4D9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116698" y="5153760"/>
                  <a:ext cx="243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885" name="Viết tay 884">
                  <a:extLst>
                    <a:ext uri="{FF2B5EF4-FFF2-40B4-BE49-F238E27FC236}">
                      <a16:creationId xmlns:a16="http://schemas.microsoft.com/office/drawing/2014/main" id="{7AB6F5AC-E921-4E73-B39B-85C7C0866301}"/>
                    </a:ext>
                  </a:extLst>
                </p14:cNvPr>
                <p14:cNvContentPartPr/>
                <p14:nvPr/>
              </p14:nvContentPartPr>
              <p14:xfrm>
                <a:off x="10291298" y="5286600"/>
                <a:ext cx="28080" cy="22680"/>
              </p14:xfrm>
            </p:contentPart>
          </mc:Choice>
          <mc:Fallback xmlns="">
            <p:pic>
              <p:nvPicPr>
                <p:cNvPr id="885" name="Viết tay 884">
                  <a:extLst>
                    <a:ext uri="{FF2B5EF4-FFF2-40B4-BE49-F238E27FC236}">
                      <a16:creationId xmlns:a16="http://schemas.microsoft.com/office/drawing/2014/main" id="{7AB6F5AC-E921-4E73-B39B-85C7C086630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255298" y="5214600"/>
                  <a:ext cx="99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884" name="Viết tay 883">
                  <a:extLst>
                    <a:ext uri="{FF2B5EF4-FFF2-40B4-BE49-F238E27FC236}">
                      <a16:creationId xmlns:a16="http://schemas.microsoft.com/office/drawing/2014/main" id="{D787E651-4F1D-45E2-BC15-7EE7F073C231}"/>
                    </a:ext>
                  </a:extLst>
                </p14:cNvPr>
                <p14:cNvContentPartPr/>
                <p14:nvPr/>
              </p14:nvContentPartPr>
              <p14:xfrm>
                <a:off x="10202378" y="5280840"/>
                <a:ext cx="122400" cy="17640"/>
              </p14:xfrm>
            </p:contentPart>
          </mc:Choice>
          <mc:Fallback xmlns="">
            <p:pic>
              <p:nvPicPr>
                <p:cNvPr id="884" name="Viết tay 883">
                  <a:extLst>
                    <a:ext uri="{FF2B5EF4-FFF2-40B4-BE49-F238E27FC236}">
                      <a16:creationId xmlns:a16="http://schemas.microsoft.com/office/drawing/2014/main" id="{D787E651-4F1D-45E2-BC15-7EE7F073C23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166378" y="5208840"/>
                  <a:ext cx="194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883" name="Viết tay 882">
                  <a:extLst>
                    <a:ext uri="{FF2B5EF4-FFF2-40B4-BE49-F238E27FC236}">
                      <a16:creationId xmlns:a16="http://schemas.microsoft.com/office/drawing/2014/main" id="{679CE270-0ABC-42D3-B2D7-26F0A7B831B5}"/>
                    </a:ext>
                  </a:extLst>
                </p14:cNvPr>
                <p14:cNvContentPartPr/>
                <p14:nvPr/>
              </p14:nvContentPartPr>
              <p14:xfrm>
                <a:off x="10235858" y="5275800"/>
                <a:ext cx="105120" cy="659880"/>
              </p14:xfrm>
            </p:contentPart>
          </mc:Choice>
          <mc:Fallback xmlns="">
            <p:pic>
              <p:nvPicPr>
                <p:cNvPr id="883" name="Viết tay 882">
                  <a:extLst>
                    <a:ext uri="{FF2B5EF4-FFF2-40B4-BE49-F238E27FC236}">
                      <a16:creationId xmlns:a16="http://schemas.microsoft.com/office/drawing/2014/main" id="{679CE270-0ABC-42D3-B2D7-26F0A7B831B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199858" y="5203800"/>
                  <a:ext cx="17676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882" name="Viết tay 881">
                  <a:extLst>
                    <a:ext uri="{FF2B5EF4-FFF2-40B4-BE49-F238E27FC236}">
                      <a16:creationId xmlns:a16="http://schemas.microsoft.com/office/drawing/2014/main" id="{2791A448-84A7-49F6-9E53-B0F5B469E564}"/>
                    </a:ext>
                  </a:extLst>
                </p14:cNvPr>
                <p14:cNvContentPartPr/>
                <p14:nvPr/>
              </p14:nvContentPartPr>
              <p14:xfrm>
                <a:off x="10230098" y="5353560"/>
                <a:ext cx="111240" cy="571680"/>
              </p14:xfrm>
            </p:contentPart>
          </mc:Choice>
          <mc:Fallback xmlns="">
            <p:pic>
              <p:nvPicPr>
                <p:cNvPr id="882" name="Viết tay 881">
                  <a:extLst>
                    <a:ext uri="{FF2B5EF4-FFF2-40B4-BE49-F238E27FC236}">
                      <a16:creationId xmlns:a16="http://schemas.microsoft.com/office/drawing/2014/main" id="{2791A448-84A7-49F6-9E53-B0F5B469E56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194098" y="5281560"/>
                  <a:ext cx="18288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914" name="Viết tay 913">
                  <a:extLst>
                    <a:ext uri="{FF2B5EF4-FFF2-40B4-BE49-F238E27FC236}">
                      <a16:creationId xmlns:a16="http://schemas.microsoft.com/office/drawing/2014/main" id="{FCB4FD4C-E1B8-4BDB-B401-DCF23C0FA4EB}"/>
                    </a:ext>
                  </a:extLst>
                </p14:cNvPr>
                <p14:cNvContentPartPr/>
                <p14:nvPr/>
              </p14:nvContentPartPr>
              <p14:xfrm>
                <a:off x="9962978" y="5153760"/>
                <a:ext cx="394920" cy="898200"/>
              </p14:xfrm>
            </p:contentPart>
          </mc:Choice>
          <mc:Fallback xmlns="">
            <p:pic>
              <p:nvPicPr>
                <p:cNvPr id="914" name="Viết tay 913">
                  <a:extLst>
                    <a:ext uri="{FF2B5EF4-FFF2-40B4-BE49-F238E27FC236}">
                      <a16:creationId xmlns:a16="http://schemas.microsoft.com/office/drawing/2014/main" id="{FCB4FD4C-E1B8-4BDB-B401-DCF23C0FA4E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953618" y="5134680"/>
                  <a:ext cx="41364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915" name="Viết tay 914">
                  <a:extLst>
                    <a:ext uri="{FF2B5EF4-FFF2-40B4-BE49-F238E27FC236}">
                      <a16:creationId xmlns:a16="http://schemas.microsoft.com/office/drawing/2014/main" id="{91EB62F5-BE4A-4555-9E69-2095FDD62890}"/>
                    </a:ext>
                  </a:extLst>
                </p14:cNvPr>
                <p14:cNvContentPartPr/>
                <p14:nvPr/>
              </p14:nvContentPartPr>
              <p14:xfrm>
                <a:off x="10024178" y="5646960"/>
                <a:ext cx="34560" cy="55800"/>
              </p14:xfrm>
            </p:contentPart>
          </mc:Choice>
          <mc:Fallback xmlns="">
            <p:pic>
              <p:nvPicPr>
                <p:cNvPr id="915" name="Viết tay 914">
                  <a:extLst>
                    <a:ext uri="{FF2B5EF4-FFF2-40B4-BE49-F238E27FC236}">
                      <a16:creationId xmlns:a16="http://schemas.microsoft.com/office/drawing/2014/main" id="{91EB62F5-BE4A-4555-9E69-2095FDD6289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014818" y="5627880"/>
                  <a:ext cx="5328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919" name="Viết tay 918">
                <a:extLst>
                  <a:ext uri="{FF2B5EF4-FFF2-40B4-BE49-F238E27FC236}">
                    <a16:creationId xmlns:a16="http://schemas.microsoft.com/office/drawing/2014/main" id="{8B8575CF-9B49-4FA1-A4C5-6515E86E22BD}"/>
                  </a:ext>
                </a:extLst>
              </p14:cNvPr>
              <p14:cNvContentPartPr/>
              <p14:nvPr/>
            </p14:nvContentPartPr>
            <p14:xfrm>
              <a:off x="10058220" y="5429430"/>
              <a:ext cx="69120" cy="46080"/>
            </p14:xfrm>
          </p:contentPart>
        </mc:Choice>
        <mc:Fallback xmlns="">
          <p:pic>
            <p:nvPicPr>
              <p:cNvPr id="919" name="Viết tay 918">
                <a:extLst>
                  <a:ext uri="{FF2B5EF4-FFF2-40B4-BE49-F238E27FC236}">
                    <a16:creationId xmlns:a16="http://schemas.microsoft.com/office/drawing/2014/main" id="{8B8575CF-9B49-4FA1-A4C5-6515E86E22BD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0013220" y="5339430"/>
                <a:ext cx="158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920" name="Viết tay 919">
                <a:extLst>
                  <a:ext uri="{FF2B5EF4-FFF2-40B4-BE49-F238E27FC236}">
                    <a16:creationId xmlns:a16="http://schemas.microsoft.com/office/drawing/2014/main" id="{07035E50-4DD4-4F41-9688-25BA9BE28901}"/>
                  </a:ext>
                </a:extLst>
              </p14:cNvPr>
              <p14:cNvContentPartPr/>
              <p14:nvPr/>
            </p14:nvContentPartPr>
            <p14:xfrm>
              <a:off x="10103940" y="5520870"/>
              <a:ext cx="360" cy="360"/>
            </p14:xfrm>
          </p:contentPart>
        </mc:Choice>
        <mc:Fallback xmlns="">
          <p:pic>
            <p:nvPicPr>
              <p:cNvPr id="920" name="Viết tay 919">
                <a:extLst>
                  <a:ext uri="{FF2B5EF4-FFF2-40B4-BE49-F238E27FC236}">
                    <a16:creationId xmlns:a16="http://schemas.microsoft.com/office/drawing/2014/main" id="{07035E50-4DD4-4F41-9688-25BA9BE28901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10058940" y="543087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921" name="Viết tay 920">
                <a:extLst>
                  <a:ext uri="{FF2B5EF4-FFF2-40B4-BE49-F238E27FC236}">
                    <a16:creationId xmlns:a16="http://schemas.microsoft.com/office/drawing/2014/main" id="{A63659E2-EE48-4DAE-B70E-FCDF6A7482BB}"/>
                  </a:ext>
                </a:extLst>
              </p14:cNvPr>
              <p14:cNvContentPartPr/>
              <p14:nvPr/>
            </p14:nvContentPartPr>
            <p14:xfrm>
              <a:off x="10046700" y="5250510"/>
              <a:ext cx="287280" cy="727920"/>
            </p14:xfrm>
          </p:contentPart>
        </mc:Choice>
        <mc:Fallback xmlns="">
          <p:pic>
            <p:nvPicPr>
              <p:cNvPr id="921" name="Viết tay 920">
                <a:extLst>
                  <a:ext uri="{FF2B5EF4-FFF2-40B4-BE49-F238E27FC236}">
                    <a16:creationId xmlns:a16="http://schemas.microsoft.com/office/drawing/2014/main" id="{A63659E2-EE48-4DAE-B70E-FCDF6A7482BB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0001700" y="5160510"/>
                <a:ext cx="37692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922" name="Viết tay 921">
                <a:extLst>
                  <a:ext uri="{FF2B5EF4-FFF2-40B4-BE49-F238E27FC236}">
                    <a16:creationId xmlns:a16="http://schemas.microsoft.com/office/drawing/2014/main" id="{7D260798-5CFD-4341-8CCF-33A47F190253}"/>
                  </a:ext>
                </a:extLst>
              </p14:cNvPr>
              <p14:cNvContentPartPr/>
              <p14:nvPr/>
            </p14:nvContentPartPr>
            <p14:xfrm>
              <a:off x="10055700" y="5433030"/>
              <a:ext cx="105840" cy="248760"/>
            </p14:xfrm>
          </p:contentPart>
        </mc:Choice>
        <mc:Fallback xmlns="">
          <p:pic>
            <p:nvPicPr>
              <p:cNvPr id="922" name="Viết tay 921">
                <a:extLst>
                  <a:ext uri="{FF2B5EF4-FFF2-40B4-BE49-F238E27FC236}">
                    <a16:creationId xmlns:a16="http://schemas.microsoft.com/office/drawing/2014/main" id="{7D260798-5CFD-4341-8CCF-33A47F190253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0010700" y="5343030"/>
                <a:ext cx="195480" cy="4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7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nhiêu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7963525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II.3. TÌM TẬP HỢP CÁC Đ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ỜNG DẪN C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 SỞ</a:t>
            </a:r>
          </a:p>
        </p:txBody>
      </p:sp>
    </p:spTree>
    <p:extLst>
      <p:ext uri="{BB962C8B-B14F-4D97-AF65-F5344CB8AC3E}">
        <p14:creationId xmlns:p14="http://schemas.microsoft.com/office/powerpoint/2010/main" val="249333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7876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đưa ra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366526"/>
            <a:ext cx="7963525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II.3. TÌM TẬP HỢP CÁC Đ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ỜNG DẪN C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 SỞ</a:t>
            </a:r>
          </a:p>
        </p:txBody>
      </p:sp>
      <p:sp>
        <p:nvSpPr>
          <p:cNvPr id="127" name="Chỗ dành sẵn cho Nội dung 4">
            <a:extLst>
              <a:ext uri="{FF2B5EF4-FFF2-40B4-BE49-F238E27FC236}">
                <a16:creationId xmlns:a16="http://schemas.microsoft.com/office/drawing/2014/main" id="{897FC0ED-42B3-40BA-9644-8AC57AF1B0DB}"/>
              </a:ext>
            </a:extLst>
          </p:cNvPr>
          <p:cNvSpPr txBox="1">
            <a:spLocks/>
          </p:cNvSpPr>
          <p:nvPr/>
        </p:nvSpPr>
        <p:spPr>
          <a:xfrm>
            <a:off x="4338097" y="2938384"/>
            <a:ext cx="6844243" cy="3285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1: 1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2: 1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3: 1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6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3BB0D94C-47CF-448F-9D85-D80EFB9702B0}"/>
              </a:ext>
            </a:extLst>
          </p:cNvPr>
          <p:cNvGrpSpPr/>
          <p:nvPr/>
        </p:nvGrpSpPr>
        <p:grpSpPr>
          <a:xfrm>
            <a:off x="1803759" y="2649226"/>
            <a:ext cx="1239612" cy="4105382"/>
            <a:chOff x="8257567" y="2371436"/>
            <a:chExt cx="1239612" cy="4105382"/>
          </a:xfrm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5876B51E-3496-464E-85AB-C671B8CFA712}"/>
                </a:ext>
              </a:extLst>
            </p:cNvPr>
            <p:cNvSpPr/>
            <p:nvPr/>
          </p:nvSpPr>
          <p:spPr>
            <a:xfrm>
              <a:off x="8924631" y="2371436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2163FC0B-B7F7-48A9-9F2C-18867753A9D3}"/>
                </a:ext>
              </a:extLst>
            </p:cNvPr>
            <p:cNvSpPr/>
            <p:nvPr/>
          </p:nvSpPr>
          <p:spPr>
            <a:xfrm>
              <a:off x="8924631" y="323650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2</a:t>
              </a:r>
              <a:endParaRPr lang="en-US" dirty="0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A926C5E8-A818-4C8B-A7D4-E6AE9637835D}"/>
                </a:ext>
              </a:extLst>
            </p:cNvPr>
            <p:cNvSpPr/>
            <p:nvPr/>
          </p:nvSpPr>
          <p:spPr>
            <a:xfrm>
              <a:off x="8257567" y="3934950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Hình Bầu dục 27">
              <a:extLst>
                <a:ext uri="{FF2B5EF4-FFF2-40B4-BE49-F238E27FC236}">
                  <a16:creationId xmlns:a16="http://schemas.microsoft.com/office/drawing/2014/main" id="{E329C48E-DE03-4B77-97BE-440418A32618}"/>
                </a:ext>
              </a:extLst>
            </p:cNvPr>
            <p:cNvSpPr/>
            <p:nvPr/>
          </p:nvSpPr>
          <p:spPr>
            <a:xfrm>
              <a:off x="8952893" y="462518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4</a:t>
              </a:r>
              <a:endParaRPr lang="en-US" dirty="0"/>
            </a:p>
          </p:txBody>
        </p:sp>
        <p:sp>
          <p:nvSpPr>
            <p:cNvPr id="30" name="Hình Bầu dục 29">
              <a:extLst>
                <a:ext uri="{FF2B5EF4-FFF2-40B4-BE49-F238E27FC236}">
                  <a16:creationId xmlns:a16="http://schemas.microsoft.com/office/drawing/2014/main" id="{1CE498F2-E687-4A5A-A87D-57DF1A60BC30}"/>
                </a:ext>
              </a:extLst>
            </p:cNvPr>
            <p:cNvSpPr/>
            <p:nvPr/>
          </p:nvSpPr>
          <p:spPr>
            <a:xfrm>
              <a:off x="8343865" y="5251444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5</a:t>
              </a:r>
              <a:endParaRPr lang="en-US" dirty="0"/>
            </a:p>
          </p:txBody>
        </p:sp>
        <p:sp>
          <p:nvSpPr>
            <p:cNvPr id="31" name="Hình Bầu dục 30">
              <a:extLst>
                <a:ext uri="{FF2B5EF4-FFF2-40B4-BE49-F238E27FC236}">
                  <a16:creationId xmlns:a16="http://schemas.microsoft.com/office/drawing/2014/main" id="{D8A3F57F-0C5E-4B3E-AEEB-AEBB0B045DF8}"/>
                </a:ext>
              </a:extLst>
            </p:cNvPr>
            <p:cNvSpPr/>
            <p:nvPr/>
          </p:nvSpPr>
          <p:spPr>
            <a:xfrm>
              <a:off x="8963779" y="5964300"/>
              <a:ext cx="533400" cy="512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6</a:t>
              </a:r>
              <a:endParaRPr lang="en-US" dirty="0"/>
            </a:p>
          </p:txBody>
        </p: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44A578F2-DFE6-4639-B0AD-61BDB4604B09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9191331" y="2917536"/>
              <a:ext cx="0" cy="31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BC14512E-09C7-4D0A-9143-BB1755F80CB0}"/>
                </a:ext>
              </a:extLst>
            </p:cNvPr>
            <p:cNvCxnSpPr>
              <a:stCxn id="24" idx="3"/>
              <a:endCxn id="26" idx="7"/>
            </p:cNvCxnSpPr>
            <p:nvPr/>
          </p:nvCxnSpPr>
          <p:spPr>
            <a:xfrm flipH="1">
              <a:off x="8745373" y="3702626"/>
              <a:ext cx="257373" cy="31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Đường kết nối Mũi tên Thẳng 34">
              <a:extLst>
                <a:ext uri="{FF2B5EF4-FFF2-40B4-BE49-F238E27FC236}">
                  <a16:creationId xmlns:a16="http://schemas.microsoft.com/office/drawing/2014/main" id="{DF6B55E9-459C-48DD-87F3-74E9B1669A2A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>
              <a:off x="9191331" y="3782600"/>
              <a:ext cx="28262" cy="84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8F60104E-8D8E-4B27-BE49-F71240C7EB56}"/>
                </a:ext>
              </a:extLst>
            </p:cNvPr>
            <p:cNvCxnSpPr>
              <a:stCxn id="28" idx="3"/>
              <a:endCxn id="30" idx="7"/>
            </p:cNvCxnSpPr>
            <p:nvPr/>
          </p:nvCxnSpPr>
          <p:spPr>
            <a:xfrm flipH="1">
              <a:off x="8831671" y="5091306"/>
              <a:ext cx="199337" cy="245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Đường kết nối Mũi tên Thẳng 36">
              <a:extLst>
                <a:ext uri="{FF2B5EF4-FFF2-40B4-BE49-F238E27FC236}">
                  <a16:creationId xmlns:a16="http://schemas.microsoft.com/office/drawing/2014/main" id="{629125BC-5FC8-4EB4-94DE-50A6F66A6529}"/>
                </a:ext>
              </a:extLst>
            </p:cNvPr>
            <p:cNvCxnSpPr>
              <a:stCxn id="30" idx="5"/>
              <a:endCxn id="31" idx="1"/>
            </p:cNvCxnSpPr>
            <p:nvPr/>
          </p:nvCxnSpPr>
          <p:spPr>
            <a:xfrm>
              <a:off x="8831671" y="5750090"/>
              <a:ext cx="210223" cy="28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Đường kết nối Mũi tên Thẳng 37">
              <a:extLst>
                <a:ext uri="{FF2B5EF4-FFF2-40B4-BE49-F238E27FC236}">
                  <a16:creationId xmlns:a16="http://schemas.microsoft.com/office/drawing/2014/main" id="{FB308204-A5FA-4BAC-9951-F6D6C48126E6}"/>
                </a:ext>
              </a:extLst>
            </p:cNvPr>
            <p:cNvCxnSpPr>
              <a:stCxn id="26" idx="4"/>
              <a:endCxn id="28" idx="2"/>
            </p:cNvCxnSpPr>
            <p:nvPr/>
          </p:nvCxnSpPr>
          <p:spPr>
            <a:xfrm>
              <a:off x="8543317" y="4519150"/>
              <a:ext cx="409576" cy="37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Đường kết nối Mũi tên Thẳng 38">
              <a:extLst>
                <a:ext uri="{FF2B5EF4-FFF2-40B4-BE49-F238E27FC236}">
                  <a16:creationId xmlns:a16="http://schemas.microsoft.com/office/drawing/2014/main" id="{C70E6EEB-9EFE-414F-ADED-6FB177CA6841}"/>
                </a:ext>
              </a:extLst>
            </p:cNvPr>
            <p:cNvCxnSpPr>
              <a:stCxn id="28" idx="4"/>
              <a:endCxn id="31" idx="0"/>
            </p:cNvCxnSpPr>
            <p:nvPr/>
          </p:nvCxnSpPr>
          <p:spPr>
            <a:xfrm>
              <a:off x="9219593" y="5171280"/>
              <a:ext cx="10886" cy="793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94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7876"/>
            <a:ext cx="10268576" cy="41807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đưa ra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 cho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ỏa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xem như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…</a:t>
            </a:r>
          </a:p>
          <a:p>
            <a:pPr lvl="1">
              <a:lnSpc>
                <a:spcPct val="100000"/>
              </a:lnSpc>
            </a:pP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mong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…</a:t>
            </a:r>
          </a:p>
          <a:p>
            <a:pPr lvl="1">
              <a:lnSpc>
                <a:spcPct val="100000"/>
              </a:lnSpc>
            </a:pP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…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366526"/>
            <a:ext cx="7963525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II.4. THIẾT KẾ TESTCASE</a:t>
            </a:r>
          </a:p>
        </p:txBody>
      </p:sp>
    </p:spTree>
    <p:extLst>
      <p:ext uri="{BB962C8B-B14F-4D97-AF65-F5344CB8AC3E}">
        <p14:creationId xmlns:p14="http://schemas.microsoft.com/office/powerpoint/2010/main" val="272363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0BC40232-3382-434B-8C80-964878E5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81" y="1717114"/>
            <a:ext cx="8771638" cy="49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5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0BC40232-3382-434B-8C80-964878E5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45" y="1717114"/>
            <a:ext cx="8304509" cy="4985656"/>
          </a:xfrm>
          <a:prstGeom prst="rect">
            <a:avLst/>
          </a:prstGeom>
        </p:spPr>
      </p:pic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44E0FE25-6961-406B-9B1A-ABFD4B449C18}"/>
              </a:ext>
            </a:extLst>
          </p:cNvPr>
          <p:cNvSpPr/>
          <p:nvPr/>
        </p:nvSpPr>
        <p:spPr>
          <a:xfrm>
            <a:off x="362857" y="2888343"/>
            <a:ext cx="708696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CED654C5-0F9F-4253-9A64-2F7870AF8982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071553" y="3018972"/>
            <a:ext cx="1779597" cy="232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7C58E6B3-A3B3-44A8-AD66-CC95E4509297}"/>
              </a:ext>
            </a:extLst>
          </p:cNvPr>
          <p:cNvSpPr/>
          <p:nvPr/>
        </p:nvSpPr>
        <p:spPr>
          <a:xfrm>
            <a:off x="7474857" y="1717114"/>
            <a:ext cx="638628" cy="65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B4F5CEFE-FC9E-4243-9CF6-D20A0C738E9C}"/>
              </a:ext>
            </a:extLst>
          </p:cNvPr>
          <p:cNvCxnSpPr/>
          <p:nvPr/>
        </p:nvCxnSpPr>
        <p:spPr>
          <a:xfrm flipH="1">
            <a:off x="4238171" y="2177143"/>
            <a:ext cx="3236686" cy="1088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goặc móc Trái 19">
            <a:extLst>
              <a:ext uri="{FF2B5EF4-FFF2-40B4-BE49-F238E27FC236}">
                <a16:creationId xmlns:a16="http://schemas.microsoft.com/office/drawing/2014/main" id="{1176408A-96AD-4806-BFBB-7142A9EBB2D0}"/>
              </a:ext>
            </a:extLst>
          </p:cNvPr>
          <p:cNvSpPr/>
          <p:nvPr/>
        </p:nvSpPr>
        <p:spPr>
          <a:xfrm>
            <a:off x="2656114" y="3614057"/>
            <a:ext cx="145143" cy="44994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A790D73A-04B7-4835-A968-230C5A6FA49E}"/>
              </a:ext>
            </a:extLst>
          </p:cNvPr>
          <p:cNvSpPr/>
          <p:nvPr/>
        </p:nvSpPr>
        <p:spPr>
          <a:xfrm>
            <a:off x="362857" y="3773714"/>
            <a:ext cx="708696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C3526120-01DE-4E41-89A0-5F146C070F95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1071553" y="3839028"/>
            <a:ext cx="1657132" cy="297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BC2A17CF-771A-4B73-BFDC-74E3131B2351}"/>
              </a:ext>
            </a:extLst>
          </p:cNvPr>
          <p:cNvSpPr/>
          <p:nvPr/>
        </p:nvSpPr>
        <p:spPr>
          <a:xfrm>
            <a:off x="6292287" y="4310063"/>
            <a:ext cx="708696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44ABBADA-C466-466C-BB8F-ECC853FC1396}"/>
              </a:ext>
            </a:extLst>
          </p:cNvPr>
          <p:cNvCxnSpPr/>
          <p:nvPr/>
        </p:nvCxnSpPr>
        <p:spPr>
          <a:xfrm flipH="1">
            <a:off x="5110163" y="4699139"/>
            <a:ext cx="11821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Nhóm 87">
            <a:extLst>
              <a:ext uri="{FF2B5EF4-FFF2-40B4-BE49-F238E27FC236}">
                <a16:creationId xmlns:a16="http://schemas.microsoft.com/office/drawing/2014/main" id="{7F75B783-E3CE-4E7E-8EA1-2FC0AFA4C579}"/>
              </a:ext>
            </a:extLst>
          </p:cNvPr>
          <p:cNvGrpSpPr/>
          <p:nvPr/>
        </p:nvGrpSpPr>
        <p:grpSpPr>
          <a:xfrm>
            <a:off x="246943" y="4596012"/>
            <a:ext cx="3005183" cy="725714"/>
            <a:chOff x="362857" y="4596012"/>
            <a:chExt cx="3005183" cy="725714"/>
          </a:xfrm>
        </p:grpSpPr>
        <p:sp>
          <p:nvSpPr>
            <p:cNvPr id="56" name="Hình Bầu dục 55">
              <a:extLst>
                <a:ext uri="{FF2B5EF4-FFF2-40B4-BE49-F238E27FC236}">
                  <a16:creationId xmlns:a16="http://schemas.microsoft.com/office/drawing/2014/main" id="{610BE9E0-66E8-45E2-8E0B-EEE9672FAEC2}"/>
                </a:ext>
              </a:extLst>
            </p:cNvPr>
            <p:cNvSpPr/>
            <p:nvPr/>
          </p:nvSpPr>
          <p:spPr>
            <a:xfrm>
              <a:off x="362857" y="4596012"/>
              <a:ext cx="708696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58" name="Đường kết nối Mũi tên Thẳng 57">
              <a:extLst>
                <a:ext uri="{FF2B5EF4-FFF2-40B4-BE49-F238E27FC236}">
                  <a16:creationId xmlns:a16="http://schemas.microsoft.com/office/drawing/2014/main" id="{00416F92-8A2F-433A-933F-DC4125DCF4A2}"/>
                </a:ext>
              </a:extLst>
            </p:cNvPr>
            <p:cNvCxnSpPr>
              <a:cxnSpLocks/>
            </p:cNvCxnSpPr>
            <p:nvPr/>
          </p:nvCxnSpPr>
          <p:spPr>
            <a:xfrm>
              <a:off x="1071553" y="4965446"/>
              <a:ext cx="229648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254FEA81-EDBD-43D1-A31D-3549FD39704A}"/>
              </a:ext>
            </a:extLst>
          </p:cNvPr>
          <p:cNvGrpSpPr/>
          <p:nvPr/>
        </p:nvGrpSpPr>
        <p:grpSpPr>
          <a:xfrm>
            <a:off x="4396740" y="3773714"/>
            <a:ext cx="3716745" cy="759160"/>
            <a:chOff x="4396740" y="3773714"/>
            <a:chExt cx="3716745" cy="759160"/>
          </a:xfrm>
        </p:grpSpPr>
        <p:sp>
          <p:nvSpPr>
            <p:cNvPr id="28" name="Hình Bầu dục 27">
              <a:extLst>
                <a:ext uri="{FF2B5EF4-FFF2-40B4-BE49-F238E27FC236}">
                  <a16:creationId xmlns:a16="http://schemas.microsoft.com/office/drawing/2014/main" id="{1110AA35-B3ED-4A2F-9A3F-578A37D998B4}"/>
                </a:ext>
              </a:extLst>
            </p:cNvPr>
            <p:cNvSpPr/>
            <p:nvPr/>
          </p:nvSpPr>
          <p:spPr>
            <a:xfrm>
              <a:off x="7399129" y="3773714"/>
              <a:ext cx="714356" cy="759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62" name="Đường kết nối Mũi tên Thẳng 61">
              <a:extLst>
                <a:ext uri="{FF2B5EF4-FFF2-40B4-BE49-F238E27FC236}">
                  <a16:creationId xmlns:a16="http://schemas.microsoft.com/office/drawing/2014/main" id="{40959990-F75E-49FF-AE30-6193F9BBB829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4396740" y="4153294"/>
              <a:ext cx="30023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Nhóm 67">
            <a:extLst>
              <a:ext uri="{FF2B5EF4-FFF2-40B4-BE49-F238E27FC236}">
                <a16:creationId xmlns:a16="http://schemas.microsoft.com/office/drawing/2014/main" id="{E818D101-94D2-499D-8222-460CB17E3230}"/>
              </a:ext>
            </a:extLst>
          </p:cNvPr>
          <p:cNvGrpSpPr/>
          <p:nvPr/>
        </p:nvGrpSpPr>
        <p:grpSpPr>
          <a:xfrm>
            <a:off x="5110163" y="4921950"/>
            <a:ext cx="3087346" cy="725714"/>
            <a:chOff x="5060950" y="4777740"/>
            <a:chExt cx="3087346" cy="725714"/>
          </a:xfrm>
        </p:grpSpPr>
        <p:sp>
          <p:nvSpPr>
            <p:cNvPr id="65" name="Hình Bầu dục 64">
              <a:extLst>
                <a:ext uri="{FF2B5EF4-FFF2-40B4-BE49-F238E27FC236}">
                  <a16:creationId xmlns:a16="http://schemas.microsoft.com/office/drawing/2014/main" id="{10D83D16-359A-4B84-807B-ABD914B64657}"/>
                </a:ext>
              </a:extLst>
            </p:cNvPr>
            <p:cNvSpPr/>
            <p:nvPr/>
          </p:nvSpPr>
          <p:spPr>
            <a:xfrm>
              <a:off x="7440046" y="4777740"/>
              <a:ext cx="708250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67" name="Đường kết nối Mũi tên Thẳng 66">
              <a:extLst>
                <a:ext uri="{FF2B5EF4-FFF2-40B4-BE49-F238E27FC236}">
                  <a16:creationId xmlns:a16="http://schemas.microsoft.com/office/drawing/2014/main" id="{252201D4-0139-49A5-BDC1-27585DBCC8B1}"/>
                </a:ext>
              </a:extLst>
            </p:cNvPr>
            <p:cNvCxnSpPr>
              <a:stCxn id="65" idx="2"/>
            </p:cNvCxnSpPr>
            <p:nvPr/>
          </p:nvCxnSpPr>
          <p:spPr>
            <a:xfrm flipH="1" flipV="1">
              <a:off x="5060950" y="5137150"/>
              <a:ext cx="2379096" cy="34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Nhóm 75">
            <a:extLst>
              <a:ext uri="{FF2B5EF4-FFF2-40B4-BE49-F238E27FC236}">
                <a16:creationId xmlns:a16="http://schemas.microsoft.com/office/drawing/2014/main" id="{C6447817-F201-4719-A396-A1536A27D383}"/>
              </a:ext>
            </a:extLst>
          </p:cNvPr>
          <p:cNvGrpSpPr/>
          <p:nvPr/>
        </p:nvGrpSpPr>
        <p:grpSpPr>
          <a:xfrm>
            <a:off x="4740842" y="5162900"/>
            <a:ext cx="5080928" cy="725714"/>
            <a:chOff x="4702742" y="5135880"/>
            <a:chExt cx="5080928" cy="725714"/>
          </a:xfrm>
        </p:grpSpPr>
        <p:sp>
          <p:nvSpPr>
            <p:cNvPr id="69" name="Hình Bầu dục 68">
              <a:extLst>
                <a:ext uri="{FF2B5EF4-FFF2-40B4-BE49-F238E27FC236}">
                  <a16:creationId xmlns:a16="http://schemas.microsoft.com/office/drawing/2014/main" id="{E8C1803E-1C04-4095-8928-CFAB4EC50D91}"/>
                </a:ext>
              </a:extLst>
            </p:cNvPr>
            <p:cNvSpPr/>
            <p:nvPr/>
          </p:nvSpPr>
          <p:spPr>
            <a:xfrm>
              <a:off x="9075420" y="5135880"/>
              <a:ext cx="708250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75" name="Đường kết nối Mũi tên Thẳng 74">
              <a:extLst>
                <a:ext uri="{FF2B5EF4-FFF2-40B4-BE49-F238E27FC236}">
                  <a16:creationId xmlns:a16="http://schemas.microsoft.com/office/drawing/2014/main" id="{839E00CB-E366-48B9-94FC-62CBA416C137}"/>
                </a:ext>
              </a:extLst>
            </p:cNvPr>
            <p:cNvCxnSpPr>
              <a:stCxn id="69" idx="2"/>
            </p:cNvCxnSpPr>
            <p:nvPr/>
          </p:nvCxnSpPr>
          <p:spPr>
            <a:xfrm flipH="1">
              <a:off x="4702742" y="5498737"/>
              <a:ext cx="4372678" cy="105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Nhóm 82">
            <a:extLst>
              <a:ext uri="{FF2B5EF4-FFF2-40B4-BE49-F238E27FC236}">
                <a16:creationId xmlns:a16="http://schemas.microsoft.com/office/drawing/2014/main" id="{103FCF9A-80A7-449E-ADFE-266FF1520636}"/>
              </a:ext>
            </a:extLst>
          </p:cNvPr>
          <p:cNvGrpSpPr/>
          <p:nvPr/>
        </p:nvGrpSpPr>
        <p:grpSpPr>
          <a:xfrm>
            <a:off x="362857" y="5495309"/>
            <a:ext cx="2438401" cy="695763"/>
            <a:chOff x="362857" y="5454838"/>
            <a:chExt cx="2438401" cy="695763"/>
          </a:xfrm>
        </p:grpSpPr>
        <p:sp>
          <p:nvSpPr>
            <p:cNvPr id="78" name="Hình Bầu dục 77">
              <a:extLst>
                <a:ext uri="{FF2B5EF4-FFF2-40B4-BE49-F238E27FC236}">
                  <a16:creationId xmlns:a16="http://schemas.microsoft.com/office/drawing/2014/main" id="{68072254-26AA-4F8C-B856-1AF6F1529386}"/>
                </a:ext>
              </a:extLst>
            </p:cNvPr>
            <p:cNvSpPr/>
            <p:nvPr/>
          </p:nvSpPr>
          <p:spPr>
            <a:xfrm>
              <a:off x="362857" y="5454838"/>
              <a:ext cx="708695" cy="695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82" name="Đường kết nối Mũi tên Thẳng 81">
              <a:extLst>
                <a:ext uri="{FF2B5EF4-FFF2-40B4-BE49-F238E27FC236}">
                  <a16:creationId xmlns:a16="http://schemas.microsoft.com/office/drawing/2014/main" id="{7AB4656F-3D00-4BCF-8E08-344D63A660E8}"/>
                </a:ext>
              </a:extLst>
            </p:cNvPr>
            <p:cNvCxnSpPr>
              <a:stCxn id="78" idx="6"/>
            </p:cNvCxnSpPr>
            <p:nvPr/>
          </p:nvCxnSpPr>
          <p:spPr>
            <a:xfrm flipV="1">
              <a:off x="1071552" y="5794322"/>
              <a:ext cx="1729706" cy="83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Nhóm 86">
            <a:extLst>
              <a:ext uri="{FF2B5EF4-FFF2-40B4-BE49-F238E27FC236}">
                <a16:creationId xmlns:a16="http://schemas.microsoft.com/office/drawing/2014/main" id="{F7E65CF8-7F7C-4233-85BC-79C241664E0A}"/>
              </a:ext>
            </a:extLst>
          </p:cNvPr>
          <p:cNvGrpSpPr/>
          <p:nvPr/>
        </p:nvGrpSpPr>
        <p:grpSpPr>
          <a:xfrm>
            <a:off x="2963908" y="5748376"/>
            <a:ext cx="2865664" cy="725714"/>
            <a:chOff x="2990850" y="5708745"/>
            <a:chExt cx="2865664" cy="725714"/>
          </a:xfrm>
        </p:grpSpPr>
        <p:sp>
          <p:nvSpPr>
            <p:cNvPr id="84" name="Hình Bầu dục 83">
              <a:extLst>
                <a:ext uri="{FF2B5EF4-FFF2-40B4-BE49-F238E27FC236}">
                  <a16:creationId xmlns:a16="http://schemas.microsoft.com/office/drawing/2014/main" id="{E49B7843-4DCB-4781-857E-F553FE7F9920}"/>
                </a:ext>
              </a:extLst>
            </p:cNvPr>
            <p:cNvSpPr/>
            <p:nvPr/>
          </p:nvSpPr>
          <p:spPr>
            <a:xfrm>
              <a:off x="5148264" y="5708745"/>
              <a:ext cx="708250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86" name="Đường kết nối Mũi tên Thẳng 85">
              <a:extLst>
                <a:ext uri="{FF2B5EF4-FFF2-40B4-BE49-F238E27FC236}">
                  <a16:creationId xmlns:a16="http://schemas.microsoft.com/office/drawing/2014/main" id="{6AB11505-3523-4BE3-8E09-07E0828D027E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2990850" y="6071602"/>
              <a:ext cx="2157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85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00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 = 12 - 10 + 2 = 4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= 3 + 1 = 4 (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2, 3, 5)</a:t>
            </a:r>
          </a:p>
          <a:p>
            <a:pPr marL="0" indent="0">
              <a:lnSpc>
                <a:spcPct val="100000"/>
              </a:lnSpc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56ACEAB9-D4C1-4E4B-A99D-10418D76861C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D425D02F-AFA8-403C-8AA6-EE9FF476732C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2" name="Đường kết nối Mũi tên Thẳng 11">
              <a:extLst>
                <a:ext uri="{FF2B5EF4-FFF2-40B4-BE49-F238E27FC236}">
                  <a16:creationId xmlns:a16="http://schemas.microsoft.com/office/drawing/2014/main" id="{3833ABB6-C8B1-4722-A40F-2BEDD31F32ED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Hình Bầu dục 41">
              <a:extLst>
                <a:ext uri="{FF2B5EF4-FFF2-40B4-BE49-F238E27FC236}">
                  <a16:creationId xmlns:a16="http://schemas.microsoft.com/office/drawing/2014/main" id="{0E8EEEA6-90CF-4CA1-B4FD-D7981A1CFE9D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3" name="Đường kết nối Mũi tên Thẳng 42">
              <a:extLst>
                <a:ext uri="{FF2B5EF4-FFF2-40B4-BE49-F238E27FC236}">
                  <a16:creationId xmlns:a16="http://schemas.microsoft.com/office/drawing/2014/main" id="{08AE100C-DF15-46A5-B4B6-E59E5FD02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ình Bầu dục 43">
              <a:extLst>
                <a:ext uri="{FF2B5EF4-FFF2-40B4-BE49-F238E27FC236}">
                  <a16:creationId xmlns:a16="http://schemas.microsoft.com/office/drawing/2014/main" id="{44460DE3-1E0D-4096-BCC6-ECD150CF9B5B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0E2991EB-C0B2-4BAF-B723-71EB8D736B96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6" name="Đường kết nối: Cong 15">
              <a:extLst>
                <a:ext uri="{FF2B5EF4-FFF2-40B4-BE49-F238E27FC236}">
                  <a16:creationId xmlns:a16="http://schemas.microsoft.com/office/drawing/2014/main" id="{2CFAFAF6-94C3-4B1B-A545-2A3D0CBE6774}"/>
                </a:ext>
              </a:extLst>
            </p:cNvPr>
            <p:cNvCxnSpPr>
              <a:stCxn id="44" idx="6"/>
              <a:endCxn id="45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Đường kết nối Mũi tên Thẳng 47">
              <a:extLst>
                <a:ext uri="{FF2B5EF4-FFF2-40B4-BE49-F238E27FC236}">
                  <a16:creationId xmlns:a16="http://schemas.microsoft.com/office/drawing/2014/main" id="{88AEB465-2E7D-4145-A4F8-8884E288D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Hình Bầu dục 49">
              <a:extLst>
                <a:ext uri="{FF2B5EF4-FFF2-40B4-BE49-F238E27FC236}">
                  <a16:creationId xmlns:a16="http://schemas.microsoft.com/office/drawing/2014/main" id="{228C1960-F47B-4EAE-A972-FEBEA4BDAFE4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3" name="Hình Bầu dục 52">
              <a:extLst>
                <a:ext uri="{FF2B5EF4-FFF2-40B4-BE49-F238E27FC236}">
                  <a16:creationId xmlns:a16="http://schemas.microsoft.com/office/drawing/2014/main" id="{60BF5E8B-A9CD-416C-9734-615C79CCE43E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4" name="Hình Bầu dục 53">
              <a:extLst>
                <a:ext uri="{FF2B5EF4-FFF2-40B4-BE49-F238E27FC236}">
                  <a16:creationId xmlns:a16="http://schemas.microsoft.com/office/drawing/2014/main" id="{19450906-590E-4E6C-8FA6-9105406E05EB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5ECD497A-8817-4351-AAAB-701A0B869935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22" name="Đường kết nối Mũi tên Thẳng 21">
              <a:extLst>
                <a:ext uri="{FF2B5EF4-FFF2-40B4-BE49-F238E27FC236}">
                  <a16:creationId xmlns:a16="http://schemas.microsoft.com/office/drawing/2014/main" id="{B85AE1F2-5A9D-4916-A268-65E239E69335}"/>
                </a:ext>
              </a:extLst>
            </p:cNvPr>
            <p:cNvCxnSpPr>
              <a:stCxn id="50" idx="3"/>
              <a:endCxn id="54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Đường kết nối Mũi tên Thẳng 25">
              <a:extLst>
                <a:ext uri="{FF2B5EF4-FFF2-40B4-BE49-F238E27FC236}">
                  <a16:creationId xmlns:a16="http://schemas.microsoft.com/office/drawing/2014/main" id="{4F49A92A-95B2-444D-87C3-B50EE8772DFB}"/>
                </a:ext>
              </a:extLst>
            </p:cNvPr>
            <p:cNvCxnSpPr>
              <a:stCxn id="50" idx="5"/>
              <a:endCxn id="53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Đường kết nối Mũi tên Thẳng 28">
              <a:extLst>
                <a:ext uri="{FF2B5EF4-FFF2-40B4-BE49-F238E27FC236}">
                  <a16:creationId xmlns:a16="http://schemas.microsoft.com/office/drawing/2014/main" id="{03F0D271-3388-4433-B0D6-F95675CB66A6}"/>
                </a:ext>
              </a:extLst>
            </p:cNvPr>
            <p:cNvCxnSpPr>
              <a:stCxn id="54" idx="5"/>
              <a:endCxn id="59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Đường kết nối Mũi tên Thẳng 30">
              <a:extLst>
                <a:ext uri="{FF2B5EF4-FFF2-40B4-BE49-F238E27FC236}">
                  <a16:creationId xmlns:a16="http://schemas.microsoft.com/office/drawing/2014/main" id="{84E82AC8-B523-40EC-8DD1-378ADEBC40B1}"/>
                </a:ext>
              </a:extLst>
            </p:cNvPr>
            <p:cNvCxnSpPr>
              <a:stCxn id="53" idx="3"/>
              <a:endCxn id="59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Đường kết nối: Cong 48">
              <a:extLst>
                <a:ext uri="{FF2B5EF4-FFF2-40B4-BE49-F238E27FC236}">
                  <a16:creationId xmlns:a16="http://schemas.microsoft.com/office/drawing/2014/main" id="{EA0AD3B5-C191-44F0-9C3F-5C8480F06CF5}"/>
                </a:ext>
              </a:extLst>
            </p:cNvPr>
            <p:cNvCxnSpPr>
              <a:stCxn id="59" idx="3"/>
              <a:endCxn id="42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Hình Bầu dục 84">
              <a:extLst>
                <a:ext uri="{FF2B5EF4-FFF2-40B4-BE49-F238E27FC236}">
                  <a16:creationId xmlns:a16="http://schemas.microsoft.com/office/drawing/2014/main" id="{BE4AFD6E-7BD8-45B7-8F2B-5CFC392F7B7E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99" name="Đường kết nối: Cong 98">
              <a:extLst>
                <a:ext uri="{FF2B5EF4-FFF2-40B4-BE49-F238E27FC236}">
                  <a16:creationId xmlns:a16="http://schemas.microsoft.com/office/drawing/2014/main" id="{4A252981-B0E8-4EAA-84E2-B9FF634FA776}"/>
                </a:ext>
              </a:extLst>
            </p:cNvPr>
            <p:cNvCxnSpPr>
              <a:cxnSpLocks/>
              <a:stCxn id="42" idx="1"/>
              <a:endCxn id="85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Hình Bầu dục 108">
              <a:extLst>
                <a:ext uri="{FF2B5EF4-FFF2-40B4-BE49-F238E27FC236}">
                  <a16:creationId xmlns:a16="http://schemas.microsoft.com/office/drawing/2014/main" id="{C3FBF626-CB22-4E0A-A59F-4F9D8C4369FB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11" name="Đường kết nối Mũi tên Thẳng 110">
              <a:extLst>
                <a:ext uri="{FF2B5EF4-FFF2-40B4-BE49-F238E27FC236}">
                  <a16:creationId xmlns:a16="http://schemas.microsoft.com/office/drawing/2014/main" id="{DB42792F-6045-499A-9AC1-E2421EE11A3D}"/>
                </a:ext>
              </a:extLst>
            </p:cNvPr>
            <p:cNvCxnSpPr>
              <a:cxnSpLocks/>
              <a:stCxn id="85" idx="5"/>
              <a:endCxn id="109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Đường kết nối Mũi tên Thẳng 112">
              <a:extLst>
                <a:ext uri="{FF2B5EF4-FFF2-40B4-BE49-F238E27FC236}">
                  <a16:creationId xmlns:a16="http://schemas.microsoft.com/office/drawing/2014/main" id="{DFD2E71E-783B-458E-B705-D4B05F0FC74A}"/>
                </a:ext>
              </a:extLst>
            </p:cNvPr>
            <p:cNvCxnSpPr>
              <a:cxnSpLocks/>
              <a:stCxn id="45" idx="3"/>
              <a:endCxn id="109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Hình chữ nhật 158">
              <a:extLst>
                <a:ext uri="{FF2B5EF4-FFF2-40B4-BE49-F238E27FC236}">
                  <a16:creationId xmlns:a16="http://schemas.microsoft.com/office/drawing/2014/main" id="{8F182C35-F84D-41AA-9F51-96DDD94B093A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60" name="Hình chữ nhật 159">
              <a:extLst>
                <a:ext uri="{FF2B5EF4-FFF2-40B4-BE49-F238E27FC236}">
                  <a16:creationId xmlns:a16="http://schemas.microsoft.com/office/drawing/2014/main" id="{825D2AF5-4BE6-4E85-8F4D-7E2D53ADB86F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62" name="Hình chữ nhật 161">
              <a:extLst>
                <a:ext uri="{FF2B5EF4-FFF2-40B4-BE49-F238E27FC236}">
                  <a16:creationId xmlns:a16="http://schemas.microsoft.com/office/drawing/2014/main" id="{09E3893E-5705-41F6-8675-2E102E76453A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63" name="Hình chữ nhật 162">
              <a:extLst>
                <a:ext uri="{FF2B5EF4-FFF2-40B4-BE49-F238E27FC236}">
                  <a16:creationId xmlns:a16="http://schemas.microsoft.com/office/drawing/2014/main" id="{4C769768-BF39-4F96-8672-5F123DE2DD16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FCE3E66-4DFB-46B0-AE23-D521B3CC3F9C}"/>
              </a:ext>
            </a:extLst>
          </p:cNvPr>
          <p:cNvSpPr/>
          <p:nvPr/>
        </p:nvSpPr>
        <p:spPr>
          <a:xfrm>
            <a:off x="10304393" y="954158"/>
            <a:ext cx="1739142" cy="371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Nút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vị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từ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D59BDC43-D335-4553-8C80-5F6236EB9617}"/>
              </a:ext>
            </a:extLst>
          </p:cNvPr>
          <p:cNvSpPr/>
          <p:nvPr/>
        </p:nvSpPr>
        <p:spPr>
          <a:xfrm>
            <a:off x="10383963" y="4016840"/>
            <a:ext cx="1739142" cy="371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Miền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7584FE04-DC3F-49B7-BCA5-D1EDA18D1C4E}"/>
              </a:ext>
            </a:extLst>
          </p:cNvPr>
          <p:cNvCxnSpPr>
            <a:stCxn id="41" idx="0"/>
            <a:endCxn id="163" idx="2"/>
          </p:cNvCxnSpPr>
          <p:nvPr/>
        </p:nvCxnSpPr>
        <p:spPr>
          <a:xfrm flipH="1" flipV="1">
            <a:off x="10429793" y="3196209"/>
            <a:ext cx="823741" cy="820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FAD2DE4B-6CF7-45B3-8E78-BACD12545ABA}"/>
              </a:ext>
            </a:extLst>
          </p:cNvPr>
          <p:cNvCxnSpPr>
            <a:stCxn id="7" idx="2"/>
            <a:endCxn id="42" idx="7"/>
          </p:cNvCxnSpPr>
          <p:nvPr/>
        </p:nvCxnSpPr>
        <p:spPr>
          <a:xfrm flipH="1">
            <a:off x="9263212" y="1325384"/>
            <a:ext cx="1910752" cy="7883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5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1: 1-2-9-10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2: 1-2-3-4-10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3: 1-2-3-5-6-8-2-…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4: 1-2-3-5-7-8-2-…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" name="Nhóm 96">
            <a:extLst>
              <a:ext uri="{FF2B5EF4-FFF2-40B4-BE49-F238E27FC236}">
                <a16:creationId xmlns:a16="http://schemas.microsoft.com/office/drawing/2014/main" id="{01FB60A3-BFFE-4BAD-88A3-8A52CE46A833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98" name="Hình Bầu dục 97">
              <a:extLst>
                <a:ext uri="{FF2B5EF4-FFF2-40B4-BE49-F238E27FC236}">
                  <a16:creationId xmlns:a16="http://schemas.microsoft.com/office/drawing/2014/main" id="{36C81749-FB59-4826-8AEE-02DBBC7C65AA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00" name="Đường kết nối Mũi tên Thẳng 99">
              <a:extLst>
                <a:ext uri="{FF2B5EF4-FFF2-40B4-BE49-F238E27FC236}">
                  <a16:creationId xmlns:a16="http://schemas.microsoft.com/office/drawing/2014/main" id="{B3EA6007-EDD9-49E1-B4DF-6DA8233049CC}"/>
                </a:ext>
              </a:extLst>
            </p:cNvPr>
            <p:cNvCxnSpPr>
              <a:cxnSpLocks/>
              <a:stCxn id="98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Hình Bầu dục 100">
              <a:extLst>
                <a:ext uri="{FF2B5EF4-FFF2-40B4-BE49-F238E27FC236}">
                  <a16:creationId xmlns:a16="http://schemas.microsoft.com/office/drawing/2014/main" id="{3A34FBD6-07E7-478A-A0AB-4B2976BDED29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2" name="Đường kết nối Mũi tên Thẳng 101">
              <a:extLst>
                <a:ext uri="{FF2B5EF4-FFF2-40B4-BE49-F238E27FC236}">
                  <a16:creationId xmlns:a16="http://schemas.microsoft.com/office/drawing/2014/main" id="{8632C7E9-0F6B-43EE-977C-B200B2835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ình Bầu dục 102">
              <a:extLst>
                <a:ext uri="{FF2B5EF4-FFF2-40B4-BE49-F238E27FC236}">
                  <a16:creationId xmlns:a16="http://schemas.microsoft.com/office/drawing/2014/main" id="{B2429F73-08AD-44E9-9B90-2EB028CE46DD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4" name="Hình Bầu dục 103">
              <a:extLst>
                <a:ext uri="{FF2B5EF4-FFF2-40B4-BE49-F238E27FC236}">
                  <a16:creationId xmlns:a16="http://schemas.microsoft.com/office/drawing/2014/main" id="{2DF929B8-3D29-4FEB-BD3E-8712EDDFAA9E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05" name="Đường kết nối: Cong 104">
              <a:extLst>
                <a:ext uri="{FF2B5EF4-FFF2-40B4-BE49-F238E27FC236}">
                  <a16:creationId xmlns:a16="http://schemas.microsoft.com/office/drawing/2014/main" id="{89EB0451-B3CC-40CD-94BD-A903C2DB003E}"/>
                </a:ext>
              </a:extLst>
            </p:cNvPr>
            <p:cNvCxnSpPr>
              <a:stCxn id="103" idx="6"/>
              <a:endCxn id="104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Đường kết nối Mũi tên Thẳng 105">
              <a:extLst>
                <a:ext uri="{FF2B5EF4-FFF2-40B4-BE49-F238E27FC236}">
                  <a16:creationId xmlns:a16="http://schemas.microsoft.com/office/drawing/2014/main" id="{6082D353-5302-4E9D-B6AB-7C18ECED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Hình Bầu dục 106">
              <a:extLst>
                <a:ext uri="{FF2B5EF4-FFF2-40B4-BE49-F238E27FC236}">
                  <a16:creationId xmlns:a16="http://schemas.microsoft.com/office/drawing/2014/main" id="{21585875-79A0-4F4B-B691-629CE51B1278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8" name="Hình Bầu dục 107">
              <a:extLst>
                <a:ext uri="{FF2B5EF4-FFF2-40B4-BE49-F238E27FC236}">
                  <a16:creationId xmlns:a16="http://schemas.microsoft.com/office/drawing/2014/main" id="{143D462D-CC27-49D5-9C1A-CB47F245A6B1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10" name="Hình Bầu dục 109">
              <a:extLst>
                <a:ext uri="{FF2B5EF4-FFF2-40B4-BE49-F238E27FC236}">
                  <a16:creationId xmlns:a16="http://schemas.microsoft.com/office/drawing/2014/main" id="{6EA581BA-4C46-4FC3-AD4E-C255947309FE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2" name="Hình Bầu dục 111">
              <a:extLst>
                <a:ext uri="{FF2B5EF4-FFF2-40B4-BE49-F238E27FC236}">
                  <a16:creationId xmlns:a16="http://schemas.microsoft.com/office/drawing/2014/main" id="{9CDF4133-65BF-4A86-94FD-AF64BE963673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114" name="Đường kết nối Mũi tên Thẳng 113">
              <a:extLst>
                <a:ext uri="{FF2B5EF4-FFF2-40B4-BE49-F238E27FC236}">
                  <a16:creationId xmlns:a16="http://schemas.microsoft.com/office/drawing/2014/main" id="{5A50DF9B-1C9D-470A-AA0E-2E85B6602E41}"/>
                </a:ext>
              </a:extLst>
            </p:cNvPr>
            <p:cNvCxnSpPr>
              <a:stCxn id="107" idx="3"/>
              <a:endCxn id="110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Đường kết nối Mũi tên Thẳng 114">
              <a:extLst>
                <a:ext uri="{FF2B5EF4-FFF2-40B4-BE49-F238E27FC236}">
                  <a16:creationId xmlns:a16="http://schemas.microsoft.com/office/drawing/2014/main" id="{22D056FF-B5AF-408D-A6B3-0C1B63BC1967}"/>
                </a:ext>
              </a:extLst>
            </p:cNvPr>
            <p:cNvCxnSpPr>
              <a:stCxn id="107" idx="5"/>
              <a:endCxn id="108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Đường kết nối Mũi tên Thẳng 115">
              <a:extLst>
                <a:ext uri="{FF2B5EF4-FFF2-40B4-BE49-F238E27FC236}">
                  <a16:creationId xmlns:a16="http://schemas.microsoft.com/office/drawing/2014/main" id="{12A80144-7E05-4331-A3DD-13938ED1E712}"/>
                </a:ext>
              </a:extLst>
            </p:cNvPr>
            <p:cNvCxnSpPr>
              <a:stCxn id="110" idx="5"/>
              <a:endCxn id="112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Đường kết nối Mũi tên Thẳng 116">
              <a:extLst>
                <a:ext uri="{FF2B5EF4-FFF2-40B4-BE49-F238E27FC236}">
                  <a16:creationId xmlns:a16="http://schemas.microsoft.com/office/drawing/2014/main" id="{7F53B49E-E282-463B-AB05-0CE6C2B8084B}"/>
                </a:ext>
              </a:extLst>
            </p:cNvPr>
            <p:cNvCxnSpPr>
              <a:stCxn id="108" idx="3"/>
              <a:endCxn id="112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Đường kết nối: Cong 117">
              <a:extLst>
                <a:ext uri="{FF2B5EF4-FFF2-40B4-BE49-F238E27FC236}">
                  <a16:creationId xmlns:a16="http://schemas.microsoft.com/office/drawing/2014/main" id="{2792CB59-F387-48FD-ADE9-A14DC21BC2D3}"/>
                </a:ext>
              </a:extLst>
            </p:cNvPr>
            <p:cNvCxnSpPr>
              <a:stCxn id="112" idx="3"/>
              <a:endCxn id="101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Hình Bầu dục 118">
              <a:extLst>
                <a:ext uri="{FF2B5EF4-FFF2-40B4-BE49-F238E27FC236}">
                  <a16:creationId xmlns:a16="http://schemas.microsoft.com/office/drawing/2014/main" id="{0408C89D-3757-4348-A532-21A613A4F890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20" name="Đường kết nối: Cong 119">
              <a:extLst>
                <a:ext uri="{FF2B5EF4-FFF2-40B4-BE49-F238E27FC236}">
                  <a16:creationId xmlns:a16="http://schemas.microsoft.com/office/drawing/2014/main" id="{849E9096-23EC-4020-8CB5-72885E54992D}"/>
                </a:ext>
              </a:extLst>
            </p:cNvPr>
            <p:cNvCxnSpPr>
              <a:cxnSpLocks/>
              <a:stCxn id="101" idx="1"/>
              <a:endCxn id="119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Hình Bầu dục 120">
              <a:extLst>
                <a:ext uri="{FF2B5EF4-FFF2-40B4-BE49-F238E27FC236}">
                  <a16:creationId xmlns:a16="http://schemas.microsoft.com/office/drawing/2014/main" id="{D93F1C21-790D-46EB-92D0-DFD433F433B1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22" name="Đường kết nối Mũi tên Thẳng 121">
              <a:extLst>
                <a:ext uri="{FF2B5EF4-FFF2-40B4-BE49-F238E27FC236}">
                  <a16:creationId xmlns:a16="http://schemas.microsoft.com/office/drawing/2014/main" id="{DB843552-5FE2-460A-B670-491813B59791}"/>
                </a:ext>
              </a:extLst>
            </p:cNvPr>
            <p:cNvCxnSpPr>
              <a:cxnSpLocks/>
              <a:stCxn id="119" idx="5"/>
              <a:endCxn id="121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Đường kết nối Mũi tên Thẳng 122">
              <a:extLst>
                <a:ext uri="{FF2B5EF4-FFF2-40B4-BE49-F238E27FC236}">
                  <a16:creationId xmlns:a16="http://schemas.microsoft.com/office/drawing/2014/main" id="{85425D3B-B2DD-4457-BA0F-35517E0420D4}"/>
                </a:ext>
              </a:extLst>
            </p:cNvPr>
            <p:cNvCxnSpPr>
              <a:cxnSpLocks/>
              <a:stCxn id="104" idx="3"/>
              <a:endCxn id="121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Hình chữ nhật 124">
              <a:extLst>
                <a:ext uri="{FF2B5EF4-FFF2-40B4-BE49-F238E27FC236}">
                  <a16:creationId xmlns:a16="http://schemas.microsoft.com/office/drawing/2014/main" id="{3E1AB962-956B-4B6B-9DFE-A2485AC8E276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26" name="Hình chữ nhật 125">
              <a:extLst>
                <a:ext uri="{FF2B5EF4-FFF2-40B4-BE49-F238E27FC236}">
                  <a16:creationId xmlns:a16="http://schemas.microsoft.com/office/drawing/2014/main" id="{A3E05A96-72F1-4476-853B-D8D42E756278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27" name="Hình chữ nhật 126">
              <a:extLst>
                <a:ext uri="{FF2B5EF4-FFF2-40B4-BE49-F238E27FC236}">
                  <a16:creationId xmlns:a16="http://schemas.microsoft.com/office/drawing/2014/main" id="{FE9A6CC8-83DD-41D1-BCE3-A3BB1ED150BD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28" name="Hình chữ nhật 127">
              <a:extLst>
                <a:ext uri="{FF2B5EF4-FFF2-40B4-BE49-F238E27FC236}">
                  <a16:creationId xmlns:a16="http://schemas.microsoft.com/office/drawing/2014/main" id="{8EBBE7FF-439F-4657-A525-E390D4DC12D3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48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testcase: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Path 1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[], x = 3;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Path 2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4, 6, 8, 10], x = 6;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2;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28920C5-D265-4AEC-870F-7416FABEE8F0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33" name="Hình Bầu dục 32">
              <a:extLst>
                <a:ext uri="{FF2B5EF4-FFF2-40B4-BE49-F238E27FC236}">
                  <a16:creationId xmlns:a16="http://schemas.microsoft.com/office/drawing/2014/main" id="{B1970310-E6CB-4CC4-959C-E8551CD21AA8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3EF1F35B-CB4A-4FFC-8A32-F19D9B6D3DF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ình Bầu dục 34">
              <a:extLst>
                <a:ext uri="{FF2B5EF4-FFF2-40B4-BE49-F238E27FC236}">
                  <a16:creationId xmlns:a16="http://schemas.microsoft.com/office/drawing/2014/main" id="{543B3E00-43AB-4E91-9DD7-19644EA30805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50C9D483-70DF-46C0-A4E7-9DA78697A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34082644-58E3-4EFF-9971-C2B610E093E3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Hình Bầu dục 37">
              <a:extLst>
                <a:ext uri="{FF2B5EF4-FFF2-40B4-BE49-F238E27FC236}">
                  <a16:creationId xmlns:a16="http://schemas.microsoft.com/office/drawing/2014/main" id="{B6AC2245-8168-4872-B530-CA0CDA560380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9" name="Đường kết nối: Cong 38">
              <a:extLst>
                <a:ext uri="{FF2B5EF4-FFF2-40B4-BE49-F238E27FC236}">
                  <a16:creationId xmlns:a16="http://schemas.microsoft.com/office/drawing/2014/main" id="{CFB66CA5-C4FE-4D57-90E0-259B3F30D31C}"/>
                </a:ext>
              </a:extLst>
            </p:cNvPr>
            <p:cNvCxnSpPr>
              <a:stCxn id="37" idx="6"/>
              <a:endCxn id="38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kết nối Mũi tên Thẳng 39">
              <a:extLst>
                <a:ext uri="{FF2B5EF4-FFF2-40B4-BE49-F238E27FC236}">
                  <a16:creationId xmlns:a16="http://schemas.microsoft.com/office/drawing/2014/main" id="{99C971A9-396D-4F4B-A068-01B2F0E28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03739E59-4E36-4A58-B203-0A70A048735E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FD6EABA0-28BF-48AF-9133-1305121D056B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E68E3CE8-592A-48AF-A9F5-02DF18B82470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1" name="Hình Bầu dục 50">
              <a:extLst>
                <a:ext uri="{FF2B5EF4-FFF2-40B4-BE49-F238E27FC236}">
                  <a16:creationId xmlns:a16="http://schemas.microsoft.com/office/drawing/2014/main" id="{E22442E1-EEA6-49E7-BD4D-BBAE7D51CE5E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8F7397A6-AFA6-4E92-B17A-3C0A1A771E05}"/>
                </a:ext>
              </a:extLst>
            </p:cNvPr>
            <p:cNvCxnSpPr>
              <a:stCxn id="41" idx="3"/>
              <a:endCxn id="47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8E76E1DA-BA23-4691-B737-F8923B1287D7}"/>
                </a:ext>
              </a:extLst>
            </p:cNvPr>
            <p:cNvCxnSpPr>
              <a:stCxn id="41" idx="5"/>
              <a:endCxn id="46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Đường kết nối Mũi tên Thẳng 55">
              <a:extLst>
                <a:ext uri="{FF2B5EF4-FFF2-40B4-BE49-F238E27FC236}">
                  <a16:creationId xmlns:a16="http://schemas.microsoft.com/office/drawing/2014/main" id="{76E678DF-5FFD-4C49-B206-4BB71F39E427}"/>
                </a:ext>
              </a:extLst>
            </p:cNvPr>
            <p:cNvCxnSpPr>
              <a:stCxn id="47" idx="5"/>
              <a:endCxn id="51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Đường kết nối Mũi tên Thẳng 56">
              <a:extLst>
                <a:ext uri="{FF2B5EF4-FFF2-40B4-BE49-F238E27FC236}">
                  <a16:creationId xmlns:a16="http://schemas.microsoft.com/office/drawing/2014/main" id="{C834E3B6-1CFB-4C6A-8E99-F10D2D54F466}"/>
                </a:ext>
              </a:extLst>
            </p:cNvPr>
            <p:cNvCxnSpPr>
              <a:stCxn id="46" idx="3"/>
              <a:endCxn id="51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Đường kết nối: Cong 57">
              <a:extLst>
                <a:ext uri="{FF2B5EF4-FFF2-40B4-BE49-F238E27FC236}">
                  <a16:creationId xmlns:a16="http://schemas.microsoft.com/office/drawing/2014/main" id="{B3459223-D3BF-4DD2-A20A-408CC90F03D3}"/>
                </a:ext>
              </a:extLst>
            </p:cNvPr>
            <p:cNvCxnSpPr>
              <a:stCxn id="51" idx="3"/>
              <a:endCxn id="35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4A5201D0-DD3F-493D-9DDF-360423682831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61" name="Đường kết nối: Cong 60">
              <a:extLst>
                <a:ext uri="{FF2B5EF4-FFF2-40B4-BE49-F238E27FC236}">
                  <a16:creationId xmlns:a16="http://schemas.microsoft.com/office/drawing/2014/main" id="{985BA87A-8BD5-487B-A981-C3DC0CF96214}"/>
                </a:ext>
              </a:extLst>
            </p:cNvPr>
            <p:cNvCxnSpPr>
              <a:cxnSpLocks/>
              <a:stCxn id="35" idx="1"/>
              <a:endCxn id="60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ình Bầu dục 61">
              <a:extLst>
                <a:ext uri="{FF2B5EF4-FFF2-40B4-BE49-F238E27FC236}">
                  <a16:creationId xmlns:a16="http://schemas.microsoft.com/office/drawing/2014/main" id="{B894FEC0-B043-46FC-8E2F-18808C12A8D1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63" name="Đường kết nối Mũi tên Thẳng 62">
              <a:extLst>
                <a:ext uri="{FF2B5EF4-FFF2-40B4-BE49-F238E27FC236}">
                  <a16:creationId xmlns:a16="http://schemas.microsoft.com/office/drawing/2014/main" id="{5B81FF65-842E-421E-B975-EAFEAA6808B7}"/>
                </a:ext>
              </a:extLst>
            </p:cNvPr>
            <p:cNvCxnSpPr>
              <a:cxnSpLocks/>
              <a:stCxn id="60" idx="5"/>
              <a:endCxn id="62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Đường kết nối Mũi tên Thẳng 63">
              <a:extLst>
                <a:ext uri="{FF2B5EF4-FFF2-40B4-BE49-F238E27FC236}">
                  <a16:creationId xmlns:a16="http://schemas.microsoft.com/office/drawing/2014/main" id="{68EFFD32-434A-480D-9C92-C43775F25F6D}"/>
                </a:ext>
              </a:extLst>
            </p:cNvPr>
            <p:cNvCxnSpPr>
              <a:cxnSpLocks/>
              <a:stCxn id="38" idx="3"/>
              <a:endCxn id="62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Hình chữ nhật 64">
              <a:extLst>
                <a:ext uri="{FF2B5EF4-FFF2-40B4-BE49-F238E27FC236}">
                  <a16:creationId xmlns:a16="http://schemas.microsoft.com/office/drawing/2014/main" id="{A493EEB2-AA94-4B18-922C-ED6D954972F1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66" name="Hình chữ nhật 65">
              <a:extLst>
                <a:ext uri="{FF2B5EF4-FFF2-40B4-BE49-F238E27FC236}">
                  <a16:creationId xmlns:a16="http://schemas.microsoft.com/office/drawing/2014/main" id="{A64DAE06-8A85-4773-AFEB-31EE9C8C5705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19B8C7A7-5CFA-450F-A032-D3A1152E7169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68" name="Hình chữ nhật 67">
              <a:extLst>
                <a:ext uri="{FF2B5EF4-FFF2-40B4-BE49-F238E27FC236}">
                  <a16:creationId xmlns:a16="http://schemas.microsoft.com/office/drawing/2014/main" id="{F5B43177-FDD3-41E4-BF68-EF97400EF992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30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Path 3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4, 6, 8, 10], x = 10;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Path 4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4, 6, 8, 10], x = 4;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1;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28920C5-D265-4AEC-870F-7416FABEE8F0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33" name="Hình Bầu dục 32">
              <a:extLst>
                <a:ext uri="{FF2B5EF4-FFF2-40B4-BE49-F238E27FC236}">
                  <a16:creationId xmlns:a16="http://schemas.microsoft.com/office/drawing/2014/main" id="{B1970310-E6CB-4CC4-959C-E8551CD21AA8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3EF1F35B-CB4A-4FFC-8A32-F19D9B6D3DF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ình Bầu dục 34">
              <a:extLst>
                <a:ext uri="{FF2B5EF4-FFF2-40B4-BE49-F238E27FC236}">
                  <a16:creationId xmlns:a16="http://schemas.microsoft.com/office/drawing/2014/main" id="{543B3E00-43AB-4E91-9DD7-19644EA30805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50C9D483-70DF-46C0-A4E7-9DA78697A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34082644-58E3-4EFF-9971-C2B610E093E3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Hình Bầu dục 37">
              <a:extLst>
                <a:ext uri="{FF2B5EF4-FFF2-40B4-BE49-F238E27FC236}">
                  <a16:creationId xmlns:a16="http://schemas.microsoft.com/office/drawing/2014/main" id="{B6AC2245-8168-4872-B530-CA0CDA560380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9" name="Đường kết nối: Cong 38">
              <a:extLst>
                <a:ext uri="{FF2B5EF4-FFF2-40B4-BE49-F238E27FC236}">
                  <a16:creationId xmlns:a16="http://schemas.microsoft.com/office/drawing/2014/main" id="{CFB66CA5-C4FE-4D57-90E0-259B3F30D31C}"/>
                </a:ext>
              </a:extLst>
            </p:cNvPr>
            <p:cNvCxnSpPr>
              <a:stCxn id="37" idx="6"/>
              <a:endCxn id="38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kết nối Mũi tên Thẳng 39">
              <a:extLst>
                <a:ext uri="{FF2B5EF4-FFF2-40B4-BE49-F238E27FC236}">
                  <a16:creationId xmlns:a16="http://schemas.microsoft.com/office/drawing/2014/main" id="{99C971A9-396D-4F4B-A068-01B2F0E28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03739E59-4E36-4A58-B203-0A70A048735E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FD6EABA0-28BF-48AF-9133-1305121D056B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E68E3CE8-592A-48AF-A9F5-02DF18B82470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1" name="Hình Bầu dục 50">
              <a:extLst>
                <a:ext uri="{FF2B5EF4-FFF2-40B4-BE49-F238E27FC236}">
                  <a16:creationId xmlns:a16="http://schemas.microsoft.com/office/drawing/2014/main" id="{E22442E1-EEA6-49E7-BD4D-BBAE7D51CE5E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8F7397A6-AFA6-4E92-B17A-3C0A1A771E05}"/>
                </a:ext>
              </a:extLst>
            </p:cNvPr>
            <p:cNvCxnSpPr>
              <a:stCxn id="41" idx="3"/>
              <a:endCxn id="47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8E76E1DA-BA23-4691-B737-F8923B1287D7}"/>
                </a:ext>
              </a:extLst>
            </p:cNvPr>
            <p:cNvCxnSpPr>
              <a:stCxn id="41" idx="5"/>
              <a:endCxn id="46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Đường kết nối Mũi tên Thẳng 55">
              <a:extLst>
                <a:ext uri="{FF2B5EF4-FFF2-40B4-BE49-F238E27FC236}">
                  <a16:creationId xmlns:a16="http://schemas.microsoft.com/office/drawing/2014/main" id="{76E678DF-5FFD-4C49-B206-4BB71F39E427}"/>
                </a:ext>
              </a:extLst>
            </p:cNvPr>
            <p:cNvCxnSpPr>
              <a:stCxn id="47" idx="5"/>
              <a:endCxn id="51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Đường kết nối Mũi tên Thẳng 56">
              <a:extLst>
                <a:ext uri="{FF2B5EF4-FFF2-40B4-BE49-F238E27FC236}">
                  <a16:creationId xmlns:a16="http://schemas.microsoft.com/office/drawing/2014/main" id="{C834E3B6-1CFB-4C6A-8E99-F10D2D54F466}"/>
                </a:ext>
              </a:extLst>
            </p:cNvPr>
            <p:cNvCxnSpPr>
              <a:stCxn id="46" idx="3"/>
              <a:endCxn id="51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Đường kết nối: Cong 57">
              <a:extLst>
                <a:ext uri="{FF2B5EF4-FFF2-40B4-BE49-F238E27FC236}">
                  <a16:creationId xmlns:a16="http://schemas.microsoft.com/office/drawing/2014/main" id="{B3459223-D3BF-4DD2-A20A-408CC90F03D3}"/>
                </a:ext>
              </a:extLst>
            </p:cNvPr>
            <p:cNvCxnSpPr>
              <a:stCxn id="51" idx="3"/>
              <a:endCxn id="35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4A5201D0-DD3F-493D-9DDF-360423682831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61" name="Đường kết nối: Cong 60">
              <a:extLst>
                <a:ext uri="{FF2B5EF4-FFF2-40B4-BE49-F238E27FC236}">
                  <a16:creationId xmlns:a16="http://schemas.microsoft.com/office/drawing/2014/main" id="{985BA87A-8BD5-487B-A981-C3DC0CF96214}"/>
                </a:ext>
              </a:extLst>
            </p:cNvPr>
            <p:cNvCxnSpPr>
              <a:cxnSpLocks/>
              <a:stCxn id="35" idx="1"/>
              <a:endCxn id="60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ình Bầu dục 61">
              <a:extLst>
                <a:ext uri="{FF2B5EF4-FFF2-40B4-BE49-F238E27FC236}">
                  <a16:creationId xmlns:a16="http://schemas.microsoft.com/office/drawing/2014/main" id="{B894FEC0-B043-46FC-8E2F-18808C12A8D1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63" name="Đường kết nối Mũi tên Thẳng 62">
              <a:extLst>
                <a:ext uri="{FF2B5EF4-FFF2-40B4-BE49-F238E27FC236}">
                  <a16:creationId xmlns:a16="http://schemas.microsoft.com/office/drawing/2014/main" id="{5B81FF65-842E-421E-B975-EAFEAA6808B7}"/>
                </a:ext>
              </a:extLst>
            </p:cNvPr>
            <p:cNvCxnSpPr>
              <a:cxnSpLocks/>
              <a:stCxn id="60" idx="5"/>
              <a:endCxn id="62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Đường kết nối Mũi tên Thẳng 63">
              <a:extLst>
                <a:ext uri="{FF2B5EF4-FFF2-40B4-BE49-F238E27FC236}">
                  <a16:creationId xmlns:a16="http://schemas.microsoft.com/office/drawing/2014/main" id="{68EFFD32-434A-480D-9C92-C43775F25F6D}"/>
                </a:ext>
              </a:extLst>
            </p:cNvPr>
            <p:cNvCxnSpPr>
              <a:cxnSpLocks/>
              <a:stCxn id="38" idx="3"/>
              <a:endCxn id="62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Hình chữ nhật 64">
              <a:extLst>
                <a:ext uri="{FF2B5EF4-FFF2-40B4-BE49-F238E27FC236}">
                  <a16:creationId xmlns:a16="http://schemas.microsoft.com/office/drawing/2014/main" id="{A493EEB2-AA94-4B18-922C-ED6D954972F1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66" name="Hình chữ nhật 65">
              <a:extLst>
                <a:ext uri="{FF2B5EF4-FFF2-40B4-BE49-F238E27FC236}">
                  <a16:creationId xmlns:a16="http://schemas.microsoft.com/office/drawing/2014/main" id="{A64DAE06-8A85-4773-AFEB-31EE9C8C5705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19B8C7A7-5CFA-450F-A032-D3A1152E7169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68" name="Hình chữ nhật 67">
              <a:extLst>
                <a:ext uri="{FF2B5EF4-FFF2-40B4-BE49-F238E27FC236}">
                  <a16:creationId xmlns:a16="http://schemas.microsoft.com/office/drawing/2014/main" id="{F5B43177-FDD3-41E4-BF68-EF97400EF992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6335163" cy="32238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6036"/>
            <a:ext cx="10364450" cy="3087755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IV. ƯU, NH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ỢC ĐIỂM VÀ KẾT LUẬN: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17114"/>
            <a:ext cx="10325725" cy="48106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tests d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testcases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chuyên môn,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chuyên sâu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7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IV. ƯU, NH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ỢC ĐIỂM VÀ KẾT LUẬN: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17114"/>
            <a:ext cx="10490825" cy="50011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tra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đường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cơ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giúp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lỗi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nằm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trong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đoạn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rộng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rãi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trong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suốt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thử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đơn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cải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thiện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thử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như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chất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năng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phẩm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706" y="1295399"/>
            <a:ext cx="5460520" cy="4442791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CẢM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 CÔ VÀ CÁC BẠN ĐÃ LẮNG 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3100"/>
            <a:ext cx="10268576" cy="4498286"/>
          </a:xfrm>
        </p:spPr>
        <p:txBody>
          <a:bodyPr>
            <a:noAutofit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 McCabe (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testcase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44926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I.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 THIỆU</a:t>
            </a:r>
          </a:p>
        </p:txBody>
      </p:sp>
    </p:spTree>
    <p:extLst>
      <p:ext uri="{BB962C8B-B14F-4D97-AF65-F5344CB8AC3E}">
        <p14:creationId xmlns:p14="http://schemas.microsoft.com/office/powerpoint/2010/main" val="3683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78100"/>
            <a:ext cx="10268576" cy="3863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 V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ẽ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Cyclomatic.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testcase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555922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II. CÁC B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ỚC THỰC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grpSp>
        <p:nvGrpSpPr>
          <p:cNvPr id="129" name="Nhóm 128">
            <a:extLst>
              <a:ext uri="{FF2B5EF4-FFF2-40B4-BE49-F238E27FC236}">
                <a16:creationId xmlns:a16="http://schemas.microsoft.com/office/drawing/2014/main" id="{5F4AEF0C-33CA-445B-82A1-9C5D0209A60E}"/>
              </a:ext>
            </a:extLst>
          </p:cNvPr>
          <p:cNvGrpSpPr/>
          <p:nvPr/>
        </p:nvGrpSpPr>
        <p:grpSpPr>
          <a:xfrm>
            <a:off x="1943924" y="2934154"/>
            <a:ext cx="520700" cy="2063850"/>
            <a:chOff x="2019300" y="3314700"/>
            <a:chExt cx="520700" cy="2063850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043EB3CF-35B0-4AA9-AA81-C4961FDD7D96}"/>
                </a:ext>
              </a:extLst>
            </p:cNvPr>
            <p:cNvSpPr/>
            <p:nvPr/>
          </p:nvSpPr>
          <p:spPr>
            <a:xfrm>
              <a:off x="2019300" y="331470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EDAF421A-C097-4687-927D-5F2B995CE31F}"/>
                </a:ext>
              </a:extLst>
            </p:cNvPr>
            <p:cNvSpPr/>
            <p:nvPr/>
          </p:nvSpPr>
          <p:spPr>
            <a:xfrm>
              <a:off x="2019300" y="484515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CFFA37C0-7C0F-472C-82ED-F8762750F39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279650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Nhóm 119">
            <a:extLst>
              <a:ext uri="{FF2B5EF4-FFF2-40B4-BE49-F238E27FC236}">
                <a16:creationId xmlns:a16="http://schemas.microsoft.com/office/drawing/2014/main" id="{443C3616-DB75-4A17-9A54-AEAE37EF9735}"/>
              </a:ext>
            </a:extLst>
          </p:cNvPr>
          <p:cNvGrpSpPr/>
          <p:nvPr/>
        </p:nvGrpSpPr>
        <p:grpSpPr>
          <a:xfrm>
            <a:off x="5672410" y="2934154"/>
            <a:ext cx="2141409" cy="2063850"/>
            <a:chOff x="5683249" y="3314700"/>
            <a:chExt cx="2141409" cy="2063850"/>
          </a:xfrm>
        </p:grpSpPr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8E193AF8-C53C-4319-A2F9-90EB4B7CC983}"/>
                </a:ext>
              </a:extLst>
            </p:cNvPr>
            <p:cNvSpPr/>
            <p:nvPr/>
          </p:nvSpPr>
          <p:spPr>
            <a:xfrm>
              <a:off x="6501578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3270CCCC-CBF4-4CAF-ABC9-76E58527CFCE}"/>
                </a:ext>
              </a:extLst>
            </p:cNvPr>
            <p:cNvSpPr/>
            <p:nvPr/>
          </p:nvSpPr>
          <p:spPr>
            <a:xfrm>
              <a:off x="6501578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D904D4AA-11B0-42AB-A3B3-29782D3245EF}"/>
                </a:ext>
              </a:extLst>
            </p:cNvPr>
            <p:cNvSpPr/>
            <p:nvPr/>
          </p:nvSpPr>
          <p:spPr>
            <a:xfrm>
              <a:off x="7303965" y="4155789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4DEA0A1F-BB52-4981-B5C4-1A5CBCFB6D1A}"/>
                </a:ext>
              </a:extLst>
            </p:cNvPr>
            <p:cNvSpPr/>
            <p:nvPr/>
          </p:nvSpPr>
          <p:spPr>
            <a:xfrm>
              <a:off x="5683249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Đường kết nối Mũi tên Thẳng 19">
              <a:extLst>
                <a:ext uri="{FF2B5EF4-FFF2-40B4-BE49-F238E27FC236}">
                  <a16:creationId xmlns:a16="http://schemas.microsoft.com/office/drawing/2014/main" id="{462ECE70-E8E1-4BA5-A179-7D64A9B61A7D}"/>
                </a:ext>
              </a:extLst>
            </p:cNvPr>
            <p:cNvCxnSpPr>
              <a:cxnSpLocks/>
              <a:stCxn id="14" idx="3"/>
              <a:endCxn id="18" idx="7"/>
            </p:cNvCxnSpPr>
            <p:nvPr/>
          </p:nvCxnSpPr>
          <p:spPr>
            <a:xfrm flipH="1">
              <a:off x="6127655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 Mũi tên Thẳng 23">
              <a:extLst>
                <a:ext uri="{FF2B5EF4-FFF2-40B4-BE49-F238E27FC236}">
                  <a16:creationId xmlns:a16="http://schemas.microsoft.com/office/drawing/2014/main" id="{C1FE0211-BA4F-4A72-86EF-1C4F752A3728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6946022" y="3769985"/>
              <a:ext cx="43419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Đường kết nối Mũi tên Thẳng 25">
              <a:extLst>
                <a:ext uri="{FF2B5EF4-FFF2-40B4-BE49-F238E27FC236}">
                  <a16:creationId xmlns:a16="http://schemas.microsoft.com/office/drawing/2014/main" id="{26C48B86-633B-4C1C-BD1F-A5684B0C0D45}"/>
                </a:ext>
              </a:extLst>
            </p:cNvPr>
            <p:cNvCxnSpPr>
              <a:stCxn id="18" idx="5"/>
              <a:endCxn id="15" idx="2"/>
            </p:cNvCxnSpPr>
            <p:nvPr/>
          </p:nvCxnSpPr>
          <p:spPr>
            <a:xfrm>
              <a:off x="6127655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6976C056-3CFE-4558-A515-A87146036ED7}"/>
                </a:ext>
              </a:extLst>
            </p:cNvPr>
            <p:cNvCxnSpPr>
              <a:stCxn id="17" idx="3"/>
              <a:endCxn id="15" idx="6"/>
            </p:cNvCxnSpPr>
            <p:nvPr/>
          </p:nvCxnSpPr>
          <p:spPr>
            <a:xfrm flipH="1">
              <a:off x="7022276" y="4611074"/>
              <a:ext cx="35794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3CEA9C3A-57BF-42E5-8C5A-FAAAE3A781B0}"/>
              </a:ext>
            </a:extLst>
          </p:cNvPr>
          <p:cNvSpPr/>
          <p:nvPr/>
        </p:nvSpPr>
        <p:spPr>
          <a:xfrm>
            <a:off x="5727698" y="5704152"/>
            <a:ext cx="2046779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-else</a:t>
            </a:r>
          </a:p>
        </p:txBody>
      </p:sp>
      <p:grpSp>
        <p:nvGrpSpPr>
          <p:cNvPr id="128" name="Nhóm 127">
            <a:extLst>
              <a:ext uri="{FF2B5EF4-FFF2-40B4-BE49-F238E27FC236}">
                <a16:creationId xmlns:a16="http://schemas.microsoft.com/office/drawing/2014/main" id="{38DA833C-5E44-4D0E-B0B3-9EA5212D3FE5}"/>
              </a:ext>
            </a:extLst>
          </p:cNvPr>
          <p:cNvGrpSpPr/>
          <p:nvPr/>
        </p:nvGrpSpPr>
        <p:grpSpPr>
          <a:xfrm>
            <a:off x="3448364" y="2934154"/>
            <a:ext cx="1339027" cy="2063850"/>
            <a:chOff x="3385027" y="3314700"/>
            <a:chExt cx="1339027" cy="2063850"/>
          </a:xfrm>
        </p:grpSpPr>
        <p:sp>
          <p:nvSpPr>
            <p:cNvPr id="78" name="Hình Bầu dục 77">
              <a:extLst>
                <a:ext uri="{FF2B5EF4-FFF2-40B4-BE49-F238E27FC236}">
                  <a16:creationId xmlns:a16="http://schemas.microsoft.com/office/drawing/2014/main" id="{ECBF0E92-1ED0-4533-A14F-37FC3732591B}"/>
                </a:ext>
              </a:extLst>
            </p:cNvPr>
            <p:cNvSpPr/>
            <p:nvPr/>
          </p:nvSpPr>
          <p:spPr>
            <a:xfrm>
              <a:off x="4203356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ình Bầu dục 78">
              <a:extLst>
                <a:ext uri="{FF2B5EF4-FFF2-40B4-BE49-F238E27FC236}">
                  <a16:creationId xmlns:a16="http://schemas.microsoft.com/office/drawing/2014/main" id="{D098F86E-23B6-46F6-B382-526F4FF85CBB}"/>
                </a:ext>
              </a:extLst>
            </p:cNvPr>
            <p:cNvSpPr/>
            <p:nvPr/>
          </p:nvSpPr>
          <p:spPr>
            <a:xfrm>
              <a:off x="4203356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ình Bầu dục 80">
              <a:extLst>
                <a:ext uri="{FF2B5EF4-FFF2-40B4-BE49-F238E27FC236}">
                  <a16:creationId xmlns:a16="http://schemas.microsoft.com/office/drawing/2014/main" id="{FB668269-E154-492A-A5BD-BB03572E117B}"/>
                </a:ext>
              </a:extLst>
            </p:cNvPr>
            <p:cNvSpPr/>
            <p:nvPr/>
          </p:nvSpPr>
          <p:spPr>
            <a:xfrm>
              <a:off x="3385027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Đường kết nối Mũi tên Thẳng 81">
              <a:extLst>
                <a:ext uri="{FF2B5EF4-FFF2-40B4-BE49-F238E27FC236}">
                  <a16:creationId xmlns:a16="http://schemas.microsoft.com/office/drawing/2014/main" id="{44958E41-0117-46E5-959C-0E5CDA7CCBAB}"/>
                </a:ext>
              </a:extLst>
            </p:cNvPr>
            <p:cNvCxnSpPr>
              <a:cxnSpLocks/>
              <a:stCxn id="78" idx="3"/>
              <a:endCxn id="81" idx="7"/>
            </p:cNvCxnSpPr>
            <p:nvPr/>
          </p:nvCxnSpPr>
          <p:spPr>
            <a:xfrm flipH="1">
              <a:off x="3829433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Đường kết nối Mũi tên Thẳng 82">
              <a:extLst>
                <a:ext uri="{FF2B5EF4-FFF2-40B4-BE49-F238E27FC236}">
                  <a16:creationId xmlns:a16="http://schemas.microsoft.com/office/drawing/2014/main" id="{61B9B0C7-8139-42B5-93B4-2C9E5756A5F0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>
            <a:xfrm>
              <a:off x="4463705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Đường kết nối Mũi tên Thẳng 83">
              <a:extLst>
                <a:ext uri="{FF2B5EF4-FFF2-40B4-BE49-F238E27FC236}">
                  <a16:creationId xmlns:a16="http://schemas.microsoft.com/office/drawing/2014/main" id="{509DB138-6413-4C71-8069-759AB53F06B4}"/>
                </a:ext>
              </a:extLst>
            </p:cNvPr>
            <p:cNvCxnSpPr>
              <a:stCxn id="81" idx="5"/>
              <a:endCxn id="79" idx="2"/>
            </p:cNvCxnSpPr>
            <p:nvPr/>
          </p:nvCxnSpPr>
          <p:spPr>
            <a:xfrm>
              <a:off x="3829433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3340584" y="5722276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- then</a:t>
            </a: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562190" y="5694916"/>
            <a:ext cx="1284168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Nhóm 214">
            <a:extLst>
              <a:ext uri="{FF2B5EF4-FFF2-40B4-BE49-F238E27FC236}">
                <a16:creationId xmlns:a16="http://schemas.microsoft.com/office/drawing/2014/main" id="{47564AA5-5AE6-4286-9FB1-A5014F8C199A}"/>
              </a:ext>
            </a:extLst>
          </p:cNvPr>
          <p:cNvGrpSpPr/>
          <p:nvPr/>
        </p:nvGrpSpPr>
        <p:grpSpPr>
          <a:xfrm>
            <a:off x="9169781" y="2934154"/>
            <a:ext cx="533398" cy="2239927"/>
            <a:chOff x="8769332" y="2932348"/>
            <a:chExt cx="533398" cy="2239927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8769332" y="2932348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8782032" y="4637069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8769332" y="3821637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9029679" y="3467554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Đường kết nối: Cong 192">
              <a:extLst>
                <a:ext uri="{FF2B5EF4-FFF2-40B4-BE49-F238E27FC236}">
                  <a16:creationId xmlns:a16="http://schemas.microsoft.com/office/drawing/2014/main" id="{75331089-D3A7-4935-BC7E-546953A511C8}"/>
                </a:ext>
              </a:extLst>
            </p:cNvPr>
            <p:cNvCxnSpPr>
              <a:stCxn id="137" idx="6"/>
              <a:endCxn id="138" idx="6"/>
            </p:cNvCxnSpPr>
            <p:nvPr/>
          </p:nvCxnSpPr>
          <p:spPr>
            <a:xfrm>
              <a:off x="9290030" y="3199951"/>
              <a:ext cx="12700" cy="1704721"/>
            </a:xfrm>
            <a:prstGeom prst="curvedConnector3">
              <a:avLst>
                <a:gd name="adj1" fmla="val 19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8769332" y="3199952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708871" y="5722276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8118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4646041" y="5733098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529794" y="5733098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-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385999" y="5728327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1" name="Nhóm 310">
            <a:extLst>
              <a:ext uri="{FF2B5EF4-FFF2-40B4-BE49-F238E27FC236}">
                <a16:creationId xmlns:a16="http://schemas.microsoft.com/office/drawing/2014/main" id="{A61420B2-5947-4B41-9D60-142867595117}"/>
              </a:ext>
            </a:extLst>
          </p:cNvPr>
          <p:cNvGrpSpPr/>
          <p:nvPr/>
        </p:nvGrpSpPr>
        <p:grpSpPr>
          <a:xfrm>
            <a:off x="2040573" y="2934154"/>
            <a:ext cx="533398" cy="2313784"/>
            <a:chOff x="1937575" y="2934154"/>
            <a:chExt cx="533398" cy="2313784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1937575" y="2934154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1950275" y="4712732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1937575" y="3823443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2197922" y="3469360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1937575" y="3201758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Đường kết nối Mũi tên Thẳng 6">
              <a:extLst>
                <a:ext uri="{FF2B5EF4-FFF2-40B4-BE49-F238E27FC236}">
                  <a16:creationId xmlns:a16="http://schemas.microsoft.com/office/drawing/2014/main" id="{10DCEF48-2DB2-44A1-9D7D-E9BE1F42B09A}"/>
                </a:ext>
              </a:extLst>
            </p:cNvPr>
            <p:cNvCxnSpPr>
              <a:stCxn id="139" idx="4"/>
              <a:endCxn id="138" idx="0"/>
            </p:cNvCxnSpPr>
            <p:nvPr/>
          </p:nvCxnSpPr>
          <p:spPr>
            <a:xfrm>
              <a:off x="2197922" y="4358649"/>
              <a:ext cx="1270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Nhóm 223">
            <a:extLst>
              <a:ext uri="{FF2B5EF4-FFF2-40B4-BE49-F238E27FC236}">
                <a16:creationId xmlns:a16="http://schemas.microsoft.com/office/drawing/2014/main" id="{ABF8F98A-282B-432F-91F5-CCD68CA92D96}"/>
              </a:ext>
            </a:extLst>
          </p:cNvPr>
          <p:cNvGrpSpPr/>
          <p:nvPr/>
        </p:nvGrpSpPr>
        <p:grpSpPr>
          <a:xfrm>
            <a:off x="4242448" y="2934154"/>
            <a:ext cx="2363318" cy="2313784"/>
            <a:chOff x="3118684" y="2934154"/>
            <a:chExt cx="2363318" cy="2313784"/>
          </a:xfrm>
        </p:grpSpPr>
        <p:sp>
          <p:nvSpPr>
            <p:cNvPr id="225" name="Hình Bầu dục 224">
              <a:extLst>
                <a:ext uri="{FF2B5EF4-FFF2-40B4-BE49-F238E27FC236}">
                  <a16:creationId xmlns:a16="http://schemas.microsoft.com/office/drawing/2014/main" id="{06B7C75D-3F96-45EB-8939-D43AC8810355}"/>
                </a:ext>
              </a:extLst>
            </p:cNvPr>
            <p:cNvSpPr/>
            <p:nvPr/>
          </p:nvSpPr>
          <p:spPr>
            <a:xfrm>
              <a:off x="4040582" y="2934154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Hình Bầu dục 225">
              <a:extLst>
                <a:ext uri="{FF2B5EF4-FFF2-40B4-BE49-F238E27FC236}">
                  <a16:creationId xmlns:a16="http://schemas.microsoft.com/office/drawing/2014/main" id="{9A4BF463-F8A9-4BA2-BF79-B3749E6A7094}"/>
                </a:ext>
              </a:extLst>
            </p:cNvPr>
            <p:cNvSpPr/>
            <p:nvPr/>
          </p:nvSpPr>
          <p:spPr>
            <a:xfrm>
              <a:off x="4040582" y="4714538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ình Bầu dục 226">
              <a:extLst>
                <a:ext uri="{FF2B5EF4-FFF2-40B4-BE49-F238E27FC236}">
                  <a16:creationId xmlns:a16="http://schemas.microsoft.com/office/drawing/2014/main" id="{0B6AC365-E907-40E1-8AE7-B81B548293C9}"/>
                </a:ext>
              </a:extLst>
            </p:cNvPr>
            <p:cNvSpPr/>
            <p:nvPr/>
          </p:nvSpPr>
          <p:spPr>
            <a:xfrm>
              <a:off x="3118684" y="3840296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Đường kết nối Mũi tên Thẳng 227">
              <a:extLst>
                <a:ext uri="{FF2B5EF4-FFF2-40B4-BE49-F238E27FC236}">
                  <a16:creationId xmlns:a16="http://schemas.microsoft.com/office/drawing/2014/main" id="{74481A8B-92B4-4CB2-A840-A1509C1FAFFD}"/>
                </a:ext>
              </a:extLst>
            </p:cNvPr>
            <p:cNvCxnSpPr>
              <a:cxnSpLocks/>
              <a:stCxn id="225" idx="3"/>
              <a:endCxn id="227" idx="7"/>
            </p:cNvCxnSpPr>
            <p:nvPr/>
          </p:nvCxnSpPr>
          <p:spPr>
            <a:xfrm flipH="1">
              <a:off x="3563090" y="3389439"/>
              <a:ext cx="553746" cy="52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Đường kết nối Mũi tên Thẳng 228">
              <a:extLst>
                <a:ext uri="{FF2B5EF4-FFF2-40B4-BE49-F238E27FC236}">
                  <a16:creationId xmlns:a16="http://schemas.microsoft.com/office/drawing/2014/main" id="{ED22EF00-2F53-4994-BBDB-CD73790286B7}"/>
                </a:ext>
              </a:extLst>
            </p:cNvPr>
            <p:cNvCxnSpPr>
              <a:cxnSpLocks/>
              <a:stCxn id="227" idx="5"/>
              <a:endCxn id="226" idx="1"/>
            </p:cNvCxnSpPr>
            <p:nvPr/>
          </p:nvCxnSpPr>
          <p:spPr>
            <a:xfrm>
              <a:off x="3563090" y="4295581"/>
              <a:ext cx="553746" cy="49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Hình Bầu dục 229">
              <a:extLst>
                <a:ext uri="{FF2B5EF4-FFF2-40B4-BE49-F238E27FC236}">
                  <a16:creationId xmlns:a16="http://schemas.microsoft.com/office/drawing/2014/main" id="{961423B7-BDDB-46F3-98DE-DD7069D1610E}"/>
                </a:ext>
              </a:extLst>
            </p:cNvPr>
            <p:cNvSpPr/>
            <p:nvPr/>
          </p:nvSpPr>
          <p:spPr>
            <a:xfrm>
              <a:off x="4961309" y="3840296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Đường kết nối Mũi tên Thẳng 230">
              <a:extLst>
                <a:ext uri="{FF2B5EF4-FFF2-40B4-BE49-F238E27FC236}">
                  <a16:creationId xmlns:a16="http://schemas.microsoft.com/office/drawing/2014/main" id="{4ADDEE51-52B9-4B2D-B2A5-5A0A90C0C687}"/>
                </a:ext>
              </a:extLst>
            </p:cNvPr>
            <p:cNvCxnSpPr>
              <a:cxnSpLocks/>
              <a:stCxn id="225" idx="5"/>
              <a:endCxn id="230" idx="1"/>
            </p:cNvCxnSpPr>
            <p:nvPr/>
          </p:nvCxnSpPr>
          <p:spPr>
            <a:xfrm>
              <a:off x="4485026" y="3389439"/>
              <a:ext cx="552537" cy="52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Đường kết nối Mũi tên Thẳng 231">
              <a:extLst>
                <a:ext uri="{FF2B5EF4-FFF2-40B4-BE49-F238E27FC236}">
                  <a16:creationId xmlns:a16="http://schemas.microsoft.com/office/drawing/2014/main" id="{017A6443-ECAD-4978-9A69-14A6C86B50E8}"/>
                </a:ext>
              </a:extLst>
            </p:cNvPr>
            <p:cNvCxnSpPr>
              <a:cxnSpLocks/>
              <a:stCxn id="230" idx="3"/>
              <a:endCxn id="226" idx="7"/>
            </p:cNvCxnSpPr>
            <p:nvPr/>
          </p:nvCxnSpPr>
          <p:spPr>
            <a:xfrm flipH="1">
              <a:off x="4485026" y="4295581"/>
              <a:ext cx="552537" cy="49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Hình Bầu dục 232">
              <a:extLst>
                <a:ext uri="{FF2B5EF4-FFF2-40B4-BE49-F238E27FC236}">
                  <a16:creationId xmlns:a16="http://schemas.microsoft.com/office/drawing/2014/main" id="{78253C12-A5AA-4E04-B877-108AC2695365}"/>
                </a:ext>
              </a:extLst>
            </p:cNvPr>
            <p:cNvSpPr/>
            <p:nvPr/>
          </p:nvSpPr>
          <p:spPr>
            <a:xfrm>
              <a:off x="4039408" y="3840296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Đường kết nối Mũi tên Thẳng 233">
              <a:extLst>
                <a:ext uri="{FF2B5EF4-FFF2-40B4-BE49-F238E27FC236}">
                  <a16:creationId xmlns:a16="http://schemas.microsoft.com/office/drawing/2014/main" id="{D53B50CA-1B4D-47F0-86A4-F8A8E89D893C}"/>
                </a:ext>
              </a:extLst>
            </p:cNvPr>
            <p:cNvCxnSpPr>
              <a:cxnSpLocks/>
              <a:stCxn id="225" idx="4"/>
              <a:endCxn id="233" idx="0"/>
            </p:cNvCxnSpPr>
            <p:nvPr/>
          </p:nvCxnSpPr>
          <p:spPr>
            <a:xfrm flipH="1">
              <a:off x="4299755" y="3467554"/>
              <a:ext cx="1176" cy="3727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Đường kết nối Mũi tên Thẳng 234">
              <a:extLst>
                <a:ext uri="{FF2B5EF4-FFF2-40B4-BE49-F238E27FC236}">
                  <a16:creationId xmlns:a16="http://schemas.microsoft.com/office/drawing/2014/main" id="{FD4C9402-E999-4705-B9BA-54BA08389176}"/>
                </a:ext>
              </a:extLst>
            </p:cNvPr>
            <p:cNvCxnSpPr>
              <a:cxnSpLocks/>
              <a:stCxn id="233" idx="4"/>
              <a:endCxn id="226" idx="0"/>
            </p:cNvCxnSpPr>
            <p:nvPr/>
          </p:nvCxnSpPr>
          <p:spPr>
            <a:xfrm>
              <a:off x="4299755" y="4373696"/>
              <a:ext cx="1176" cy="340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3" name="Nhóm 302">
            <a:extLst>
              <a:ext uri="{FF2B5EF4-FFF2-40B4-BE49-F238E27FC236}">
                <a16:creationId xmlns:a16="http://schemas.microsoft.com/office/drawing/2014/main" id="{AE856C1D-3131-49DB-B4B3-1454921C5DC4}"/>
              </a:ext>
            </a:extLst>
          </p:cNvPr>
          <p:cNvGrpSpPr/>
          <p:nvPr/>
        </p:nvGrpSpPr>
        <p:grpSpPr>
          <a:xfrm>
            <a:off x="8551663" y="2542098"/>
            <a:ext cx="1599764" cy="3097895"/>
            <a:chOff x="8551619" y="2553154"/>
            <a:chExt cx="1599764" cy="3097895"/>
          </a:xfrm>
        </p:grpSpPr>
        <p:cxnSp>
          <p:nvCxnSpPr>
            <p:cNvPr id="247" name="Đường kết nối Mũi tên Thẳng 246">
              <a:extLst>
                <a:ext uri="{FF2B5EF4-FFF2-40B4-BE49-F238E27FC236}">
                  <a16:creationId xmlns:a16="http://schemas.microsoft.com/office/drawing/2014/main" id="{08540BC2-ACD1-43F1-929A-8EB53AD9938A}"/>
                </a:ext>
              </a:extLst>
            </p:cNvPr>
            <p:cNvCxnSpPr>
              <a:stCxn id="14" idx="4"/>
              <a:endCxn id="47" idx="0"/>
            </p:cNvCxnSpPr>
            <p:nvPr/>
          </p:nvCxnSpPr>
          <p:spPr>
            <a:xfrm flipH="1">
              <a:off x="8811946" y="3086554"/>
              <a:ext cx="3486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Đường kết nối Mũi tên Thẳng 248">
              <a:extLst>
                <a:ext uri="{FF2B5EF4-FFF2-40B4-BE49-F238E27FC236}">
                  <a16:creationId xmlns:a16="http://schemas.microsoft.com/office/drawing/2014/main" id="{1226CE2B-5C3B-451D-845A-E819A382B34A}"/>
                </a:ext>
              </a:extLst>
            </p:cNvPr>
            <p:cNvCxnSpPr>
              <a:stCxn id="47" idx="4"/>
              <a:endCxn id="56" idx="0"/>
            </p:cNvCxnSpPr>
            <p:nvPr/>
          </p:nvCxnSpPr>
          <p:spPr>
            <a:xfrm>
              <a:off x="8811946" y="3885284"/>
              <a:ext cx="475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Đường kết nối Mũi tên Thẳng 250">
              <a:extLst>
                <a:ext uri="{FF2B5EF4-FFF2-40B4-BE49-F238E27FC236}">
                  <a16:creationId xmlns:a16="http://schemas.microsoft.com/office/drawing/2014/main" id="{35F63835-C527-44F6-ADBF-6128E944ADB7}"/>
                </a:ext>
              </a:extLst>
            </p:cNvPr>
            <p:cNvCxnSpPr>
              <a:stCxn id="56" idx="4"/>
              <a:endCxn id="15" idx="0"/>
            </p:cNvCxnSpPr>
            <p:nvPr/>
          </p:nvCxnSpPr>
          <p:spPr>
            <a:xfrm flipH="1">
              <a:off x="8811968" y="4684014"/>
              <a:ext cx="453" cy="2557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2" name="Nhóm 301">
              <a:extLst>
                <a:ext uri="{FF2B5EF4-FFF2-40B4-BE49-F238E27FC236}">
                  <a16:creationId xmlns:a16="http://schemas.microsoft.com/office/drawing/2014/main" id="{C2C85FC0-2029-441D-BD8F-910E8463C56A}"/>
                </a:ext>
              </a:extLst>
            </p:cNvPr>
            <p:cNvGrpSpPr/>
            <p:nvPr/>
          </p:nvGrpSpPr>
          <p:grpSpPr>
            <a:xfrm>
              <a:off x="8551619" y="2553154"/>
              <a:ext cx="1599764" cy="3097895"/>
              <a:chOff x="8551619" y="2553154"/>
              <a:chExt cx="1599764" cy="3097895"/>
            </a:xfrm>
          </p:grpSpPr>
          <p:sp>
            <p:nvSpPr>
              <p:cNvPr id="14" name="Hình Bầu dục 13">
                <a:extLst>
                  <a:ext uri="{FF2B5EF4-FFF2-40B4-BE49-F238E27FC236}">
                    <a16:creationId xmlns:a16="http://schemas.microsoft.com/office/drawing/2014/main" id="{8E193AF8-C53C-4319-A2F9-90EB4B7CC983}"/>
                  </a:ext>
                </a:extLst>
              </p:cNvPr>
              <p:cNvSpPr/>
              <p:nvPr/>
            </p:nvSpPr>
            <p:spPr>
              <a:xfrm>
                <a:off x="8555083" y="2553154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Hình Bầu dục 14">
                <a:extLst>
                  <a:ext uri="{FF2B5EF4-FFF2-40B4-BE49-F238E27FC236}">
                    <a16:creationId xmlns:a16="http://schemas.microsoft.com/office/drawing/2014/main" id="{3270CCCC-CBF4-4CAF-ABC9-76E58527CFCE}"/>
                  </a:ext>
                </a:extLst>
              </p:cNvPr>
              <p:cNvSpPr/>
              <p:nvPr/>
            </p:nvSpPr>
            <p:spPr>
              <a:xfrm>
                <a:off x="8551619" y="4939812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ình Bầu dục 46">
                <a:extLst>
                  <a:ext uri="{FF2B5EF4-FFF2-40B4-BE49-F238E27FC236}">
                    <a16:creationId xmlns:a16="http://schemas.microsoft.com/office/drawing/2014/main" id="{48C0457E-A9A6-487C-ADF1-6254A8313860}"/>
                  </a:ext>
                </a:extLst>
              </p:cNvPr>
              <p:cNvSpPr/>
              <p:nvPr/>
            </p:nvSpPr>
            <p:spPr>
              <a:xfrm>
                <a:off x="8551619" y="3351884"/>
                <a:ext cx="520654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Hình Bầu dục 55">
                <a:extLst>
                  <a:ext uri="{FF2B5EF4-FFF2-40B4-BE49-F238E27FC236}">
                    <a16:creationId xmlns:a16="http://schemas.microsoft.com/office/drawing/2014/main" id="{2F3F399A-7A8C-4ED6-91D8-9FFCD0FE2204}"/>
                  </a:ext>
                </a:extLst>
              </p:cNvPr>
              <p:cNvSpPr/>
              <p:nvPr/>
            </p:nvSpPr>
            <p:spPr>
              <a:xfrm>
                <a:off x="8552074" y="4150614"/>
                <a:ext cx="520693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Đường kết nối: Cong 260">
                <a:extLst>
                  <a:ext uri="{FF2B5EF4-FFF2-40B4-BE49-F238E27FC236}">
                    <a16:creationId xmlns:a16="http://schemas.microsoft.com/office/drawing/2014/main" id="{37A87D36-A5A1-4A61-A88C-092C5ADDB5FA}"/>
                  </a:ext>
                </a:extLst>
              </p:cNvPr>
              <p:cNvCxnSpPr>
                <a:cxnSpLocks/>
                <a:stCxn id="15" idx="2"/>
                <a:endCxn id="47" idx="2"/>
              </p:cNvCxnSpPr>
              <p:nvPr/>
            </p:nvCxnSpPr>
            <p:spPr>
              <a:xfrm rot="10800000">
                <a:off x="8551619" y="3618584"/>
                <a:ext cx="12700" cy="1587928"/>
              </a:xfrm>
              <a:prstGeom prst="curvedConnector3">
                <a:avLst>
                  <a:gd name="adj1" fmla="val 3436362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" name="Hình Bầu dục 273">
                <a:extLst>
                  <a:ext uri="{FF2B5EF4-FFF2-40B4-BE49-F238E27FC236}">
                    <a16:creationId xmlns:a16="http://schemas.microsoft.com/office/drawing/2014/main" id="{5D3BEE8E-60AC-49A4-A8BD-5B72911D2367}"/>
                  </a:ext>
                </a:extLst>
              </p:cNvPr>
              <p:cNvSpPr/>
              <p:nvPr/>
            </p:nvSpPr>
            <p:spPr>
              <a:xfrm>
                <a:off x="9630685" y="5117649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Đường kết nối: Cong 283">
                <a:extLst>
                  <a:ext uri="{FF2B5EF4-FFF2-40B4-BE49-F238E27FC236}">
                    <a16:creationId xmlns:a16="http://schemas.microsoft.com/office/drawing/2014/main" id="{2FD5E708-FCF4-4807-B30B-B22EA5E39F1D}"/>
                  </a:ext>
                </a:extLst>
              </p:cNvPr>
              <p:cNvCxnSpPr>
                <a:stCxn id="47" idx="6"/>
                <a:endCxn id="274" idx="0"/>
              </p:cNvCxnSpPr>
              <p:nvPr/>
            </p:nvCxnSpPr>
            <p:spPr>
              <a:xfrm>
                <a:off x="9072273" y="3618584"/>
                <a:ext cx="818761" cy="149906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23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2054"/>
            <a:ext cx="10364452" cy="459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&gt;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:     then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&gt;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:     then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609CAF3E-3A27-436A-B5C2-74817E6AE544}"/>
              </a:ext>
            </a:extLst>
          </p:cNvPr>
          <p:cNvGrpSpPr/>
          <p:nvPr/>
        </p:nvGrpSpPr>
        <p:grpSpPr>
          <a:xfrm>
            <a:off x="8257567" y="2371436"/>
            <a:ext cx="1239612" cy="4105382"/>
            <a:chOff x="8257567" y="2371436"/>
            <a:chExt cx="1239612" cy="4105382"/>
          </a:xfrm>
        </p:grpSpPr>
        <p:sp>
          <p:nvSpPr>
            <p:cNvPr id="40" name="Hình Bầu dục 39">
              <a:extLst>
                <a:ext uri="{FF2B5EF4-FFF2-40B4-BE49-F238E27FC236}">
                  <a16:creationId xmlns:a16="http://schemas.microsoft.com/office/drawing/2014/main" id="{68C17220-BFFB-446B-BEE0-532978080D8A}"/>
                </a:ext>
              </a:extLst>
            </p:cNvPr>
            <p:cNvSpPr/>
            <p:nvPr/>
          </p:nvSpPr>
          <p:spPr>
            <a:xfrm>
              <a:off x="8924631" y="2371436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99D50BCF-195D-4FCA-ABB4-A4D63265AA7C}"/>
                </a:ext>
              </a:extLst>
            </p:cNvPr>
            <p:cNvSpPr/>
            <p:nvPr/>
          </p:nvSpPr>
          <p:spPr>
            <a:xfrm>
              <a:off x="8924631" y="323650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2</a:t>
              </a:r>
              <a:endParaRPr lang="en-US" dirty="0"/>
            </a:p>
          </p:txBody>
        </p:sp>
        <p:sp>
          <p:nvSpPr>
            <p:cNvPr id="42" name="Hình Bầu dục 41">
              <a:extLst>
                <a:ext uri="{FF2B5EF4-FFF2-40B4-BE49-F238E27FC236}">
                  <a16:creationId xmlns:a16="http://schemas.microsoft.com/office/drawing/2014/main" id="{C0C8B693-BC59-4C6F-83D2-5813158F56D5}"/>
                </a:ext>
              </a:extLst>
            </p:cNvPr>
            <p:cNvSpPr/>
            <p:nvPr/>
          </p:nvSpPr>
          <p:spPr>
            <a:xfrm>
              <a:off x="8257567" y="3934950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Hình Bầu dục 43">
              <a:extLst>
                <a:ext uri="{FF2B5EF4-FFF2-40B4-BE49-F238E27FC236}">
                  <a16:creationId xmlns:a16="http://schemas.microsoft.com/office/drawing/2014/main" id="{E4BCAF6E-109B-431C-AB30-E9F210F4A12F}"/>
                </a:ext>
              </a:extLst>
            </p:cNvPr>
            <p:cNvSpPr/>
            <p:nvPr/>
          </p:nvSpPr>
          <p:spPr>
            <a:xfrm>
              <a:off x="8952893" y="462518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4</a:t>
              </a:r>
              <a:endParaRPr lang="en-US" dirty="0"/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6B9D4565-BFDD-4B58-807D-15CC6F92FD7B}"/>
                </a:ext>
              </a:extLst>
            </p:cNvPr>
            <p:cNvSpPr/>
            <p:nvPr/>
          </p:nvSpPr>
          <p:spPr>
            <a:xfrm>
              <a:off x="8343865" y="5251444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5</a:t>
              </a:r>
              <a:endParaRPr lang="en-US" dirty="0"/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8C29D693-DF73-4695-ACD6-0A3689D734D4}"/>
                </a:ext>
              </a:extLst>
            </p:cNvPr>
            <p:cNvSpPr/>
            <p:nvPr/>
          </p:nvSpPr>
          <p:spPr>
            <a:xfrm>
              <a:off x="8963779" y="5964300"/>
              <a:ext cx="533400" cy="512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6</a:t>
              </a:r>
              <a:endParaRPr lang="en-US" dirty="0"/>
            </a:p>
          </p:txBody>
        </p:sp>
        <p:cxnSp>
          <p:nvCxnSpPr>
            <p:cNvPr id="48" name="Đường kết nối Mũi tên Thẳng 47">
              <a:extLst>
                <a:ext uri="{FF2B5EF4-FFF2-40B4-BE49-F238E27FC236}">
                  <a16:creationId xmlns:a16="http://schemas.microsoft.com/office/drawing/2014/main" id="{A67C377A-1762-408A-9879-1061CA9D0CFE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9191331" y="2917536"/>
              <a:ext cx="0" cy="31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Đường kết nối Mũi tên Thẳng 48">
              <a:extLst>
                <a:ext uri="{FF2B5EF4-FFF2-40B4-BE49-F238E27FC236}">
                  <a16:creationId xmlns:a16="http://schemas.microsoft.com/office/drawing/2014/main" id="{1138801D-BCEC-41F6-959C-F00910DF6AB2}"/>
                </a:ext>
              </a:extLst>
            </p:cNvPr>
            <p:cNvCxnSpPr>
              <a:stCxn id="41" idx="3"/>
              <a:endCxn id="42" idx="7"/>
            </p:cNvCxnSpPr>
            <p:nvPr/>
          </p:nvCxnSpPr>
          <p:spPr>
            <a:xfrm flipH="1">
              <a:off x="8745373" y="3702626"/>
              <a:ext cx="257373" cy="31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A2ABC591-D50B-4E2B-8844-EEAC922921A2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9191331" y="3782600"/>
              <a:ext cx="28262" cy="84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Đường kết nối Mũi tên Thẳng 52">
              <a:extLst>
                <a:ext uri="{FF2B5EF4-FFF2-40B4-BE49-F238E27FC236}">
                  <a16:creationId xmlns:a16="http://schemas.microsoft.com/office/drawing/2014/main" id="{BCB03BE9-3A70-44E7-978F-72F2D97EF0C4}"/>
                </a:ext>
              </a:extLst>
            </p:cNvPr>
            <p:cNvCxnSpPr>
              <a:stCxn id="44" idx="3"/>
              <a:endCxn id="45" idx="7"/>
            </p:cNvCxnSpPr>
            <p:nvPr/>
          </p:nvCxnSpPr>
          <p:spPr>
            <a:xfrm flipH="1">
              <a:off x="8831671" y="5091306"/>
              <a:ext cx="199337" cy="245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Đường kết nối Mũi tên Thẳng 53">
              <a:extLst>
                <a:ext uri="{FF2B5EF4-FFF2-40B4-BE49-F238E27FC236}">
                  <a16:creationId xmlns:a16="http://schemas.microsoft.com/office/drawing/2014/main" id="{A037F16A-64BC-4B81-B7CB-69733389BBC3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8831671" y="5750090"/>
              <a:ext cx="210223" cy="28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 Mũi tên Thẳng 21">
              <a:extLst>
                <a:ext uri="{FF2B5EF4-FFF2-40B4-BE49-F238E27FC236}">
                  <a16:creationId xmlns:a16="http://schemas.microsoft.com/office/drawing/2014/main" id="{6798DE09-D23E-4130-9602-212AA56E5217}"/>
                </a:ext>
              </a:extLst>
            </p:cNvPr>
            <p:cNvCxnSpPr>
              <a:stCxn id="42" idx="4"/>
              <a:endCxn id="44" idx="2"/>
            </p:cNvCxnSpPr>
            <p:nvPr/>
          </p:nvCxnSpPr>
          <p:spPr>
            <a:xfrm>
              <a:off x="8543317" y="4519150"/>
              <a:ext cx="409576" cy="37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 Mũi tên Thẳng 23">
              <a:extLst>
                <a:ext uri="{FF2B5EF4-FFF2-40B4-BE49-F238E27FC236}">
                  <a16:creationId xmlns:a16="http://schemas.microsoft.com/office/drawing/2014/main" id="{A4E79D92-E340-4715-826B-339AD9E36327}"/>
                </a:ext>
              </a:extLst>
            </p:cNvPr>
            <p:cNvCxnSpPr>
              <a:stCxn id="44" idx="4"/>
              <a:endCxn id="46" idx="0"/>
            </p:cNvCxnSpPr>
            <p:nvPr/>
          </p:nvCxnSpPr>
          <p:spPr>
            <a:xfrm>
              <a:off x="9219593" y="5171280"/>
              <a:ext cx="10886" cy="793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37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cyclomatic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 E – N + 2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P + 1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1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98095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333</TotalTime>
  <Words>1502</Words>
  <Application>Microsoft Office PowerPoint</Application>
  <PresentationFormat>Màn hình rộng</PresentationFormat>
  <Paragraphs>220</Paragraphs>
  <Slides>22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Times New Roman</vt:lpstr>
      <vt:lpstr>Tw Cen MT</vt:lpstr>
      <vt:lpstr>Wingdings</vt:lpstr>
      <vt:lpstr>Giọt nhỏ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ĐƯỜNG DẪN CƠ SỞ</dc:title>
  <dc:creator>Windows User</dc:creator>
  <cp:lastModifiedBy>Windows User</cp:lastModifiedBy>
  <cp:revision>166</cp:revision>
  <dcterms:created xsi:type="dcterms:W3CDTF">2019-04-05T14:33:09Z</dcterms:created>
  <dcterms:modified xsi:type="dcterms:W3CDTF">2019-04-07T07:56:58Z</dcterms:modified>
</cp:coreProperties>
</file>