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B31DB3-5C0A-4A09-A822-3CE73A4E8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DBEF374-E959-44BC-B721-844003BAF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VÕ ĐỨC PHONG – NGUYỄN THÁI HỌC – 16t1</a:t>
            </a:r>
          </a:p>
        </p:txBody>
      </p:sp>
    </p:spTree>
    <p:extLst>
      <p:ext uri="{BB962C8B-B14F-4D97-AF65-F5344CB8AC3E}">
        <p14:creationId xmlns:p14="http://schemas.microsoft.com/office/powerpoint/2010/main" val="151282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6335163" cy="32238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6036"/>
            <a:ext cx="10364450" cy="3087755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3100"/>
            <a:ext cx="10268576" cy="4498286"/>
          </a:xfrm>
        </p:spPr>
        <p:txBody>
          <a:bodyPr>
            <a:no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 McCabe (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testcase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44926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I.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 THIỆU</a:t>
            </a:r>
          </a:p>
        </p:txBody>
      </p:sp>
    </p:spTree>
    <p:extLst>
      <p:ext uri="{BB962C8B-B14F-4D97-AF65-F5344CB8AC3E}">
        <p14:creationId xmlns:p14="http://schemas.microsoft.com/office/powerpoint/2010/main" val="3683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78100"/>
            <a:ext cx="10268576" cy="386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 V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ẽ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Cyclomatic.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555922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I. CÁC B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ỚC THỰC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I.1. VẼ ĐỒ THỊ DÒNG ĐIỀU KHIỂN</a:t>
            </a:r>
          </a:p>
        </p:txBody>
      </p:sp>
      <p:grpSp>
        <p:nvGrpSpPr>
          <p:cNvPr id="129" name="Nhóm 128">
            <a:extLst>
              <a:ext uri="{FF2B5EF4-FFF2-40B4-BE49-F238E27FC236}">
                <a16:creationId xmlns:a16="http://schemas.microsoft.com/office/drawing/2014/main" id="{5F4AEF0C-33CA-445B-82A1-9C5D0209A60E}"/>
              </a:ext>
            </a:extLst>
          </p:cNvPr>
          <p:cNvGrpSpPr/>
          <p:nvPr/>
        </p:nvGrpSpPr>
        <p:grpSpPr>
          <a:xfrm>
            <a:off x="1943924" y="2934154"/>
            <a:ext cx="520700" cy="2063850"/>
            <a:chOff x="2019300" y="3314700"/>
            <a:chExt cx="520700" cy="2063850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043EB3CF-35B0-4AA9-AA81-C4961FDD7D96}"/>
                </a:ext>
              </a:extLst>
            </p:cNvPr>
            <p:cNvSpPr/>
            <p:nvPr/>
          </p:nvSpPr>
          <p:spPr>
            <a:xfrm>
              <a:off x="2019300" y="331470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EDAF421A-C097-4687-927D-5F2B995CE31F}"/>
                </a:ext>
              </a:extLst>
            </p:cNvPr>
            <p:cNvSpPr/>
            <p:nvPr/>
          </p:nvSpPr>
          <p:spPr>
            <a:xfrm>
              <a:off x="2019300" y="484515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CFFA37C0-7C0F-472C-82ED-F8762750F39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79650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Nhóm 119">
            <a:extLst>
              <a:ext uri="{FF2B5EF4-FFF2-40B4-BE49-F238E27FC236}">
                <a16:creationId xmlns:a16="http://schemas.microsoft.com/office/drawing/2014/main" id="{443C3616-DB75-4A17-9A54-AEAE37EF9735}"/>
              </a:ext>
            </a:extLst>
          </p:cNvPr>
          <p:cNvGrpSpPr/>
          <p:nvPr/>
        </p:nvGrpSpPr>
        <p:grpSpPr>
          <a:xfrm>
            <a:off x="5672410" y="2934154"/>
            <a:ext cx="2141409" cy="2063850"/>
            <a:chOff x="5683249" y="3314700"/>
            <a:chExt cx="2141409" cy="2063850"/>
          </a:xfrm>
        </p:grpSpPr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8E193AF8-C53C-4319-A2F9-90EB4B7CC983}"/>
                </a:ext>
              </a:extLst>
            </p:cNvPr>
            <p:cNvSpPr/>
            <p:nvPr/>
          </p:nvSpPr>
          <p:spPr>
            <a:xfrm>
              <a:off x="6501578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3270CCCC-CBF4-4CAF-ABC9-76E58527CFCE}"/>
                </a:ext>
              </a:extLst>
            </p:cNvPr>
            <p:cNvSpPr/>
            <p:nvPr/>
          </p:nvSpPr>
          <p:spPr>
            <a:xfrm>
              <a:off x="6501578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904D4AA-11B0-42AB-A3B3-29782D3245EF}"/>
                </a:ext>
              </a:extLst>
            </p:cNvPr>
            <p:cNvSpPr/>
            <p:nvPr/>
          </p:nvSpPr>
          <p:spPr>
            <a:xfrm>
              <a:off x="7303965" y="4155789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4DEA0A1F-BB52-4981-B5C4-1A5CBCFB6D1A}"/>
                </a:ext>
              </a:extLst>
            </p:cNvPr>
            <p:cNvSpPr/>
            <p:nvPr/>
          </p:nvSpPr>
          <p:spPr>
            <a:xfrm>
              <a:off x="5683249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Đường kết nối Mũi tên Thẳng 19">
              <a:extLst>
                <a:ext uri="{FF2B5EF4-FFF2-40B4-BE49-F238E27FC236}">
                  <a16:creationId xmlns:a16="http://schemas.microsoft.com/office/drawing/2014/main" id="{462ECE70-E8E1-4BA5-A179-7D64A9B61A7D}"/>
                </a:ext>
              </a:extLst>
            </p:cNvPr>
            <p:cNvCxnSpPr>
              <a:cxnSpLocks/>
              <a:stCxn id="14" idx="3"/>
              <a:endCxn id="18" idx="7"/>
            </p:cNvCxnSpPr>
            <p:nvPr/>
          </p:nvCxnSpPr>
          <p:spPr>
            <a:xfrm flipH="1">
              <a:off x="6127655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C1FE0211-BA4F-4A72-86EF-1C4F752A3728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6946022" y="3769985"/>
              <a:ext cx="43419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Đường kết nối Mũi tên Thẳng 25">
              <a:extLst>
                <a:ext uri="{FF2B5EF4-FFF2-40B4-BE49-F238E27FC236}">
                  <a16:creationId xmlns:a16="http://schemas.microsoft.com/office/drawing/2014/main" id="{26C48B86-633B-4C1C-BD1F-A5684B0C0D45}"/>
                </a:ext>
              </a:extLst>
            </p:cNvPr>
            <p:cNvCxnSpPr>
              <a:stCxn id="18" idx="5"/>
              <a:endCxn id="15" idx="2"/>
            </p:cNvCxnSpPr>
            <p:nvPr/>
          </p:nvCxnSpPr>
          <p:spPr>
            <a:xfrm>
              <a:off x="6127655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6976C056-3CFE-4558-A515-A87146036ED7}"/>
                </a:ext>
              </a:extLst>
            </p:cNvPr>
            <p:cNvCxnSpPr>
              <a:stCxn id="17" idx="3"/>
              <a:endCxn id="15" idx="6"/>
            </p:cNvCxnSpPr>
            <p:nvPr/>
          </p:nvCxnSpPr>
          <p:spPr>
            <a:xfrm flipH="1">
              <a:off x="7022276" y="4611074"/>
              <a:ext cx="35794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3CEA9C3A-57BF-42E5-8C5A-FAAAE3A781B0}"/>
              </a:ext>
            </a:extLst>
          </p:cNvPr>
          <p:cNvSpPr/>
          <p:nvPr/>
        </p:nvSpPr>
        <p:spPr>
          <a:xfrm>
            <a:off x="5727698" y="5704152"/>
            <a:ext cx="2046779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– then -else</a:t>
            </a:r>
          </a:p>
        </p:txBody>
      </p:sp>
      <p:grpSp>
        <p:nvGrpSpPr>
          <p:cNvPr id="128" name="Nhóm 127">
            <a:extLst>
              <a:ext uri="{FF2B5EF4-FFF2-40B4-BE49-F238E27FC236}">
                <a16:creationId xmlns:a16="http://schemas.microsoft.com/office/drawing/2014/main" id="{38DA833C-5E44-4D0E-B0B3-9EA5212D3FE5}"/>
              </a:ext>
            </a:extLst>
          </p:cNvPr>
          <p:cNvGrpSpPr/>
          <p:nvPr/>
        </p:nvGrpSpPr>
        <p:grpSpPr>
          <a:xfrm>
            <a:off x="3448364" y="2934154"/>
            <a:ext cx="1339027" cy="2063850"/>
            <a:chOff x="3385027" y="3314700"/>
            <a:chExt cx="1339027" cy="2063850"/>
          </a:xfrm>
        </p:grpSpPr>
        <p:sp>
          <p:nvSpPr>
            <p:cNvPr id="78" name="Hình Bầu dục 77">
              <a:extLst>
                <a:ext uri="{FF2B5EF4-FFF2-40B4-BE49-F238E27FC236}">
                  <a16:creationId xmlns:a16="http://schemas.microsoft.com/office/drawing/2014/main" id="{ECBF0E92-1ED0-4533-A14F-37FC3732591B}"/>
                </a:ext>
              </a:extLst>
            </p:cNvPr>
            <p:cNvSpPr/>
            <p:nvPr/>
          </p:nvSpPr>
          <p:spPr>
            <a:xfrm>
              <a:off x="4203356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ình Bầu dục 78">
              <a:extLst>
                <a:ext uri="{FF2B5EF4-FFF2-40B4-BE49-F238E27FC236}">
                  <a16:creationId xmlns:a16="http://schemas.microsoft.com/office/drawing/2014/main" id="{D098F86E-23B6-46F6-B382-526F4FF85CBB}"/>
                </a:ext>
              </a:extLst>
            </p:cNvPr>
            <p:cNvSpPr/>
            <p:nvPr/>
          </p:nvSpPr>
          <p:spPr>
            <a:xfrm>
              <a:off x="4203356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ình Bầu dục 80">
              <a:extLst>
                <a:ext uri="{FF2B5EF4-FFF2-40B4-BE49-F238E27FC236}">
                  <a16:creationId xmlns:a16="http://schemas.microsoft.com/office/drawing/2014/main" id="{FB668269-E154-492A-A5BD-BB03572E117B}"/>
                </a:ext>
              </a:extLst>
            </p:cNvPr>
            <p:cNvSpPr/>
            <p:nvPr/>
          </p:nvSpPr>
          <p:spPr>
            <a:xfrm>
              <a:off x="3385027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Đường kết nối Mũi tên Thẳng 81">
              <a:extLst>
                <a:ext uri="{FF2B5EF4-FFF2-40B4-BE49-F238E27FC236}">
                  <a16:creationId xmlns:a16="http://schemas.microsoft.com/office/drawing/2014/main" id="{44958E41-0117-46E5-959C-0E5CDA7CCBAB}"/>
                </a:ext>
              </a:extLst>
            </p:cNvPr>
            <p:cNvCxnSpPr>
              <a:cxnSpLocks/>
              <a:stCxn id="78" idx="3"/>
              <a:endCxn id="81" idx="7"/>
            </p:cNvCxnSpPr>
            <p:nvPr/>
          </p:nvCxnSpPr>
          <p:spPr>
            <a:xfrm flipH="1">
              <a:off x="3829433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Đường kết nối Mũi tên Thẳng 82">
              <a:extLst>
                <a:ext uri="{FF2B5EF4-FFF2-40B4-BE49-F238E27FC236}">
                  <a16:creationId xmlns:a16="http://schemas.microsoft.com/office/drawing/2014/main" id="{61B9B0C7-8139-42B5-93B4-2C9E5756A5F0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>
            <a:xfrm>
              <a:off x="4463705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Đường kết nối Mũi tên Thẳng 83">
              <a:extLst>
                <a:ext uri="{FF2B5EF4-FFF2-40B4-BE49-F238E27FC236}">
                  <a16:creationId xmlns:a16="http://schemas.microsoft.com/office/drawing/2014/main" id="{509DB138-6413-4C71-8069-759AB53F06B4}"/>
                </a:ext>
              </a:extLst>
            </p:cNvPr>
            <p:cNvCxnSpPr>
              <a:stCxn id="81" idx="5"/>
              <a:endCxn id="79" idx="2"/>
            </p:cNvCxnSpPr>
            <p:nvPr/>
          </p:nvCxnSpPr>
          <p:spPr>
            <a:xfrm>
              <a:off x="3829433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3302254" y="5722276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- then</a:t>
            </a: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417468" y="5722276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Nhóm 214">
            <a:extLst>
              <a:ext uri="{FF2B5EF4-FFF2-40B4-BE49-F238E27FC236}">
                <a16:creationId xmlns:a16="http://schemas.microsoft.com/office/drawing/2014/main" id="{47564AA5-5AE6-4286-9FB1-A5014F8C199A}"/>
              </a:ext>
            </a:extLst>
          </p:cNvPr>
          <p:cNvGrpSpPr/>
          <p:nvPr/>
        </p:nvGrpSpPr>
        <p:grpSpPr>
          <a:xfrm>
            <a:off x="9079107" y="2934154"/>
            <a:ext cx="533398" cy="2239927"/>
            <a:chOff x="8769332" y="2932348"/>
            <a:chExt cx="533398" cy="2239927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8769332" y="2932348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8782032" y="4637069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8769332" y="3821637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9029679" y="3467554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Đường kết nối: Cong 192">
              <a:extLst>
                <a:ext uri="{FF2B5EF4-FFF2-40B4-BE49-F238E27FC236}">
                  <a16:creationId xmlns:a16="http://schemas.microsoft.com/office/drawing/2014/main" id="{75331089-D3A7-4935-BC7E-546953A511C8}"/>
                </a:ext>
              </a:extLst>
            </p:cNvPr>
            <p:cNvCxnSpPr>
              <a:stCxn id="137" idx="6"/>
              <a:endCxn id="138" idx="6"/>
            </p:cNvCxnSpPr>
            <p:nvPr/>
          </p:nvCxnSpPr>
          <p:spPr>
            <a:xfrm>
              <a:off x="9290030" y="3199951"/>
              <a:ext cx="12700" cy="1704721"/>
            </a:xfrm>
            <a:prstGeom prst="curvedConnector3">
              <a:avLst>
                <a:gd name="adj1" fmla="val 19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8769332" y="3199952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618197" y="5722276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292157595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109</TotalTime>
  <Words>284</Words>
  <Application>Microsoft Office PowerPoint</Application>
  <PresentationFormat>Màn hình rộng</PresentationFormat>
  <Paragraphs>24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2" baseType="lpstr">
      <vt:lpstr>Arial</vt:lpstr>
      <vt:lpstr>Calibri</vt:lpstr>
      <vt:lpstr>Segoe UI</vt:lpstr>
      <vt:lpstr>Times New Roman</vt:lpstr>
      <vt:lpstr>Tw Cen MT</vt:lpstr>
      <vt:lpstr>Wingdings</vt:lpstr>
      <vt:lpstr>Giọt nhỏ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ĐƯỜNG DẪN CƠ SỞ</dc:title>
  <dc:creator>Windows User</dc:creator>
  <cp:lastModifiedBy>Windows User</cp:lastModifiedBy>
  <cp:revision>48</cp:revision>
  <dcterms:created xsi:type="dcterms:W3CDTF">2019-04-05T14:33:09Z</dcterms:created>
  <dcterms:modified xsi:type="dcterms:W3CDTF">2019-04-05T16:22:55Z</dcterms:modified>
</cp:coreProperties>
</file>