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 PO" initials="TP" lastIdx="1" clrIdx="0">
    <p:extLst>
      <p:ext uri="{19B8F6BF-5375-455C-9EA6-DF929625EA0E}">
        <p15:presenceInfo xmlns:p15="http://schemas.microsoft.com/office/powerpoint/2012/main" userId="8ebd8d60aaf53a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6T22:46:10.57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B31DB3-5C0A-4A09-A822-3CE73A4E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EF374-E959-44BC-B721-844003BAF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VÕ ĐỨC PHONG – NGUYỄN THÁI HỌC – 16t1</a:t>
            </a:r>
          </a:p>
        </p:txBody>
      </p:sp>
    </p:spTree>
    <p:extLst>
      <p:ext uri="{BB962C8B-B14F-4D97-AF65-F5344CB8AC3E}">
        <p14:creationId xmlns:p14="http://schemas.microsoft.com/office/powerpoint/2010/main" val="15128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6335163" cy="32238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6"/>
            <a:ext cx="10364450" cy="308775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8073"/>
            <a:ext cx="10268576" cy="4613563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 McCabe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testcase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44926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3683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78100"/>
            <a:ext cx="10268576" cy="386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V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Cyclomatic.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555922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CÁC B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ỚC THỰC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5F4AEF0C-33CA-445B-82A1-9C5D0209A60E}"/>
              </a:ext>
            </a:extLst>
          </p:cNvPr>
          <p:cNvGrpSpPr/>
          <p:nvPr/>
        </p:nvGrpSpPr>
        <p:grpSpPr>
          <a:xfrm>
            <a:off x="1943924" y="2934154"/>
            <a:ext cx="520700" cy="2063850"/>
            <a:chOff x="2019300" y="3314700"/>
            <a:chExt cx="520700" cy="2063850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043EB3CF-35B0-4AA9-AA81-C4961FDD7D96}"/>
                </a:ext>
              </a:extLst>
            </p:cNvPr>
            <p:cNvSpPr/>
            <p:nvPr/>
          </p:nvSpPr>
          <p:spPr>
            <a:xfrm>
              <a:off x="2019300" y="331470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EDAF421A-C097-4687-927D-5F2B995CE31F}"/>
                </a:ext>
              </a:extLst>
            </p:cNvPr>
            <p:cNvSpPr/>
            <p:nvPr/>
          </p:nvSpPr>
          <p:spPr>
            <a:xfrm>
              <a:off x="2019300" y="484515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CFFA37C0-7C0F-472C-82ED-F8762750F39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79650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Nhóm 119">
            <a:extLst>
              <a:ext uri="{FF2B5EF4-FFF2-40B4-BE49-F238E27FC236}">
                <a16:creationId xmlns:a16="http://schemas.microsoft.com/office/drawing/2014/main" id="{443C3616-DB75-4A17-9A54-AEAE37EF9735}"/>
              </a:ext>
            </a:extLst>
          </p:cNvPr>
          <p:cNvGrpSpPr/>
          <p:nvPr/>
        </p:nvGrpSpPr>
        <p:grpSpPr>
          <a:xfrm>
            <a:off x="5672410" y="2934154"/>
            <a:ext cx="2141409" cy="2063850"/>
            <a:chOff x="5683249" y="3314700"/>
            <a:chExt cx="2141409" cy="2063850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8E193AF8-C53C-4319-A2F9-90EB4B7CC983}"/>
                </a:ext>
              </a:extLst>
            </p:cNvPr>
            <p:cNvSpPr/>
            <p:nvPr/>
          </p:nvSpPr>
          <p:spPr>
            <a:xfrm>
              <a:off x="6501578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3270CCCC-CBF4-4CAF-ABC9-76E58527CFCE}"/>
                </a:ext>
              </a:extLst>
            </p:cNvPr>
            <p:cNvSpPr/>
            <p:nvPr/>
          </p:nvSpPr>
          <p:spPr>
            <a:xfrm>
              <a:off x="6501578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904D4AA-11B0-42AB-A3B3-29782D3245EF}"/>
                </a:ext>
              </a:extLst>
            </p:cNvPr>
            <p:cNvSpPr/>
            <p:nvPr/>
          </p:nvSpPr>
          <p:spPr>
            <a:xfrm>
              <a:off x="7303965" y="4155789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DEA0A1F-BB52-4981-B5C4-1A5CBCFB6D1A}"/>
                </a:ext>
              </a:extLst>
            </p:cNvPr>
            <p:cNvSpPr/>
            <p:nvPr/>
          </p:nvSpPr>
          <p:spPr>
            <a:xfrm>
              <a:off x="5683249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462ECE70-E8E1-4BA5-A179-7D64A9B61A7D}"/>
                </a:ext>
              </a:extLst>
            </p:cNvPr>
            <p:cNvCxnSpPr>
              <a:cxnSpLocks/>
              <a:stCxn id="14" idx="3"/>
              <a:endCxn id="18" idx="7"/>
            </p:cNvCxnSpPr>
            <p:nvPr/>
          </p:nvCxnSpPr>
          <p:spPr>
            <a:xfrm flipH="1">
              <a:off x="6127655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C1FE0211-BA4F-4A72-86EF-1C4F752A3728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946022" y="3769985"/>
              <a:ext cx="43419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26C48B86-633B-4C1C-BD1F-A5684B0C0D45}"/>
                </a:ext>
              </a:extLst>
            </p:cNvPr>
            <p:cNvCxnSpPr>
              <a:stCxn id="18" idx="5"/>
              <a:endCxn id="15" idx="2"/>
            </p:cNvCxnSpPr>
            <p:nvPr/>
          </p:nvCxnSpPr>
          <p:spPr>
            <a:xfrm>
              <a:off x="6127655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6976C056-3CFE-4558-A515-A87146036ED7}"/>
                </a:ext>
              </a:extLst>
            </p:cNvPr>
            <p:cNvCxnSpPr>
              <a:stCxn id="17" idx="3"/>
              <a:endCxn id="15" idx="6"/>
            </p:cNvCxnSpPr>
            <p:nvPr/>
          </p:nvCxnSpPr>
          <p:spPr>
            <a:xfrm flipH="1">
              <a:off x="7022276" y="4611074"/>
              <a:ext cx="35794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3CEA9C3A-57BF-42E5-8C5A-FAAAE3A781B0}"/>
              </a:ext>
            </a:extLst>
          </p:cNvPr>
          <p:cNvSpPr/>
          <p:nvPr/>
        </p:nvSpPr>
        <p:spPr>
          <a:xfrm>
            <a:off x="5727698" y="5704152"/>
            <a:ext cx="2046779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-else</a:t>
            </a:r>
          </a:p>
        </p:txBody>
      </p: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38DA833C-5E44-4D0E-B0B3-9EA5212D3FE5}"/>
              </a:ext>
            </a:extLst>
          </p:cNvPr>
          <p:cNvGrpSpPr/>
          <p:nvPr/>
        </p:nvGrpSpPr>
        <p:grpSpPr>
          <a:xfrm>
            <a:off x="3448364" y="2934154"/>
            <a:ext cx="1339027" cy="2063850"/>
            <a:chOff x="3385027" y="3314700"/>
            <a:chExt cx="1339027" cy="2063850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ECBF0E92-1ED0-4533-A14F-37FC3732591B}"/>
                </a:ext>
              </a:extLst>
            </p:cNvPr>
            <p:cNvSpPr/>
            <p:nvPr/>
          </p:nvSpPr>
          <p:spPr>
            <a:xfrm>
              <a:off x="4203356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ình Bầu dục 78">
              <a:extLst>
                <a:ext uri="{FF2B5EF4-FFF2-40B4-BE49-F238E27FC236}">
                  <a16:creationId xmlns:a16="http://schemas.microsoft.com/office/drawing/2014/main" id="{D098F86E-23B6-46F6-B382-526F4FF85CBB}"/>
                </a:ext>
              </a:extLst>
            </p:cNvPr>
            <p:cNvSpPr/>
            <p:nvPr/>
          </p:nvSpPr>
          <p:spPr>
            <a:xfrm>
              <a:off x="4203356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ình Bầu dục 80">
              <a:extLst>
                <a:ext uri="{FF2B5EF4-FFF2-40B4-BE49-F238E27FC236}">
                  <a16:creationId xmlns:a16="http://schemas.microsoft.com/office/drawing/2014/main" id="{FB668269-E154-492A-A5BD-BB03572E117B}"/>
                </a:ext>
              </a:extLst>
            </p:cNvPr>
            <p:cNvSpPr/>
            <p:nvPr/>
          </p:nvSpPr>
          <p:spPr>
            <a:xfrm>
              <a:off x="3385027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44958E41-0117-46E5-959C-0E5CDA7CCBAB}"/>
                </a:ext>
              </a:extLst>
            </p:cNvPr>
            <p:cNvCxnSpPr>
              <a:cxnSpLocks/>
              <a:stCxn id="78" idx="3"/>
              <a:endCxn id="81" idx="7"/>
            </p:cNvCxnSpPr>
            <p:nvPr/>
          </p:nvCxnSpPr>
          <p:spPr>
            <a:xfrm flipH="1">
              <a:off x="3829433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Đường kết nối Mũi tên Thẳng 82">
              <a:extLst>
                <a:ext uri="{FF2B5EF4-FFF2-40B4-BE49-F238E27FC236}">
                  <a16:creationId xmlns:a16="http://schemas.microsoft.com/office/drawing/2014/main" id="{61B9B0C7-8139-42B5-93B4-2C9E5756A5F0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4463705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509DB138-6413-4C71-8069-759AB53F06B4}"/>
                </a:ext>
              </a:extLst>
            </p:cNvPr>
            <p:cNvCxnSpPr>
              <a:stCxn id="81" idx="5"/>
              <a:endCxn id="79" idx="2"/>
            </p:cNvCxnSpPr>
            <p:nvPr/>
          </p:nvCxnSpPr>
          <p:spPr>
            <a:xfrm>
              <a:off x="3829433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3340584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- then</a:t>
            </a: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62190" y="5694916"/>
            <a:ext cx="1284168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Nhóm 214">
            <a:extLst>
              <a:ext uri="{FF2B5EF4-FFF2-40B4-BE49-F238E27FC236}">
                <a16:creationId xmlns:a16="http://schemas.microsoft.com/office/drawing/2014/main" id="{47564AA5-5AE6-4286-9FB1-A5014F8C199A}"/>
              </a:ext>
            </a:extLst>
          </p:cNvPr>
          <p:cNvGrpSpPr/>
          <p:nvPr/>
        </p:nvGrpSpPr>
        <p:grpSpPr>
          <a:xfrm>
            <a:off x="9169781" y="2934154"/>
            <a:ext cx="533398" cy="2239927"/>
            <a:chOff x="8769332" y="2932348"/>
            <a:chExt cx="533398" cy="2239927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8769332" y="2932348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8782032" y="4637069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8769332" y="3821637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9029679" y="3467554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Đường kết nối: Cong 192">
              <a:extLst>
                <a:ext uri="{FF2B5EF4-FFF2-40B4-BE49-F238E27FC236}">
                  <a16:creationId xmlns:a16="http://schemas.microsoft.com/office/drawing/2014/main" id="{75331089-D3A7-4935-BC7E-546953A511C8}"/>
                </a:ext>
              </a:extLst>
            </p:cNvPr>
            <p:cNvCxnSpPr>
              <a:stCxn id="137" idx="6"/>
              <a:endCxn id="138" idx="6"/>
            </p:cNvCxnSpPr>
            <p:nvPr/>
          </p:nvCxnSpPr>
          <p:spPr>
            <a:xfrm>
              <a:off x="9290030" y="3199951"/>
              <a:ext cx="12700" cy="1704721"/>
            </a:xfrm>
            <a:prstGeom prst="curvedConnector3">
              <a:avLst>
                <a:gd name="adj1" fmla="val 19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8769332" y="3199952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708871" y="5722276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29215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4646041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29794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-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385999" y="5728327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Nhóm 310">
            <a:extLst>
              <a:ext uri="{FF2B5EF4-FFF2-40B4-BE49-F238E27FC236}">
                <a16:creationId xmlns:a16="http://schemas.microsoft.com/office/drawing/2014/main" id="{A61420B2-5947-4B41-9D60-142867595117}"/>
              </a:ext>
            </a:extLst>
          </p:cNvPr>
          <p:cNvGrpSpPr/>
          <p:nvPr/>
        </p:nvGrpSpPr>
        <p:grpSpPr>
          <a:xfrm>
            <a:off x="2040573" y="2934154"/>
            <a:ext cx="533398" cy="2313784"/>
            <a:chOff x="1937575" y="2934154"/>
            <a:chExt cx="533398" cy="2313784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1937575" y="2934154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1950275" y="4712732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1937575" y="3823443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2197922" y="3469360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1937575" y="3201758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10DCEF48-2DB2-44A1-9D7D-E9BE1F42B09A}"/>
                </a:ext>
              </a:extLst>
            </p:cNvPr>
            <p:cNvCxnSpPr>
              <a:stCxn id="139" idx="4"/>
              <a:endCxn id="138" idx="0"/>
            </p:cNvCxnSpPr>
            <p:nvPr/>
          </p:nvCxnSpPr>
          <p:spPr>
            <a:xfrm>
              <a:off x="2197922" y="4358649"/>
              <a:ext cx="1270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Nhóm 223">
            <a:extLst>
              <a:ext uri="{FF2B5EF4-FFF2-40B4-BE49-F238E27FC236}">
                <a16:creationId xmlns:a16="http://schemas.microsoft.com/office/drawing/2014/main" id="{ABF8F98A-282B-432F-91F5-CCD68CA92D96}"/>
              </a:ext>
            </a:extLst>
          </p:cNvPr>
          <p:cNvGrpSpPr/>
          <p:nvPr/>
        </p:nvGrpSpPr>
        <p:grpSpPr>
          <a:xfrm>
            <a:off x="4242448" y="2934154"/>
            <a:ext cx="2363318" cy="2313784"/>
            <a:chOff x="3118684" y="2934154"/>
            <a:chExt cx="2363318" cy="2313784"/>
          </a:xfrm>
        </p:grpSpPr>
        <p:sp>
          <p:nvSpPr>
            <p:cNvPr id="225" name="Hình Bầu dục 224">
              <a:extLst>
                <a:ext uri="{FF2B5EF4-FFF2-40B4-BE49-F238E27FC236}">
                  <a16:creationId xmlns:a16="http://schemas.microsoft.com/office/drawing/2014/main" id="{06B7C75D-3F96-45EB-8939-D43AC8810355}"/>
                </a:ext>
              </a:extLst>
            </p:cNvPr>
            <p:cNvSpPr/>
            <p:nvPr/>
          </p:nvSpPr>
          <p:spPr>
            <a:xfrm>
              <a:off x="4040582" y="2934154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Hình Bầu dục 225">
              <a:extLst>
                <a:ext uri="{FF2B5EF4-FFF2-40B4-BE49-F238E27FC236}">
                  <a16:creationId xmlns:a16="http://schemas.microsoft.com/office/drawing/2014/main" id="{9A4BF463-F8A9-4BA2-BF79-B3749E6A7094}"/>
                </a:ext>
              </a:extLst>
            </p:cNvPr>
            <p:cNvSpPr/>
            <p:nvPr/>
          </p:nvSpPr>
          <p:spPr>
            <a:xfrm>
              <a:off x="4040582" y="4714538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ình Bầu dục 226">
              <a:extLst>
                <a:ext uri="{FF2B5EF4-FFF2-40B4-BE49-F238E27FC236}">
                  <a16:creationId xmlns:a16="http://schemas.microsoft.com/office/drawing/2014/main" id="{0B6AC365-E907-40E1-8AE7-B81B548293C9}"/>
                </a:ext>
              </a:extLst>
            </p:cNvPr>
            <p:cNvSpPr/>
            <p:nvPr/>
          </p:nvSpPr>
          <p:spPr>
            <a:xfrm>
              <a:off x="3118684" y="3840296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Đường kết nối Mũi tên Thẳng 227">
              <a:extLst>
                <a:ext uri="{FF2B5EF4-FFF2-40B4-BE49-F238E27FC236}">
                  <a16:creationId xmlns:a16="http://schemas.microsoft.com/office/drawing/2014/main" id="{74481A8B-92B4-4CB2-A840-A1509C1FAFFD}"/>
                </a:ext>
              </a:extLst>
            </p:cNvPr>
            <p:cNvCxnSpPr>
              <a:cxnSpLocks/>
              <a:stCxn id="225" idx="3"/>
              <a:endCxn id="227" idx="7"/>
            </p:cNvCxnSpPr>
            <p:nvPr/>
          </p:nvCxnSpPr>
          <p:spPr>
            <a:xfrm flipH="1">
              <a:off x="3563090" y="3389439"/>
              <a:ext cx="553746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Đường kết nối Mũi tên Thẳng 228">
              <a:extLst>
                <a:ext uri="{FF2B5EF4-FFF2-40B4-BE49-F238E27FC236}">
                  <a16:creationId xmlns:a16="http://schemas.microsoft.com/office/drawing/2014/main" id="{ED22EF00-2F53-4994-BBDB-CD73790286B7}"/>
                </a:ext>
              </a:extLst>
            </p:cNvPr>
            <p:cNvCxnSpPr>
              <a:cxnSpLocks/>
              <a:stCxn id="227" idx="5"/>
              <a:endCxn id="226" idx="1"/>
            </p:cNvCxnSpPr>
            <p:nvPr/>
          </p:nvCxnSpPr>
          <p:spPr>
            <a:xfrm>
              <a:off x="3563090" y="4295581"/>
              <a:ext cx="553746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Hình Bầu dục 229">
              <a:extLst>
                <a:ext uri="{FF2B5EF4-FFF2-40B4-BE49-F238E27FC236}">
                  <a16:creationId xmlns:a16="http://schemas.microsoft.com/office/drawing/2014/main" id="{961423B7-BDDB-46F3-98DE-DD7069D1610E}"/>
                </a:ext>
              </a:extLst>
            </p:cNvPr>
            <p:cNvSpPr/>
            <p:nvPr/>
          </p:nvSpPr>
          <p:spPr>
            <a:xfrm>
              <a:off x="4961309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Đường kết nối Mũi tên Thẳng 230">
              <a:extLst>
                <a:ext uri="{FF2B5EF4-FFF2-40B4-BE49-F238E27FC236}">
                  <a16:creationId xmlns:a16="http://schemas.microsoft.com/office/drawing/2014/main" id="{4ADDEE51-52B9-4B2D-B2A5-5A0A90C0C687}"/>
                </a:ext>
              </a:extLst>
            </p:cNvPr>
            <p:cNvCxnSpPr>
              <a:cxnSpLocks/>
              <a:stCxn id="225" idx="5"/>
              <a:endCxn id="230" idx="1"/>
            </p:cNvCxnSpPr>
            <p:nvPr/>
          </p:nvCxnSpPr>
          <p:spPr>
            <a:xfrm>
              <a:off x="4485026" y="3389439"/>
              <a:ext cx="552537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Đường kết nối Mũi tên Thẳng 231">
              <a:extLst>
                <a:ext uri="{FF2B5EF4-FFF2-40B4-BE49-F238E27FC236}">
                  <a16:creationId xmlns:a16="http://schemas.microsoft.com/office/drawing/2014/main" id="{017A6443-ECAD-4978-9A69-14A6C86B50E8}"/>
                </a:ext>
              </a:extLst>
            </p:cNvPr>
            <p:cNvCxnSpPr>
              <a:cxnSpLocks/>
              <a:stCxn id="230" idx="3"/>
              <a:endCxn id="226" idx="7"/>
            </p:cNvCxnSpPr>
            <p:nvPr/>
          </p:nvCxnSpPr>
          <p:spPr>
            <a:xfrm flipH="1">
              <a:off x="4485026" y="4295581"/>
              <a:ext cx="552537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Hình Bầu dục 232">
              <a:extLst>
                <a:ext uri="{FF2B5EF4-FFF2-40B4-BE49-F238E27FC236}">
                  <a16:creationId xmlns:a16="http://schemas.microsoft.com/office/drawing/2014/main" id="{78253C12-A5AA-4E04-B877-108AC2695365}"/>
                </a:ext>
              </a:extLst>
            </p:cNvPr>
            <p:cNvSpPr/>
            <p:nvPr/>
          </p:nvSpPr>
          <p:spPr>
            <a:xfrm>
              <a:off x="4039408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Đường kết nối Mũi tên Thẳng 233">
              <a:extLst>
                <a:ext uri="{FF2B5EF4-FFF2-40B4-BE49-F238E27FC236}">
                  <a16:creationId xmlns:a16="http://schemas.microsoft.com/office/drawing/2014/main" id="{D53B50CA-1B4D-47F0-86A4-F8A8E89D893C}"/>
                </a:ext>
              </a:extLst>
            </p:cNvPr>
            <p:cNvCxnSpPr>
              <a:cxnSpLocks/>
              <a:stCxn id="225" idx="4"/>
              <a:endCxn id="233" idx="0"/>
            </p:cNvCxnSpPr>
            <p:nvPr/>
          </p:nvCxnSpPr>
          <p:spPr>
            <a:xfrm flipH="1">
              <a:off x="4299755" y="3467554"/>
              <a:ext cx="1176" cy="372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Đường kết nối Mũi tên Thẳng 234">
              <a:extLst>
                <a:ext uri="{FF2B5EF4-FFF2-40B4-BE49-F238E27FC236}">
                  <a16:creationId xmlns:a16="http://schemas.microsoft.com/office/drawing/2014/main" id="{FD4C9402-E999-4705-B9BA-54BA08389176}"/>
                </a:ext>
              </a:extLst>
            </p:cNvPr>
            <p:cNvCxnSpPr>
              <a:cxnSpLocks/>
              <a:stCxn id="233" idx="4"/>
              <a:endCxn id="226" idx="0"/>
            </p:cNvCxnSpPr>
            <p:nvPr/>
          </p:nvCxnSpPr>
          <p:spPr>
            <a:xfrm>
              <a:off x="4299755" y="4373696"/>
              <a:ext cx="1176" cy="34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Nhóm 302">
            <a:extLst>
              <a:ext uri="{FF2B5EF4-FFF2-40B4-BE49-F238E27FC236}">
                <a16:creationId xmlns:a16="http://schemas.microsoft.com/office/drawing/2014/main" id="{AE856C1D-3131-49DB-B4B3-1454921C5DC4}"/>
              </a:ext>
            </a:extLst>
          </p:cNvPr>
          <p:cNvGrpSpPr/>
          <p:nvPr/>
        </p:nvGrpSpPr>
        <p:grpSpPr>
          <a:xfrm>
            <a:off x="8551663" y="2542098"/>
            <a:ext cx="1599764" cy="3097895"/>
            <a:chOff x="8551619" y="2553154"/>
            <a:chExt cx="1599764" cy="3097895"/>
          </a:xfrm>
        </p:grpSpPr>
        <p:cxnSp>
          <p:nvCxnSpPr>
            <p:cNvPr id="247" name="Đường kết nối Mũi tên Thẳng 246">
              <a:extLst>
                <a:ext uri="{FF2B5EF4-FFF2-40B4-BE49-F238E27FC236}">
                  <a16:creationId xmlns:a16="http://schemas.microsoft.com/office/drawing/2014/main" id="{08540BC2-ACD1-43F1-929A-8EB53AD9938A}"/>
                </a:ext>
              </a:extLst>
            </p:cNvPr>
            <p:cNvCxnSpPr>
              <a:stCxn id="14" idx="4"/>
              <a:endCxn id="47" idx="0"/>
            </p:cNvCxnSpPr>
            <p:nvPr/>
          </p:nvCxnSpPr>
          <p:spPr>
            <a:xfrm flipH="1">
              <a:off x="8811946" y="3086554"/>
              <a:ext cx="3486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Đường kết nối Mũi tên Thẳng 248">
              <a:extLst>
                <a:ext uri="{FF2B5EF4-FFF2-40B4-BE49-F238E27FC236}">
                  <a16:creationId xmlns:a16="http://schemas.microsoft.com/office/drawing/2014/main" id="{1226CE2B-5C3B-451D-845A-E819A382B34A}"/>
                </a:ext>
              </a:extLst>
            </p:cNvPr>
            <p:cNvCxnSpPr>
              <a:stCxn id="47" idx="4"/>
              <a:endCxn id="56" idx="0"/>
            </p:cNvCxnSpPr>
            <p:nvPr/>
          </p:nvCxnSpPr>
          <p:spPr>
            <a:xfrm>
              <a:off x="8811946" y="3885284"/>
              <a:ext cx="475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Đường kết nối Mũi tên Thẳng 250">
              <a:extLst>
                <a:ext uri="{FF2B5EF4-FFF2-40B4-BE49-F238E27FC236}">
                  <a16:creationId xmlns:a16="http://schemas.microsoft.com/office/drawing/2014/main" id="{35F63835-C527-44F6-ADBF-6128E944ADB7}"/>
                </a:ext>
              </a:extLst>
            </p:cNvPr>
            <p:cNvCxnSpPr>
              <a:stCxn id="56" idx="4"/>
              <a:endCxn id="15" idx="0"/>
            </p:cNvCxnSpPr>
            <p:nvPr/>
          </p:nvCxnSpPr>
          <p:spPr>
            <a:xfrm flipH="1">
              <a:off x="8811968" y="4684014"/>
              <a:ext cx="453" cy="25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Nhóm 301">
              <a:extLst>
                <a:ext uri="{FF2B5EF4-FFF2-40B4-BE49-F238E27FC236}">
                  <a16:creationId xmlns:a16="http://schemas.microsoft.com/office/drawing/2014/main" id="{C2C85FC0-2029-441D-BD8F-910E8463C56A}"/>
                </a:ext>
              </a:extLst>
            </p:cNvPr>
            <p:cNvGrpSpPr/>
            <p:nvPr/>
          </p:nvGrpSpPr>
          <p:grpSpPr>
            <a:xfrm>
              <a:off x="8551619" y="2553154"/>
              <a:ext cx="1599764" cy="3097895"/>
              <a:chOff x="8551619" y="2553154"/>
              <a:chExt cx="1599764" cy="3097895"/>
            </a:xfrm>
          </p:grpSpPr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8E193AF8-C53C-4319-A2F9-90EB4B7CC983}"/>
                  </a:ext>
                </a:extLst>
              </p:cNvPr>
              <p:cNvSpPr/>
              <p:nvPr/>
            </p:nvSpPr>
            <p:spPr>
              <a:xfrm>
                <a:off x="8555083" y="2553154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3270CCCC-CBF4-4CAF-ABC9-76E58527CFCE}"/>
                  </a:ext>
                </a:extLst>
              </p:cNvPr>
              <p:cNvSpPr/>
              <p:nvPr/>
            </p:nvSpPr>
            <p:spPr>
              <a:xfrm>
                <a:off x="8551619" y="4939812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48C0457E-A9A6-487C-ADF1-6254A8313860}"/>
                  </a:ext>
                </a:extLst>
              </p:cNvPr>
              <p:cNvSpPr/>
              <p:nvPr/>
            </p:nvSpPr>
            <p:spPr>
              <a:xfrm>
                <a:off x="8551619" y="3351884"/>
                <a:ext cx="520654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2F3F399A-7A8C-4ED6-91D8-9FFCD0FE2204}"/>
                  </a:ext>
                </a:extLst>
              </p:cNvPr>
              <p:cNvSpPr/>
              <p:nvPr/>
            </p:nvSpPr>
            <p:spPr>
              <a:xfrm>
                <a:off x="8552074" y="4150614"/>
                <a:ext cx="520693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Đường kết nối: Cong 260">
                <a:extLst>
                  <a:ext uri="{FF2B5EF4-FFF2-40B4-BE49-F238E27FC236}">
                    <a16:creationId xmlns:a16="http://schemas.microsoft.com/office/drawing/2014/main" id="{37A87D36-A5A1-4A61-A88C-092C5ADDB5FA}"/>
                  </a:ext>
                </a:extLst>
              </p:cNvPr>
              <p:cNvCxnSpPr>
                <a:cxnSpLocks/>
                <a:stCxn id="15" idx="2"/>
                <a:endCxn id="47" idx="2"/>
              </p:cNvCxnSpPr>
              <p:nvPr/>
            </p:nvCxnSpPr>
            <p:spPr>
              <a:xfrm rot="10800000">
                <a:off x="8551619" y="3618584"/>
                <a:ext cx="12700" cy="1587928"/>
              </a:xfrm>
              <a:prstGeom prst="curvedConnector3">
                <a:avLst>
                  <a:gd name="adj1" fmla="val 3436362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Hình Bầu dục 273">
                <a:extLst>
                  <a:ext uri="{FF2B5EF4-FFF2-40B4-BE49-F238E27FC236}">
                    <a16:creationId xmlns:a16="http://schemas.microsoft.com/office/drawing/2014/main" id="{5D3BEE8E-60AC-49A4-A8BD-5B72911D2367}"/>
                  </a:ext>
                </a:extLst>
              </p:cNvPr>
              <p:cNvSpPr/>
              <p:nvPr/>
            </p:nvSpPr>
            <p:spPr>
              <a:xfrm>
                <a:off x="9630685" y="5117649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Đường kết nối: Cong 283">
                <a:extLst>
                  <a:ext uri="{FF2B5EF4-FFF2-40B4-BE49-F238E27FC236}">
                    <a16:creationId xmlns:a16="http://schemas.microsoft.com/office/drawing/2014/main" id="{2FD5E708-FCF4-4807-B30B-B22EA5E39F1D}"/>
                  </a:ext>
                </a:extLst>
              </p:cNvPr>
              <p:cNvCxnSpPr>
                <a:stCxn id="47" idx="6"/>
                <a:endCxn id="274" idx="0"/>
              </p:cNvCxnSpPr>
              <p:nvPr/>
            </p:nvCxnSpPr>
            <p:spPr>
              <a:xfrm>
                <a:off x="9072273" y="3618584"/>
                <a:ext cx="818761" cy="149906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3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2054"/>
            <a:ext cx="10364452" cy="459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68C17220-BFFB-446B-BEE0-532978080D8A}"/>
              </a:ext>
            </a:extLst>
          </p:cNvPr>
          <p:cNvSpPr/>
          <p:nvPr/>
        </p:nvSpPr>
        <p:spPr>
          <a:xfrm>
            <a:off x="8924631" y="2371436"/>
            <a:ext cx="5334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99D50BCF-195D-4FCA-ABB4-A4D63265AA7C}"/>
              </a:ext>
            </a:extLst>
          </p:cNvPr>
          <p:cNvSpPr/>
          <p:nvPr/>
        </p:nvSpPr>
        <p:spPr>
          <a:xfrm>
            <a:off x="8924631" y="3236500"/>
            <a:ext cx="5334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  <a:endParaRPr lang="en-US" dirty="0"/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C0C8B693-BC59-4C6F-83D2-5813158F56D5}"/>
              </a:ext>
            </a:extLst>
          </p:cNvPr>
          <p:cNvSpPr/>
          <p:nvPr/>
        </p:nvSpPr>
        <p:spPr>
          <a:xfrm>
            <a:off x="8257567" y="3934950"/>
            <a:ext cx="571500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E4BCAF6E-109B-431C-AB30-E9F210F4A12F}"/>
              </a:ext>
            </a:extLst>
          </p:cNvPr>
          <p:cNvSpPr/>
          <p:nvPr/>
        </p:nvSpPr>
        <p:spPr>
          <a:xfrm>
            <a:off x="8952893" y="4625180"/>
            <a:ext cx="5334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  <a:endParaRPr lang="en-US" dirty="0"/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6B9D4565-BFDD-4B58-807D-15CC6F92FD7B}"/>
              </a:ext>
            </a:extLst>
          </p:cNvPr>
          <p:cNvSpPr/>
          <p:nvPr/>
        </p:nvSpPr>
        <p:spPr>
          <a:xfrm>
            <a:off x="8343865" y="5251444"/>
            <a:ext cx="571500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  <a:endParaRPr lang="en-US" dirty="0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8C29D693-DF73-4695-ACD6-0A3689D734D4}"/>
              </a:ext>
            </a:extLst>
          </p:cNvPr>
          <p:cNvSpPr/>
          <p:nvPr/>
        </p:nvSpPr>
        <p:spPr>
          <a:xfrm>
            <a:off x="8963779" y="5964300"/>
            <a:ext cx="533400" cy="512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  <a:endParaRPr lang="en-US" dirty="0"/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A67C377A-1762-408A-9879-1061CA9D0CFE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9191331" y="2917536"/>
            <a:ext cx="0" cy="31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1138801D-BCEC-41F6-959C-F00910DF6AB2}"/>
              </a:ext>
            </a:extLst>
          </p:cNvPr>
          <p:cNvCxnSpPr>
            <a:stCxn id="41" idx="3"/>
            <a:endCxn id="42" idx="7"/>
          </p:cNvCxnSpPr>
          <p:nvPr/>
        </p:nvCxnSpPr>
        <p:spPr>
          <a:xfrm flipH="1">
            <a:off x="8745373" y="3702626"/>
            <a:ext cx="257373" cy="31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Đường kết nối Mũi tên Thẳng 51">
            <a:extLst>
              <a:ext uri="{FF2B5EF4-FFF2-40B4-BE49-F238E27FC236}">
                <a16:creationId xmlns:a16="http://schemas.microsoft.com/office/drawing/2014/main" id="{A2ABC591-D50B-4E2B-8844-EEAC922921A2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>
            <a:off x="9191331" y="3782600"/>
            <a:ext cx="28262" cy="84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BCB03BE9-3A70-44E7-978F-72F2D97EF0C4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831671" y="5091306"/>
            <a:ext cx="199337" cy="245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A037F16A-64BC-4B81-B7CB-69733389BBC3}"/>
              </a:ext>
            </a:extLst>
          </p:cNvPr>
          <p:cNvCxnSpPr>
            <a:stCxn id="45" idx="5"/>
            <a:endCxn id="46" idx="1"/>
          </p:cNvCxnSpPr>
          <p:nvPr/>
        </p:nvCxnSpPr>
        <p:spPr>
          <a:xfrm>
            <a:off x="8831671" y="5750090"/>
            <a:ext cx="210223" cy="289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6798DE09-D23E-4130-9602-212AA56E5217}"/>
              </a:ext>
            </a:extLst>
          </p:cNvPr>
          <p:cNvCxnSpPr>
            <a:stCxn id="42" idx="4"/>
            <a:endCxn id="44" idx="2"/>
          </p:cNvCxnSpPr>
          <p:nvPr/>
        </p:nvCxnSpPr>
        <p:spPr>
          <a:xfrm>
            <a:off x="8543317" y="4519150"/>
            <a:ext cx="409576" cy="37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4E79D92-E340-4715-826B-339AD9E36327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9219593" y="5171280"/>
            <a:ext cx="10886" cy="793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 E – N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P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98095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262</TotalTime>
  <Words>530</Words>
  <Application>Microsoft Office PowerPoint</Application>
  <PresentationFormat>Màn hình rộng</PresentationFormat>
  <Paragraphs>58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Times New Roman</vt:lpstr>
      <vt:lpstr>Tw Cen MT</vt:lpstr>
      <vt:lpstr>Wingdings</vt:lpstr>
      <vt:lpstr>Giọt nhỏ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ĐƯỜNG DẪN CƠ SỞ</dc:title>
  <dc:creator>Windows User</dc:creator>
  <cp:lastModifiedBy>TO PO</cp:lastModifiedBy>
  <cp:revision>61</cp:revision>
  <dcterms:created xsi:type="dcterms:W3CDTF">2019-04-05T14:33:09Z</dcterms:created>
  <dcterms:modified xsi:type="dcterms:W3CDTF">2019-04-06T16:15:37Z</dcterms:modified>
</cp:coreProperties>
</file>