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02BF1-0F18-427B-9A67-08954B54B9A5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D9BA7-F773-4B2E-86C7-1992E2484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D9BA7-F773-4B2E-86C7-1992E24841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5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A533B62-2F55-441E-96E8-B67370C9CAC8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A122994-CF6C-411C-AB4D-CD3DE5BC275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1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자판기 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65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자판기관리 내에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와 위생관리 기능을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매출관리 기능 추가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향후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90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프로그램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0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팀 소개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프로젝트 기간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적용 기술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주요 산출물</a:t>
            </a:r>
            <a:endParaRPr lang="en-US" altLang="ko-KR" dirty="0" smtClean="0"/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향후 일정</a:t>
            </a:r>
            <a:endParaRPr lang="en-US" altLang="ko-KR" dirty="0" smtClean="0"/>
          </a:p>
          <a:p>
            <a:r>
              <a:rPr lang="en-US" altLang="ko-KR" dirty="0" smtClean="0"/>
              <a:t>9.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1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362892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 프로그램의 사용자는 자판기 관련 사업을 하는 사람으로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프로그램을 통해 자판기의 설치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회수 유무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거래처로의 제품 대량 주문 및 제품을 보관해 둘 창고의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자판기에 남아있는 제품 잔량 등을 전산상으로 관리 할 수 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제품 구매자가 자판기에서 제품을 구매하는 동시에 전산상의 제품 재고 수량이 감소한다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각각의 설치된 자판기의 판매제품 잔량을 실시간으로 그 자리에서 확인 할 수 있다</a:t>
            </a:r>
            <a:r>
              <a:rPr lang="en-US" altLang="ko-KR" dirty="0" smtClean="0"/>
              <a:t>.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24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grpSp>
        <p:nvGrpSpPr>
          <p:cNvPr id="324" name="그룹 323"/>
          <p:cNvGrpSpPr/>
          <p:nvPr/>
        </p:nvGrpSpPr>
        <p:grpSpPr>
          <a:xfrm>
            <a:off x="1210484" y="2569534"/>
            <a:ext cx="6696067" cy="3235730"/>
            <a:chOff x="971800" y="1988840"/>
            <a:chExt cx="6696067" cy="3235730"/>
          </a:xfrm>
        </p:grpSpPr>
        <p:grpSp>
          <p:nvGrpSpPr>
            <p:cNvPr id="325" name="그룹 324"/>
            <p:cNvGrpSpPr/>
            <p:nvPr/>
          </p:nvGrpSpPr>
          <p:grpSpPr>
            <a:xfrm>
              <a:off x="2014202" y="2854372"/>
              <a:ext cx="1800000" cy="720000"/>
              <a:chOff x="3371403" y="736"/>
              <a:chExt cx="1486792" cy="966415"/>
            </a:xfrm>
            <a:scene3d>
              <a:camera prst="orthographicFront"/>
              <a:lightRig rig="flat" dir="t"/>
            </a:scene3d>
          </p:grpSpPr>
          <p:sp>
            <p:nvSpPr>
              <p:cNvPr id="353" name="모서리가 둥근 직사각형 352"/>
              <p:cNvSpPr/>
              <p:nvPr/>
            </p:nvSpPr>
            <p:spPr>
              <a:xfrm>
                <a:off x="3371403" y="736"/>
                <a:ext cx="1486792" cy="966415"/>
              </a:xfrm>
              <a:prstGeom prst="roundRect">
                <a:avLst/>
              </a:prstGeom>
              <a:gradFill rotWithShape="1">
                <a:gsLst>
                  <a:gs pos="0">
                    <a:srgbClr val="C0504D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C0504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C0504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prstMaterial="plastic">
                <a:bevelT w="120900" h="88900"/>
                <a:bevelB w="88900" h="31750" prst="angle"/>
              </a:sp3d>
            </p:spPr>
          </p:sp>
          <p:sp>
            <p:nvSpPr>
              <p:cNvPr id="354" name="모서리가 둥근 직사각형 4"/>
              <p:cNvSpPr/>
              <p:nvPr/>
            </p:nvSpPr>
            <p:spPr>
              <a:xfrm>
                <a:off x="3390256" y="47912"/>
                <a:ext cx="1439616" cy="872063"/>
              </a:xfrm>
              <a:prstGeom prst="rect">
                <a:avLst/>
              </a:prstGeom>
              <a:noFill/>
              <a:ln>
                <a:noFill/>
              </a:ln>
              <a:effectLst/>
              <a:sp3d/>
            </p:spPr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marL="0" marR="0" lvl="0" indent="0" algn="ctr" defTabSz="1333500" eaLnBrk="1" fontAlgn="auto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3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자판기</a:t>
                </a:r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>
              <a:off x="971800" y="4504570"/>
              <a:ext cx="1800000" cy="720000"/>
              <a:chOff x="1534500" y="1335324"/>
              <a:chExt cx="1486792" cy="966415"/>
            </a:xfrm>
            <a:scene3d>
              <a:camera prst="orthographicFront"/>
              <a:lightRig rig="flat" dir="t"/>
            </a:scene3d>
          </p:grpSpPr>
          <p:sp>
            <p:nvSpPr>
              <p:cNvPr id="351" name="모서리가 둥근 직사각형 350"/>
              <p:cNvSpPr/>
              <p:nvPr/>
            </p:nvSpPr>
            <p:spPr>
              <a:xfrm>
                <a:off x="1534500" y="1335324"/>
                <a:ext cx="1486792" cy="966415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F79646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F79646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prstMaterial="plastic">
                <a:bevelT w="120900" h="88900"/>
                <a:bevelB w="88900" h="31750" prst="angle"/>
              </a:sp3d>
            </p:spPr>
          </p:sp>
          <p:sp>
            <p:nvSpPr>
              <p:cNvPr id="352" name="모서리가 둥근 직사각형 4"/>
              <p:cNvSpPr/>
              <p:nvPr/>
            </p:nvSpPr>
            <p:spPr>
              <a:xfrm>
                <a:off x="1581676" y="1382500"/>
                <a:ext cx="1392440" cy="872063"/>
              </a:xfrm>
              <a:prstGeom prst="rect">
                <a:avLst/>
              </a:prstGeom>
              <a:noFill/>
              <a:ln>
                <a:noFill/>
              </a:ln>
              <a:effectLst/>
              <a:sp3d/>
            </p:spPr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marL="0" marR="0" lvl="0" indent="0" algn="ctr" defTabSz="1022350" eaLnBrk="1" fontAlgn="auto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3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임대거래처</a:t>
                </a:r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327" name="그룹 326"/>
            <p:cNvGrpSpPr/>
            <p:nvPr/>
          </p:nvGrpSpPr>
          <p:grpSpPr>
            <a:xfrm>
              <a:off x="5867867" y="4482034"/>
              <a:ext cx="1800000" cy="720000"/>
              <a:chOff x="2236135" y="3494733"/>
              <a:chExt cx="1486792" cy="966415"/>
            </a:xfrm>
            <a:scene3d>
              <a:camera prst="orthographicFront"/>
              <a:lightRig rig="flat" dir="t"/>
            </a:scene3d>
          </p:grpSpPr>
          <p:sp>
            <p:nvSpPr>
              <p:cNvPr id="349" name="모서리가 둥근 직사각형 348"/>
              <p:cNvSpPr/>
              <p:nvPr/>
            </p:nvSpPr>
            <p:spPr>
              <a:xfrm>
                <a:off x="2236135" y="3494733"/>
                <a:ext cx="1486792" cy="966415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4BACC6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4BACC6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prstMaterial="plastic">
                <a:bevelT w="120900" h="88900"/>
                <a:bevelB w="88900" h="31750" prst="angle"/>
              </a:sp3d>
            </p:spPr>
          </p:sp>
          <p:sp>
            <p:nvSpPr>
              <p:cNvPr id="350" name="모서리가 둥근 직사각형 4"/>
              <p:cNvSpPr/>
              <p:nvPr/>
            </p:nvSpPr>
            <p:spPr>
              <a:xfrm>
                <a:off x="2283311" y="3541909"/>
                <a:ext cx="1392440" cy="872063"/>
              </a:xfrm>
              <a:prstGeom prst="rect">
                <a:avLst/>
              </a:prstGeom>
              <a:noFill/>
              <a:ln>
                <a:noFill/>
              </a:ln>
              <a:effectLst/>
              <a:sp3d/>
            </p:spPr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marL="0" marR="0" lvl="0" indent="0" algn="ctr" defTabSz="1022350" eaLnBrk="1" fontAlgn="auto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3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주문</a:t>
                </a:r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328" name="그룹 327"/>
            <p:cNvGrpSpPr/>
            <p:nvPr/>
          </p:nvGrpSpPr>
          <p:grpSpPr>
            <a:xfrm>
              <a:off x="5863570" y="2889519"/>
              <a:ext cx="1800000" cy="720000"/>
              <a:chOff x="4506671" y="3494733"/>
              <a:chExt cx="1486792" cy="966415"/>
            </a:xfrm>
            <a:scene3d>
              <a:camera prst="orthographicFront"/>
              <a:lightRig rig="flat" dir="t"/>
            </a:scene3d>
          </p:grpSpPr>
          <p:sp>
            <p:nvSpPr>
              <p:cNvPr id="347" name="모서리가 둥근 직사각형 346"/>
              <p:cNvSpPr/>
              <p:nvPr/>
            </p:nvSpPr>
            <p:spPr>
              <a:xfrm>
                <a:off x="4506671" y="3494733"/>
                <a:ext cx="1486792" cy="966415"/>
              </a:xfrm>
              <a:prstGeom prst="roundRect">
                <a:avLst/>
              </a:prstGeom>
              <a:gradFill rotWithShape="1">
                <a:gsLst>
                  <a:gs pos="0">
                    <a:srgbClr val="8064A2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8064A2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8064A2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prstMaterial="plastic">
                <a:bevelT w="120900" h="88900"/>
                <a:bevelB w="88900" h="31750" prst="angle"/>
              </a:sp3d>
            </p:spPr>
          </p:sp>
          <p:sp>
            <p:nvSpPr>
              <p:cNvPr id="348" name="모서리가 둥근 직사각형 4"/>
              <p:cNvSpPr/>
              <p:nvPr/>
            </p:nvSpPr>
            <p:spPr>
              <a:xfrm>
                <a:off x="4553847" y="3541909"/>
                <a:ext cx="1392440" cy="872063"/>
              </a:xfrm>
              <a:prstGeom prst="rect">
                <a:avLst/>
              </a:prstGeom>
              <a:noFill/>
              <a:ln>
                <a:noFill/>
              </a:ln>
              <a:effectLst/>
              <a:sp3d/>
            </p:spPr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marL="0" marR="0" lvl="0" indent="0" algn="ctr" defTabSz="1022350" eaLnBrk="1" fontAlgn="auto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3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물품거래처</a:t>
                </a:r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3110634" y="4481710"/>
              <a:ext cx="1800000" cy="720000"/>
              <a:chOff x="5208306" y="1335324"/>
              <a:chExt cx="1486792" cy="966415"/>
            </a:xfrm>
            <a:scene3d>
              <a:camera prst="orthographicFront"/>
              <a:lightRig rig="flat" dir="t"/>
            </a:scene3d>
          </p:grpSpPr>
          <p:sp>
            <p:nvSpPr>
              <p:cNvPr id="345" name="모서리가 둥근 직사각형 344"/>
              <p:cNvSpPr/>
              <p:nvPr/>
            </p:nvSpPr>
            <p:spPr>
              <a:xfrm>
                <a:off x="5208306" y="1335324"/>
                <a:ext cx="1486792" cy="966415"/>
              </a:xfrm>
              <a:prstGeom prst="roundRect">
                <a:avLst/>
              </a:prstGeom>
              <a:gradFill rotWithShape="1">
                <a:gsLst>
                  <a:gs pos="0">
                    <a:srgbClr val="9BBB59">
                      <a:hueOff val="0"/>
                      <a:satOff val="0"/>
                      <a:lumOff val="0"/>
                      <a:alphaOff val="0"/>
                      <a:shade val="51000"/>
                      <a:satMod val="130000"/>
                    </a:srgbClr>
                  </a:gs>
                  <a:gs pos="80000">
                    <a:srgbClr val="9BBB59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9BBB59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 prstMaterial="plastic">
                <a:bevelT w="120900" h="88900"/>
                <a:bevelB w="88900" h="31750" prst="angle"/>
              </a:sp3d>
            </p:spPr>
          </p:sp>
          <p:sp>
            <p:nvSpPr>
              <p:cNvPr id="346" name="모서리가 둥근 직사각형 4"/>
              <p:cNvSpPr/>
              <p:nvPr/>
            </p:nvSpPr>
            <p:spPr>
              <a:xfrm>
                <a:off x="5255482" y="1382500"/>
                <a:ext cx="1392440" cy="872063"/>
              </a:xfrm>
              <a:prstGeom prst="rect">
                <a:avLst/>
              </a:prstGeom>
              <a:noFill/>
              <a:ln>
                <a:noFill/>
              </a:ln>
              <a:effectLst/>
              <a:sp3d/>
            </p:spPr>
            <p:txBody>
              <a:bodyPr spcFirstLastPara="0" vert="horz" wrap="square" lIns="87630" tIns="87630" rIns="87630" bIns="87630" numCol="1" spcCol="1270" anchor="ctr" anchorCtr="0">
                <a:noAutofit/>
              </a:bodyPr>
              <a:lstStyle/>
              <a:p>
                <a:pPr marL="0" marR="0" lvl="0" indent="0" algn="ctr" defTabSz="1022350" eaLnBrk="1" fontAlgn="auto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3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재고</a:t>
                </a:r>
                <a:endParaRPr kumimoji="0" lang="ko-KR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cxnSp>
          <p:nvCxnSpPr>
            <p:cNvPr id="330" name="직선 화살표 연결선 329"/>
            <p:cNvCxnSpPr/>
            <p:nvPr/>
          </p:nvCxnSpPr>
          <p:spPr>
            <a:xfrm flipV="1">
              <a:off x="3814202" y="2492193"/>
              <a:ext cx="810341" cy="72217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31" name="직선 화살표 연결선 330"/>
            <p:cNvCxnSpPr/>
            <p:nvPr/>
          </p:nvCxnSpPr>
          <p:spPr>
            <a:xfrm flipH="1">
              <a:off x="2059862" y="3574372"/>
              <a:ext cx="381927" cy="90766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32" name="직선 화살표 연결선 331"/>
            <p:cNvCxnSpPr>
              <a:stCxn id="351" idx="0"/>
            </p:cNvCxnSpPr>
            <p:nvPr/>
          </p:nvCxnSpPr>
          <p:spPr>
            <a:xfrm flipV="1">
              <a:off x="1871800" y="3609519"/>
              <a:ext cx="367607" cy="89505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33" name="직선 화살표 연결선 332"/>
            <p:cNvCxnSpPr>
              <a:stCxn id="349" idx="1"/>
              <a:endCxn id="345" idx="3"/>
            </p:cNvCxnSpPr>
            <p:nvPr/>
          </p:nvCxnSpPr>
          <p:spPr>
            <a:xfrm flipH="1" flipV="1">
              <a:off x="4910634" y="4841710"/>
              <a:ext cx="957233" cy="32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34" name="직선 화살표 연결선 333"/>
            <p:cNvCxnSpPr>
              <a:stCxn id="349" idx="0"/>
              <a:endCxn id="347" idx="2"/>
            </p:cNvCxnSpPr>
            <p:nvPr/>
          </p:nvCxnSpPr>
          <p:spPr>
            <a:xfrm flipH="1" flipV="1">
              <a:off x="6763570" y="3609519"/>
              <a:ext cx="4297" cy="87251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35" name="모서리가 둥근 직사각형 4"/>
            <p:cNvSpPr/>
            <p:nvPr/>
          </p:nvSpPr>
          <p:spPr>
            <a:xfrm>
              <a:off x="3204122" y="3995102"/>
              <a:ext cx="540000" cy="36000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flat" dir="t"/>
            </a:scene3d>
            <a:sp3d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입고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6" name="모서리가 둥근 직사각형 4"/>
            <p:cNvSpPr/>
            <p:nvPr/>
          </p:nvSpPr>
          <p:spPr>
            <a:xfrm>
              <a:off x="1519862" y="3815328"/>
              <a:ext cx="540000" cy="36000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flat" dir="t"/>
            </a:scene3d>
            <a:sp3d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회수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7" name="모서리가 둥근 직사각형 4"/>
            <p:cNvSpPr/>
            <p:nvPr/>
          </p:nvSpPr>
          <p:spPr>
            <a:xfrm>
              <a:off x="2150494" y="4001633"/>
              <a:ext cx="540000" cy="36000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flat" dir="t"/>
            </a:scene3d>
            <a:sp3d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설치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8" name="모서리가 둥근 직사각형 4"/>
            <p:cNvSpPr/>
            <p:nvPr/>
          </p:nvSpPr>
          <p:spPr>
            <a:xfrm>
              <a:off x="4067944" y="1988840"/>
              <a:ext cx="1113197" cy="503353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  <a:scene3d>
              <a:camera prst="orthographicFront"/>
              <a:lightRig rig="flat" dir="t"/>
            </a:scene3d>
            <a:sp3d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구매자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9" name="모서리가 둥근 직사각형 4"/>
            <p:cNvSpPr/>
            <p:nvPr/>
          </p:nvSpPr>
          <p:spPr>
            <a:xfrm>
              <a:off x="4965024" y="4539717"/>
              <a:ext cx="902843" cy="32485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flat" dir="t"/>
            </a:scene3d>
            <a:sp3d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주문입고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0" name="모서리가 둥근 직사각형 4"/>
            <p:cNvSpPr/>
            <p:nvPr/>
          </p:nvSpPr>
          <p:spPr>
            <a:xfrm>
              <a:off x="6048455" y="3902194"/>
              <a:ext cx="1271002" cy="32485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flat" dir="t"/>
            </a:scene3d>
            <a:sp3d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주문서  작성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1" name="모서리가 둥근 직사각형 4"/>
            <p:cNvSpPr/>
            <p:nvPr/>
          </p:nvSpPr>
          <p:spPr>
            <a:xfrm>
              <a:off x="4149608" y="2790386"/>
              <a:ext cx="540000" cy="36000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flat" dir="t"/>
            </a:scene3d>
            <a:sp3d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판매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2" name="모서리가 둥근 직사각형 4"/>
            <p:cNvSpPr/>
            <p:nvPr/>
          </p:nvSpPr>
          <p:spPr>
            <a:xfrm>
              <a:off x="3833888" y="3817524"/>
              <a:ext cx="540000" cy="36000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flat" dir="t"/>
            </a:scene3d>
            <a:sp3d/>
          </p:spPr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회수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343" name="직선 화살표 연결선 342"/>
            <p:cNvCxnSpPr>
              <a:endCxn id="345" idx="0"/>
            </p:cNvCxnSpPr>
            <p:nvPr/>
          </p:nvCxnSpPr>
          <p:spPr>
            <a:xfrm>
              <a:off x="3643023" y="3574372"/>
              <a:ext cx="367611" cy="90733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344" name="직선 화살표 연결선 343"/>
            <p:cNvCxnSpPr/>
            <p:nvPr/>
          </p:nvCxnSpPr>
          <p:spPr>
            <a:xfrm flipH="1" flipV="1">
              <a:off x="3471844" y="3551512"/>
              <a:ext cx="342358" cy="93052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0882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226077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thirty</a:t>
            </a:r>
          </a:p>
          <a:p>
            <a:r>
              <a:rPr lang="ko-KR" altLang="en-US" dirty="0" smtClean="0"/>
              <a:t>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김형식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도백석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신건식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배소이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이현기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구현 담당 영역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팀 소개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82021"/>
              </p:ext>
            </p:extLst>
          </p:nvPr>
        </p:nvGraphicFramePr>
        <p:xfrm>
          <a:off x="827584" y="4725248"/>
          <a:ext cx="727281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62"/>
                <a:gridCol w="1454562"/>
                <a:gridCol w="1454562"/>
                <a:gridCol w="1454562"/>
                <a:gridCol w="14545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도백석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신건식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배소이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거래처관리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설치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회수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자판기관리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재고관리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임대 거래처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물품 거래처</a:t>
                      </a:r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자판기 설치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자판기 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자판기 등록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제품 관리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주문서 작성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주문 조회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 입출고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제품 판매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설계 </a:t>
            </a:r>
            <a:r>
              <a:rPr lang="en-US" altLang="ko-KR" dirty="0"/>
              <a:t>4/18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~  4/22(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구현 </a:t>
            </a:r>
            <a:r>
              <a:rPr lang="en-US" altLang="ko-KR" dirty="0"/>
              <a:t>4/25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~  4/28(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테스트 </a:t>
            </a:r>
            <a:r>
              <a:rPr lang="en-US" altLang="ko-KR" dirty="0" smtClean="0"/>
              <a:t>4/29(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프로젝트 기간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23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OS </a:t>
            </a:r>
            <a:r>
              <a:rPr lang="en-US" altLang="ko-KR" dirty="0"/>
              <a:t>: Windows7 Ultimate K Service Pack 1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JDK </a:t>
            </a:r>
            <a:r>
              <a:rPr lang="en-US" altLang="ko-KR" dirty="0"/>
              <a:t>: </a:t>
            </a:r>
            <a:r>
              <a:rPr lang="en-US" altLang="ko-KR" dirty="0" smtClean="0"/>
              <a:t>JDK 1.8.0_25 (64bit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Modeling </a:t>
            </a:r>
            <a:r>
              <a:rPr lang="en-US" altLang="ko-KR" dirty="0"/>
              <a:t>Tool : </a:t>
            </a:r>
            <a:r>
              <a:rPr lang="en-US" altLang="ko-KR" dirty="0" err="1"/>
              <a:t>ERWin</a:t>
            </a:r>
            <a:r>
              <a:rPr lang="en-US" altLang="ko-KR" dirty="0"/>
              <a:t> r9.6 Community Edition</a:t>
            </a:r>
          </a:p>
          <a:p>
            <a:r>
              <a:rPr lang="en-US" altLang="ko-KR" dirty="0"/>
              <a:t>  </a:t>
            </a:r>
            <a:r>
              <a:rPr lang="ko-KR" altLang="en-US" dirty="0" smtClean="0"/>
              <a:t>형상관리 </a:t>
            </a:r>
            <a:r>
              <a:rPr lang="en-US" altLang="ko-KR" dirty="0"/>
              <a:t>: Visual SVN 3.3.1 (64bit)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DBMS </a:t>
            </a:r>
            <a:r>
              <a:rPr lang="en-US" altLang="ko-KR" dirty="0"/>
              <a:t>: Oracle XE 11g R2, </a:t>
            </a:r>
            <a:r>
              <a:rPr lang="en-US" altLang="ko-KR" dirty="0" err="1"/>
              <a:t>SqlDeveloper</a:t>
            </a:r>
            <a:r>
              <a:rPr lang="en-US" altLang="ko-KR" dirty="0"/>
              <a:t> 4.0.3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WAS </a:t>
            </a:r>
            <a:r>
              <a:rPr lang="en-US" altLang="ko-KR" dirty="0"/>
              <a:t>: Tomcat </a:t>
            </a:r>
            <a:r>
              <a:rPr lang="en-US" altLang="ko-KR" dirty="0" smtClean="0"/>
              <a:t>8.0.20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smtClean="0"/>
              <a:t>IDE </a:t>
            </a:r>
            <a:r>
              <a:rPr lang="en-US" altLang="ko-KR" dirty="0"/>
              <a:t>: Eclipse </a:t>
            </a:r>
            <a:r>
              <a:rPr lang="en-US" altLang="ko-KR" dirty="0" err="1"/>
              <a:t>JavaEE</a:t>
            </a:r>
            <a:r>
              <a:rPr lang="en-US" altLang="ko-KR" dirty="0"/>
              <a:t> Edition (64bit)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Plugins </a:t>
            </a:r>
            <a:r>
              <a:rPr lang="en-US" altLang="ko-KR" dirty="0"/>
              <a:t>: </a:t>
            </a:r>
            <a:r>
              <a:rPr lang="en-US" altLang="ko-KR" dirty="0" err="1" smtClean="0"/>
              <a:t>Subclipse</a:t>
            </a:r>
            <a:r>
              <a:rPr lang="en-US" altLang="ko-KR" dirty="0" smtClean="0"/>
              <a:t> Plugin(SVN)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90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Language </a:t>
            </a:r>
            <a:r>
              <a:rPr lang="en-US" altLang="ko-KR" dirty="0"/>
              <a:t>: Java </a:t>
            </a:r>
            <a:r>
              <a:rPr lang="en-US" altLang="ko-KR" dirty="0" smtClean="0"/>
              <a:t>8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smtClean="0"/>
              <a:t>Web </a:t>
            </a:r>
            <a:r>
              <a:rPr lang="en-US" altLang="ko-KR" dirty="0"/>
              <a:t>Platform : Servlet 3.1, JSP </a:t>
            </a:r>
            <a:r>
              <a:rPr lang="en-US" altLang="ko-KR" dirty="0" smtClean="0"/>
              <a:t>2.5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적용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90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기능요구사항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hwp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E-R Diagram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주요 산출물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90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양장본">
  <a:themeElements>
    <a:clrScheme name="양장본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양장본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양장본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153</TotalTime>
  <Words>333</Words>
  <Application>Microsoft Office PowerPoint</Application>
  <PresentationFormat>화면 슬라이드 쇼(4:3)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양장본</vt:lpstr>
      <vt:lpstr>자판기 관리 프로그램</vt:lpstr>
      <vt:lpstr>목차</vt:lpstr>
      <vt:lpstr>1. 개요</vt:lpstr>
      <vt:lpstr>2. 시스템 아키텍쳐</vt:lpstr>
      <vt:lpstr>3. 팀 소개</vt:lpstr>
      <vt:lpstr>4. 프로젝트 기간</vt:lpstr>
      <vt:lpstr>5. 개발 환경</vt:lpstr>
      <vt:lpstr>6. 적용 기술</vt:lpstr>
      <vt:lpstr>7. 주요 산출물</vt:lpstr>
      <vt:lpstr>8. 향후 일정</vt:lpstr>
      <vt:lpstr>9. 프로그램 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Hyunki</dc:creator>
  <cp:lastModifiedBy>Hyunki</cp:lastModifiedBy>
  <cp:revision>12</cp:revision>
  <dcterms:created xsi:type="dcterms:W3CDTF">2015-05-02T05:26:00Z</dcterms:created>
  <dcterms:modified xsi:type="dcterms:W3CDTF">2015-05-02T07:59:51Z</dcterms:modified>
</cp:coreProperties>
</file>