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2"/>
  </p:notesMasterIdLst>
  <p:sldIdLst>
    <p:sldId id="256" r:id="rId2"/>
    <p:sldId id="268" r:id="rId3"/>
    <p:sldId id="259" r:id="rId4"/>
    <p:sldId id="266" r:id="rId5"/>
    <p:sldId id="265" r:id="rId6"/>
    <p:sldId id="270" r:id="rId7"/>
    <p:sldId id="264" r:id="rId8"/>
    <p:sldId id="269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610DB-E7F6-40E5-B324-A5267AC9AC37}" v="114" dt="2023-03-03T05:53:21.411"/>
    <p1510:client id="{501ADCC2-4F39-4B09-94A6-AD689092F22B}" v="22" dt="2023-03-03T13:24:03.977"/>
    <p1510:client id="{8923B20A-15FC-4C82-A6D5-105F45D026CF}" v="9" dt="2023-03-03T04:37:13.779"/>
    <p1510:client id="{C8F5FEA3-4C20-49E8-98A7-39E75450D7B3}" v="242" dt="2023-03-03T02:29:42.332"/>
    <p1510:client id="{CC703559-9F32-4621-A9C9-B900D315CBA9}" v="116" dt="2023-03-03T06:22:21.336"/>
    <p1510:client id="{CE4BF7A1-4074-48AA-A712-9DF0B4095DF1}" v="837" dt="2023-03-03T19:23:46.001"/>
    <p1510:client id="{D3D82DE6-7637-4355-BC6A-BC4B65B1B26D}" v="6" dt="2023-03-03T16:26:49.472"/>
    <p1510:client id="{ED883D4B-F726-46A1-9381-C6410187BC1D}" v="449" dt="2023-03-03T06:54:12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117B1-8629-4839-B712-B0306D8105C1}" type="datetimeFigureOut">
              <a:t>18/09/2023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0D98E-7ACA-45E4-9DF0-99C64592AAC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7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D98E-7ACA-45E4-9DF0-99C64592AACF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1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8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6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8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2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3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3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2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CBDD2A-7879-5891-BD98-1DE9B442F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463" b="142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4188" y="5027567"/>
            <a:ext cx="6453373" cy="1765055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>
                <a:solidFill>
                  <a:srgbClr val="FFFFFF"/>
                </a:solidFill>
              </a:rPr>
              <a:t>Fait par Eusèbe, Khoa, Herman, Lucas </a:t>
            </a:r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B3E4-C211-CEF9-63D7-CEAFBC77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Conclusion – Visions futures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B7B12A2-921C-6DA5-01DF-7BA4C098A2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-5636" y="5297128"/>
            <a:ext cx="1570264" cy="1556212"/>
          </a:xfr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73BA17B-F29D-D1F9-57F7-5FDC4DDF2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0691" y="1718093"/>
            <a:ext cx="5561106" cy="35226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Type de question</a:t>
            </a:r>
          </a:p>
          <a:p>
            <a:r>
              <a:rPr lang="en-US"/>
              <a:t>Temps </a:t>
            </a:r>
            <a:r>
              <a:rPr lang="en-US" err="1"/>
              <a:t>limite</a:t>
            </a:r>
            <a:r>
              <a:rPr lang="en-US"/>
              <a:t> par question</a:t>
            </a:r>
          </a:p>
          <a:p>
            <a:r>
              <a:rPr lang="en-US"/>
              <a:t>Shuffle des questions</a:t>
            </a:r>
          </a:p>
        </p:txBody>
      </p:sp>
    </p:spTree>
    <p:extLst>
      <p:ext uri="{BB962C8B-B14F-4D97-AF65-F5344CB8AC3E}">
        <p14:creationId xmlns:p14="http://schemas.microsoft.com/office/powerpoint/2010/main" val="288754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83ABA-33F6-82DC-3581-3314F639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cs typeface="Sabon Next LT"/>
              </a:rPr>
              <a:t>Introduction – C'est quoi QUIZCHAMP?</a:t>
            </a:r>
            <a:endParaRPr lang="fr-CA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D3E5C3A-238D-DD1F-91D2-818A1B7C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36" y="5297128"/>
            <a:ext cx="1570264" cy="1556212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23040AF2-4B2B-EEBF-93E6-9143978B7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850792"/>
            <a:ext cx="2743200" cy="2753849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282BDB37-1D95-099E-3548-4D209C6D9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551" y="1856117"/>
            <a:ext cx="2743200" cy="2743200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3E0D36B7-6F86-61E7-70A8-FC6941347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438" y="1849831"/>
            <a:ext cx="2743200" cy="2770150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5C54951E-8E33-C5A2-75BF-1259E94BE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386" y="1845065"/>
            <a:ext cx="2520890" cy="269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7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B3E4-C211-CEF9-63D7-CEAFBC77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Sabon Next LT"/>
              </a:rPr>
              <a:t>Technologie – React(Front-End)/ Node.js(Back-end)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59541-9EAE-0E4A-3554-DFCFD9780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B7B12A2-921C-6DA5-01DF-7BA4C098A2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5636" y="5297128"/>
            <a:ext cx="1570264" cy="15562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0546F-F054-D5A5-BEC5-6289E2063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 descr="Logo&#10;&#10;Description automatically generated">
            <a:extLst>
              <a:ext uri="{FF2B5EF4-FFF2-40B4-BE49-F238E27FC236}">
                <a16:creationId xmlns:a16="http://schemas.microsoft.com/office/drawing/2014/main" id="{EB0669A3-528A-B6B4-DB57-FB425D7905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65234" y="2249778"/>
            <a:ext cx="5561106" cy="2780553"/>
          </a:xfr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DAD467AF-B237-7C93-E3E2-74D10D350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849" y="2156416"/>
            <a:ext cx="4753303" cy="28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2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B3E4-C211-CEF9-63D7-CEAFBC77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Technologie – Tailwind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59541-9EAE-0E4A-3554-DFCFD9780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B7B12A2-921C-6DA5-01DF-7BA4C098A2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5636" y="5297128"/>
            <a:ext cx="1570264" cy="15562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0546F-F054-D5A5-BEC5-6289E2063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10" descr="Logo&#10;&#10;Description automatically generated">
            <a:extLst>
              <a:ext uri="{FF2B5EF4-FFF2-40B4-BE49-F238E27FC236}">
                <a16:creationId xmlns:a16="http://schemas.microsoft.com/office/drawing/2014/main" id="{B1B23E0A-E1D7-6339-33CC-F698BD7F71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702684" y="3276893"/>
            <a:ext cx="4778061" cy="1643129"/>
          </a:xfrm>
        </p:spPr>
      </p:pic>
    </p:spTree>
    <p:extLst>
      <p:ext uri="{BB962C8B-B14F-4D97-AF65-F5344CB8AC3E}">
        <p14:creationId xmlns:p14="http://schemas.microsoft.com/office/powerpoint/2010/main" val="29596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B3E4-C211-CEF9-63D7-CEAFBC77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Technologie - Firebase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B7B12A2-921C-6DA5-01DF-7BA4C098A2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5636" y="5297128"/>
            <a:ext cx="1570264" cy="15562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0546F-F054-D5A5-BEC5-6289E2063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6E263-FAA7-3083-1805-AF63B8C3E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22" y="1750391"/>
            <a:ext cx="5561106" cy="35226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Firebase Authentication</a:t>
            </a:r>
            <a:endParaRPr lang="en-US" err="1"/>
          </a:p>
          <a:p>
            <a:pPr lvl="1"/>
            <a:r>
              <a:rPr lang="en-US"/>
              <a:t>Login &amp; Signup</a:t>
            </a:r>
          </a:p>
          <a:p>
            <a:r>
              <a:rPr lang="en-US"/>
              <a:t>Firebase Realtime Database</a:t>
            </a:r>
          </a:p>
          <a:p>
            <a:pPr lvl="1"/>
            <a:r>
              <a:rPr lang="en-US" err="1"/>
              <a:t>Quizs</a:t>
            </a:r>
            <a:endParaRPr lang="en-US"/>
          </a:p>
          <a:p>
            <a:r>
              <a:rPr lang="en-US"/>
              <a:t>Firebase Storage</a:t>
            </a:r>
          </a:p>
          <a:p>
            <a:pPr lvl="1"/>
            <a:r>
              <a:rPr lang="en-US"/>
              <a:t>Images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327B3D8-E26D-9622-ABF6-A1DDFA441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883" y="441929"/>
            <a:ext cx="4175234" cy="11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1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B2013F7-AC44-4273-FC73-D9B83055D77E}"/>
              </a:ext>
            </a:extLst>
          </p:cNvPr>
          <p:cNvSpPr/>
          <p:nvPr/>
        </p:nvSpPr>
        <p:spPr>
          <a:xfrm>
            <a:off x="6393365" y="2899317"/>
            <a:ext cx="5454805" cy="381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40169F-5B07-D2FF-CF38-A77370D9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09" y="207150"/>
            <a:ext cx="5810512" cy="795881"/>
          </a:xfrm>
        </p:spPr>
        <p:txBody>
          <a:bodyPr>
            <a:normAutofit/>
          </a:bodyPr>
          <a:lstStyle/>
          <a:p>
            <a:r>
              <a:rPr lang="fr-FR">
                <a:latin typeface="Franklin Gothic"/>
                <a:cs typeface="Sabon Next LT"/>
              </a:rPr>
              <a:t>Architecture -  backend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95645-84DC-4C07-5785-9DE802F8B760}"/>
              </a:ext>
            </a:extLst>
          </p:cNvPr>
          <p:cNvSpPr/>
          <p:nvPr/>
        </p:nvSpPr>
        <p:spPr>
          <a:xfrm>
            <a:off x="10150247" y="2108863"/>
            <a:ext cx="1448741" cy="4906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Franklin Gothic"/>
              </a:rPr>
              <a:t>startGame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D297C0-EACF-0051-F6A2-F45BE75086AA}"/>
              </a:ext>
            </a:extLst>
          </p:cNvPr>
          <p:cNvSpPr/>
          <p:nvPr/>
        </p:nvSpPr>
        <p:spPr>
          <a:xfrm>
            <a:off x="6891954" y="1451606"/>
            <a:ext cx="1448741" cy="444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latin typeface="Franklin Gothic"/>
              </a:rPr>
              <a:t>joinRoom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B52870-F11B-B16C-C39A-EEF3D4FC7D39}"/>
              </a:ext>
            </a:extLst>
          </p:cNvPr>
          <p:cNvSpPr/>
          <p:nvPr/>
        </p:nvSpPr>
        <p:spPr>
          <a:xfrm>
            <a:off x="9989516" y="3330220"/>
            <a:ext cx="1609815" cy="573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err="1">
                <a:latin typeface="Franklin Gothic"/>
              </a:rPr>
              <a:t>sendQuestion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B44273-9CD1-F3A8-90F3-7BB6895FD250}"/>
              </a:ext>
            </a:extLst>
          </p:cNvPr>
          <p:cNvSpPr/>
          <p:nvPr/>
        </p:nvSpPr>
        <p:spPr>
          <a:xfrm>
            <a:off x="6567629" y="4029123"/>
            <a:ext cx="1814254" cy="573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latin typeface="Franklin Gothic"/>
              </a:rPr>
              <a:t>sendAnswer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0A229-5ABE-0159-8B30-DB0D642E0698}"/>
              </a:ext>
            </a:extLst>
          </p:cNvPr>
          <p:cNvSpPr/>
          <p:nvPr/>
        </p:nvSpPr>
        <p:spPr>
          <a:xfrm>
            <a:off x="9611386" y="5684251"/>
            <a:ext cx="1987946" cy="611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err="1">
                <a:latin typeface="Franklin Gothic"/>
              </a:rPr>
              <a:t>sendLeaderboard</a:t>
            </a:r>
          </a:p>
        </p:txBody>
      </p:sp>
      <p:pic>
        <p:nvPicPr>
          <p:cNvPr id="17" name="Image 17">
            <a:extLst>
              <a:ext uri="{FF2B5EF4-FFF2-40B4-BE49-F238E27FC236}">
                <a16:creationId xmlns:a16="http://schemas.microsoft.com/office/drawing/2014/main" id="{CF344A93-0FE4-28AD-E9E4-BF94124F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366" y="490769"/>
            <a:ext cx="720608" cy="616800"/>
          </a:xfrm>
          <a:prstGeom prst="rect">
            <a:avLst/>
          </a:prstGeom>
        </p:spPr>
      </p:pic>
      <p:pic>
        <p:nvPicPr>
          <p:cNvPr id="18" name="Image 18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2912BDC7-8892-9F43-4BFF-30F471361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986" y="459059"/>
            <a:ext cx="717396" cy="7359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F277EC9-140C-F233-81F2-A2528245EA62}"/>
              </a:ext>
            </a:extLst>
          </p:cNvPr>
          <p:cNvSpPr/>
          <p:nvPr/>
        </p:nvSpPr>
        <p:spPr>
          <a:xfrm>
            <a:off x="1103534" y="5246462"/>
            <a:ext cx="1925766" cy="3972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latin typeface="Franklin Gothic"/>
              </a:rPr>
              <a:t>Quiz Collection</a:t>
            </a:r>
          </a:p>
        </p:txBody>
      </p:sp>
      <p:pic>
        <p:nvPicPr>
          <p:cNvPr id="21" name="Image 21">
            <a:extLst>
              <a:ext uri="{FF2B5EF4-FFF2-40B4-BE49-F238E27FC236}">
                <a16:creationId xmlns:a16="http://schemas.microsoft.com/office/drawing/2014/main" id="{22EEBA19-1BEF-EE6C-AAC9-ED4329B68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695" y="4379176"/>
            <a:ext cx="441172" cy="608671"/>
          </a:xfrm>
          <a:prstGeom prst="rect">
            <a:avLst/>
          </a:prstGeom>
        </p:spPr>
      </p:pic>
      <p:pic>
        <p:nvPicPr>
          <p:cNvPr id="22" name="Image 22">
            <a:extLst>
              <a:ext uri="{FF2B5EF4-FFF2-40B4-BE49-F238E27FC236}">
                <a16:creationId xmlns:a16="http://schemas.microsoft.com/office/drawing/2014/main" id="{A2A1D670-CC91-80DE-03E4-73D93A35C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789" y="1985941"/>
            <a:ext cx="1098396" cy="6744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0615A83-15E0-856A-EF14-14EB262FC56F}"/>
              </a:ext>
            </a:extLst>
          </p:cNvPr>
          <p:cNvSpPr/>
          <p:nvPr/>
        </p:nvSpPr>
        <p:spPr>
          <a:xfrm>
            <a:off x="1548662" y="2854801"/>
            <a:ext cx="891181" cy="4535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latin typeface="Franklin Gothic"/>
              </a:rPr>
              <a:t>CRUD</a:t>
            </a:r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56D151C4-A419-E9F4-689E-46203B0F081A}"/>
              </a:ext>
            </a:extLst>
          </p:cNvPr>
          <p:cNvSpPr/>
          <p:nvPr/>
        </p:nvSpPr>
        <p:spPr>
          <a:xfrm>
            <a:off x="1821365" y="3577682"/>
            <a:ext cx="334536" cy="4832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30DCD144-7F56-1628-2EEF-C90B3A147741}"/>
              </a:ext>
            </a:extLst>
          </p:cNvPr>
          <p:cNvSpPr/>
          <p:nvPr/>
        </p:nvSpPr>
        <p:spPr>
          <a:xfrm rot="16200000">
            <a:off x="9032487" y="1997926"/>
            <a:ext cx="334536" cy="4832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A425BA00-596D-321C-1B7C-16F607EF9903}"/>
              </a:ext>
            </a:extLst>
          </p:cNvPr>
          <p:cNvSpPr/>
          <p:nvPr/>
        </p:nvSpPr>
        <p:spPr>
          <a:xfrm rot="5400000">
            <a:off x="9032486" y="3410413"/>
            <a:ext cx="334536" cy="4832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D937F8AE-2EBC-BD77-D075-6B7DF0EC6579}"/>
              </a:ext>
            </a:extLst>
          </p:cNvPr>
          <p:cNvSpPr/>
          <p:nvPr/>
        </p:nvSpPr>
        <p:spPr>
          <a:xfrm rot="16200000">
            <a:off x="9032487" y="4646340"/>
            <a:ext cx="334536" cy="4832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7262D22-B729-1344-5997-18EA287091A9}"/>
              </a:ext>
            </a:extLst>
          </p:cNvPr>
          <p:cNvSpPr/>
          <p:nvPr/>
        </p:nvSpPr>
        <p:spPr>
          <a:xfrm>
            <a:off x="9933877" y="4599877"/>
            <a:ext cx="1719146" cy="56685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Score Logic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EFF24D0-09A1-C898-EF42-73C77A29F3D1}"/>
              </a:ext>
            </a:extLst>
          </p:cNvPr>
          <p:cNvSpPr txBox="1"/>
          <p:nvPr/>
        </p:nvSpPr>
        <p:spPr>
          <a:xfrm>
            <a:off x="6393366" y="2564780"/>
            <a:ext cx="1616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57167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B3E4-C211-CEF9-63D7-CEAFBC77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31" y="327954"/>
            <a:ext cx="2427979" cy="647197"/>
          </a:xfrm>
        </p:spPr>
        <p:txBody>
          <a:bodyPr>
            <a:normAutofit fontScale="90000"/>
          </a:bodyPr>
          <a:lstStyle/>
          <a:p>
            <a:r>
              <a:rPr lang="fr-FR">
                <a:latin typeface="Franklin Gothic"/>
                <a:cs typeface="Sabon Next LT"/>
              </a:rPr>
              <a:t>Sockets.io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09B3A-8A20-4FB8-4A84-7215B1A8C6A5}"/>
              </a:ext>
            </a:extLst>
          </p:cNvPr>
          <p:cNvSpPr/>
          <p:nvPr/>
        </p:nvSpPr>
        <p:spPr>
          <a:xfrm>
            <a:off x="675149" y="1172826"/>
            <a:ext cx="1913374" cy="444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latin typeface="Franklin Gothic"/>
              </a:rPr>
              <a:t>connection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170F2-2DBB-1A50-C7BD-43F4B22BC03B}"/>
              </a:ext>
            </a:extLst>
          </p:cNvPr>
          <p:cNvSpPr/>
          <p:nvPr/>
        </p:nvSpPr>
        <p:spPr>
          <a:xfrm>
            <a:off x="675149" y="1906948"/>
            <a:ext cx="1913374" cy="444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latin typeface="Franklin Gothic"/>
              </a:rPr>
              <a:t>joinRoom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79460D-4AB0-4BD1-7568-57B22965E5EA}"/>
              </a:ext>
            </a:extLst>
          </p:cNvPr>
          <p:cNvSpPr/>
          <p:nvPr/>
        </p:nvSpPr>
        <p:spPr>
          <a:xfrm>
            <a:off x="4048393" y="1906947"/>
            <a:ext cx="1718228" cy="444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latin typeface="Franklin Gothic"/>
              </a:rPr>
              <a:t>userJoined</a:t>
            </a:r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6A8A6-EC28-2732-CB5A-46229628E5D5}"/>
              </a:ext>
            </a:extLst>
          </p:cNvPr>
          <p:cNvSpPr/>
          <p:nvPr/>
        </p:nvSpPr>
        <p:spPr>
          <a:xfrm>
            <a:off x="675148" y="2696825"/>
            <a:ext cx="1913374" cy="4256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latin typeface="Franklin Gothic"/>
              </a:rPr>
              <a:t>startGame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9E968-E125-444D-C7DA-08C83C7C77F9}"/>
              </a:ext>
            </a:extLst>
          </p:cNvPr>
          <p:cNvSpPr/>
          <p:nvPr/>
        </p:nvSpPr>
        <p:spPr>
          <a:xfrm>
            <a:off x="4076269" y="3384483"/>
            <a:ext cx="1690351" cy="444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latin typeface="Franklin Gothic"/>
              </a:rPr>
              <a:t>sendAnswer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E9B222-F137-C146-D28B-F682DA0D7357}"/>
              </a:ext>
            </a:extLst>
          </p:cNvPr>
          <p:cNvSpPr txBox="1"/>
          <p:nvPr/>
        </p:nvSpPr>
        <p:spPr>
          <a:xfrm>
            <a:off x="5148145" y="2694877"/>
            <a:ext cx="8456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DA41F9-4065-C935-19C4-ABFF5A32E3CC}"/>
              </a:ext>
            </a:extLst>
          </p:cNvPr>
          <p:cNvSpPr/>
          <p:nvPr/>
        </p:nvSpPr>
        <p:spPr>
          <a:xfrm>
            <a:off x="675148" y="4100020"/>
            <a:ext cx="1913374" cy="444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latin typeface="Franklin Gothic"/>
              </a:rPr>
              <a:t>sendTimer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6AEC5-C857-EBD3-C782-A65AC1AE5744}"/>
              </a:ext>
            </a:extLst>
          </p:cNvPr>
          <p:cNvSpPr/>
          <p:nvPr/>
        </p:nvSpPr>
        <p:spPr>
          <a:xfrm>
            <a:off x="675147" y="3384483"/>
            <a:ext cx="1913374" cy="444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latin typeface="Franklin Gothic"/>
              </a:rPr>
              <a:t>sendQuestion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26FDB2-FA8B-E37B-85F7-43039694A684}"/>
              </a:ext>
            </a:extLst>
          </p:cNvPr>
          <p:cNvSpPr/>
          <p:nvPr/>
        </p:nvSpPr>
        <p:spPr>
          <a:xfrm>
            <a:off x="675148" y="4871312"/>
            <a:ext cx="1913374" cy="444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latin typeface="Franklin Gothic"/>
              </a:rPr>
              <a:t>sendLeaderboard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65101B-4959-0E31-1E78-D43425669278}"/>
              </a:ext>
            </a:extLst>
          </p:cNvPr>
          <p:cNvSpPr/>
          <p:nvPr/>
        </p:nvSpPr>
        <p:spPr>
          <a:xfrm>
            <a:off x="4076270" y="2668947"/>
            <a:ext cx="1690350" cy="4256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latin typeface="Franklin Gothic"/>
              </a:rPr>
              <a:t>gameStarted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BA192-FEF0-59D8-8614-0A524790797A}"/>
              </a:ext>
            </a:extLst>
          </p:cNvPr>
          <p:cNvSpPr/>
          <p:nvPr/>
        </p:nvSpPr>
        <p:spPr>
          <a:xfrm>
            <a:off x="675148" y="5605434"/>
            <a:ext cx="1913374" cy="444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latin typeface="Franklin Gothic"/>
              </a:rPr>
              <a:t>disconnect</a:t>
            </a:r>
          </a:p>
        </p:txBody>
      </p:sp>
    </p:spTree>
    <p:extLst>
      <p:ext uri="{BB962C8B-B14F-4D97-AF65-F5344CB8AC3E}">
        <p14:creationId xmlns:p14="http://schemas.microsoft.com/office/powerpoint/2010/main" val="385122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0549FD-A7C0-8A84-9DE5-B7EB8F12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>
                <a:cs typeface="Sabon Next LT"/>
              </a:rPr>
              <a:t>Présentation de l'application et ses fonctionnalités - Live </a:t>
            </a:r>
            <a:r>
              <a:rPr lang="fr-CA" err="1">
                <a:cs typeface="Sabon Next LT"/>
              </a:rPr>
              <a:t>Demo</a:t>
            </a:r>
            <a:endParaRPr lang="fr-CA" err="1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79040B9-188B-3052-07A5-5FFD82098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7069" y="1939424"/>
            <a:ext cx="4197862" cy="4195763"/>
          </a:xfrm>
        </p:spPr>
      </p:pic>
    </p:spTree>
    <p:extLst>
      <p:ext uri="{BB962C8B-B14F-4D97-AF65-F5344CB8AC3E}">
        <p14:creationId xmlns:p14="http://schemas.microsoft.com/office/powerpoint/2010/main" val="391043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B3E4-C211-CEF9-63D7-CEAFBC77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Sabon Next LT"/>
              </a:rPr>
              <a:t>Problèmes</a:t>
            </a:r>
            <a:r>
              <a:rPr lang="en-US">
                <a:cs typeface="Sabon Next LT"/>
              </a:rPr>
              <a:t> </a:t>
            </a:r>
            <a:r>
              <a:rPr lang="en-US" err="1">
                <a:cs typeface="Sabon Next LT"/>
              </a:rPr>
              <a:t>rencontrés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B7B12A2-921C-6DA5-01DF-7BA4C098A2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5636" y="5297128"/>
            <a:ext cx="1570264" cy="155621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6E263-FAA7-3083-1805-AF63B8C3E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0691" y="1718093"/>
            <a:ext cx="5561106" cy="35226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Format de quiz (</a:t>
            </a:r>
            <a:r>
              <a:rPr lang="en-US" err="1"/>
              <a:t>json</a:t>
            </a:r>
            <a:r>
              <a:rPr lang="en-US"/>
              <a:t>) </a:t>
            </a:r>
          </a:p>
          <a:p>
            <a:r>
              <a:rPr lang="en-US"/>
              <a:t>Merge</a:t>
            </a:r>
          </a:p>
          <a:p>
            <a:r>
              <a:rPr lang="en-US"/>
              <a:t>Manque de personnel </a:t>
            </a:r>
            <a:r>
              <a:rPr lang="en-US" err="1"/>
              <a:t>côté</a:t>
            </a:r>
            <a:r>
              <a:rPr lang="en-US"/>
              <a:t> backend</a:t>
            </a:r>
          </a:p>
        </p:txBody>
      </p:sp>
    </p:spTree>
    <p:extLst>
      <p:ext uri="{BB962C8B-B14F-4D97-AF65-F5344CB8AC3E}">
        <p14:creationId xmlns:p14="http://schemas.microsoft.com/office/powerpoint/2010/main" val="131233592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Grand écran</PresentationFormat>
  <Slides>10</Slides>
  <Notes>1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DappledVTI</vt:lpstr>
      <vt:lpstr>Présentation PowerPoint</vt:lpstr>
      <vt:lpstr>Introduction – C'est quoi QUIZCHAMP?</vt:lpstr>
      <vt:lpstr>Technologie – React(Front-End)/ Node.js(Back-end)</vt:lpstr>
      <vt:lpstr>Technologie – Tailwind CSS</vt:lpstr>
      <vt:lpstr>Technologie - Firebase</vt:lpstr>
      <vt:lpstr>Architecture -  backend</vt:lpstr>
      <vt:lpstr>Sockets.io</vt:lpstr>
      <vt:lpstr>Présentation de l'application et ses fonctionnalités - Live Demo</vt:lpstr>
      <vt:lpstr>Problèmes rencontrés</vt:lpstr>
      <vt:lpstr>Conclusion – Visions futures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2023-03-02T23:11:46Z</dcterms:created>
  <dcterms:modified xsi:type="dcterms:W3CDTF">2023-09-18T19:56:31Z</dcterms:modified>
</cp:coreProperties>
</file>