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/>
              <a:t>移动互联网期末大作业</a:t>
            </a:r>
            <a:endParaRPr 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6" y="4343400"/>
            <a:ext cx="6831673" cy="699116"/>
          </a:xfrm>
        </p:spPr>
        <p:txBody>
          <a:bodyPr/>
          <a:lstStyle/>
          <a:p>
            <a:r>
              <a:rPr lang="en-US" dirty="0" smtClean="0"/>
              <a:t>ALL BY 2017211452 </a:t>
            </a:r>
            <a:r>
              <a:rPr lang="zh-CN" altLang="en-US" dirty="0" smtClean="0"/>
              <a:t>程年智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620108"/>
            <a:ext cx="9601200" cy="103749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分工：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309-2017211452-</a:t>
            </a:r>
            <a:r>
              <a:rPr lang="zh-CN" altLang="en-US" dirty="0" smtClean="0"/>
              <a:t>程年智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848708"/>
            <a:ext cx="9601200" cy="30186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11215"/>
            <a:ext cx="9601200" cy="405618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retroﬁt</a:t>
            </a:r>
            <a:r>
              <a:rPr lang="zh-CN" altLang="en-US" sz="2400" dirty="0"/>
              <a:t>从老师提供的</a:t>
            </a:r>
            <a:r>
              <a:rPr lang="en-US" altLang="zh-CN" sz="2400" dirty="0"/>
              <a:t>URL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中获取视频信息有关的</a:t>
            </a:r>
            <a:r>
              <a:rPr lang="en-US" altLang="zh-CN" sz="2400" dirty="0"/>
              <a:t>JSON</a:t>
            </a:r>
            <a:r>
              <a:rPr lang="zh-CN" altLang="en-US" sz="2400" dirty="0"/>
              <a:t>消息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AsyncTask</a:t>
            </a:r>
            <a:r>
              <a:rPr lang="zh-CN" altLang="en-US" sz="2400" dirty="0"/>
              <a:t>新建子线程，在子线程中下载视频和视频作者头像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使用</a:t>
            </a:r>
            <a:r>
              <a:rPr lang="en-US" altLang="zh-CN" sz="2400" dirty="0"/>
              <a:t>Lottie</a:t>
            </a:r>
            <a:r>
              <a:rPr lang="zh-CN" altLang="en-US" sz="2400" dirty="0"/>
              <a:t>动画显示下载过程，在</a:t>
            </a:r>
            <a:r>
              <a:rPr lang="en-US" altLang="zh-CN" sz="2400" dirty="0" err="1"/>
              <a:t>AsyncTask</a:t>
            </a:r>
            <a:r>
              <a:rPr lang="zh-CN" altLang="en-US" sz="2400" dirty="0"/>
              <a:t>中调用方法在</a:t>
            </a:r>
            <a:r>
              <a:rPr lang="en-US" altLang="zh-CN" sz="2400" dirty="0"/>
              <a:t>UI</a:t>
            </a:r>
            <a:r>
              <a:rPr lang="zh-CN" altLang="en-US" sz="2400" dirty="0"/>
              <a:t>线程中设置进度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使用</a:t>
            </a:r>
            <a:r>
              <a:rPr lang="en-US" altLang="zh-CN" sz="2400" dirty="0"/>
              <a:t>ViewPager2</a:t>
            </a:r>
            <a:r>
              <a:rPr lang="zh-CN" altLang="en-US" sz="2400" dirty="0"/>
              <a:t>进行列表显示，模仿抖音的上滑下滑切换视频效果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VideoView</a:t>
            </a:r>
            <a:r>
              <a:rPr lang="zh-CN" altLang="en-US" sz="2400" dirty="0"/>
              <a:t>播放视频。 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/>
              <a:t>MediaMetadataRetriever</a:t>
            </a:r>
            <a:r>
              <a:rPr lang="zh-CN" altLang="en-US" sz="2400" dirty="0"/>
              <a:t>工具截取视频第一帧做视频封面，滑动的时候显示封面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3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1554" y="1002323"/>
            <a:ext cx="91264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/>
              <a:t>Glide</a:t>
            </a:r>
            <a:r>
              <a:rPr lang="zh-CN" altLang="en-US" sz="2400" dirty="0"/>
              <a:t>图片库管理图片，</a:t>
            </a:r>
            <a:r>
              <a:rPr lang="en-US" altLang="zh-CN" sz="2400" dirty="0"/>
              <a:t>Glide</a:t>
            </a:r>
            <a:r>
              <a:rPr lang="zh-CN" altLang="en-US" sz="2400" dirty="0"/>
              <a:t>负责显示滑动时的下一视频的封面。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err="1"/>
              <a:t>GestureDetector</a:t>
            </a:r>
            <a:r>
              <a:rPr lang="zh-CN" altLang="en-US" sz="2400" dirty="0"/>
              <a:t>手势监听类，实现单击屏幕暂停，双击屏幕点赞的功能。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err="1"/>
              <a:t>GitHubs</a:t>
            </a:r>
            <a:r>
              <a:rPr lang="zh-CN" altLang="en-US" sz="2400" dirty="0"/>
              <a:t>上开源的库</a:t>
            </a:r>
            <a:r>
              <a:rPr lang="en-US" altLang="zh-CN" sz="2400" dirty="0" err="1"/>
              <a:t>likebutton</a:t>
            </a:r>
            <a:r>
              <a:rPr lang="zh-CN" altLang="en-US" sz="2400" dirty="0"/>
              <a:t>，点赞按钮实现点击爱心效果。 使用</a:t>
            </a:r>
            <a:r>
              <a:rPr lang="en-US" altLang="zh-CN" sz="2400" dirty="0"/>
              <a:t>android studio</a:t>
            </a:r>
            <a:r>
              <a:rPr lang="zh-CN" altLang="en-US" sz="2400" dirty="0"/>
              <a:t>自带的</a:t>
            </a:r>
            <a:r>
              <a:rPr lang="en-US" altLang="zh-CN" sz="2400" dirty="0"/>
              <a:t>animator</a:t>
            </a:r>
            <a:r>
              <a:rPr lang="zh-CN" altLang="en-US" sz="2400" dirty="0"/>
              <a:t>动画效果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实现</a:t>
            </a:r>
            <a:r>
              <a:rPr lang="zh-CN" altLang="en-US" sz="2400" dirty="0"/>
              <a:t>分享评论等按钮的点击动态效果。 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zh-CN" altLang="en-US" sz="2400" dirty="0"/>
              <a:t>各种监听完成更多扩展需求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86000" y="4747846"/>
            <a:ext cx="7491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关于更多亮点和实现，请老师移步实验报告，我后来才知道要做</a:t>
            </a:r>
            <a:r>
              <a:rPr lang="en-US" altLang="zh-CN" sz="3600" dirty="0" err="1" smtClean="0"/>
              <a:t>ppt</a:t>
            </a:r>
            <a:r>
              <a:rPr lang="zh-CN" altLang="en-US" sz="3600" dirty="0" smtClean="0"/>
              <a:t>，请老师见谅。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82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遇到的困难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dirty="0" smtClean="0"/>
              <a:t>使用</a:t>
            </a:r>
            <a:r>
              <a:rPr lang="en-US" altLang="zh-CN" sz="3200" dirty="0" smtClean="0"/>
              <a:t>intent</a:t>
            </a:r>
            <a:r>
              <a:rPr lang="zh-CN" altLang="en-US" sz="3200" dirty="0" smtClean="0"/>
              <a:t>实现两个</a:t>
            </a:r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之间的信息交换时，由于要穿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list&lt;object&gt;</a:t>
            </a:r>
            <a:r>
              <a:rPr lang="zh-CN" altLang="en-US" sz="3200" dirty="0" smtClean="0"/>
              <a:t>，出了很多</a:t>
            </a:r>
            <a:r>
              <a:rPr lang="en-US" altLang="zh-CN" sz="3200" dirty="0" smtClean="0"/>
              <a:t>bug</a:t>
            </a:r>
            <a:r>
              <a:rPr lang="zh-CN" altLang="en-US" sz="3200" dirty="0" smtClean="0"/>
              <a:t>，后来将类</a:t>
            </a:r>
            <a:r>
              <a:rPr lang="en-US" altLang="zh-CN" sz="3200" dirty="0" smtClean="0"/>
              <a:t>Serializable</a:t>
            </a:r>
            <a:r>
              <a:rPr lang="zh-CN" altLang="en-US" sz="3200" dirty="0" smtClean="0"/>
              <a:t>化解决。</a:t>
            </a:r>
            <a:endParaRPr lang="en-US" altLang="zh-CN" sz="3200" dirty="0" smtClean="0"/>
          </a:p>
          <a:p>
            <a:r>
              <a:rPr lang="zh-CN" altLang="en-US" sz="3200" dirty="0" smtClean="0"/>
              <a:t>还是上面那个问题，使用</a:t>
            </a:r>
            <a:r>
              <a:rPr lang="en-US" altLang="zh-CN" sz="3200" dirty="0" smtClean="0"/>
              <a:t>retrofit</a:t>
            </a:r>
            <a:r>
              <a:rPr lang="zh-CN" altLang="en-US" sz="3200" dirty="0" smtClean="0"/>
              <a:t>下载</a:t>
            </a:r>
            <a:r>
              <a:rPr lang="en-US" altLang="zh-CN" sz="3200" dirty="0" err="1" smtClean="0"/>
              <a:t>json</a:t>
            </a:r>
            <a:r>
              <a:rPr lang="zh-CN" altLang="en-US" sz="3200" dirty="0" smtClean="0"/>
              <a:t>信息并且转换为</a:t>
            </a:r>
            <a:r>
              <a:rPr lang="en-US" altLang="zh-CN" sz="3200" dirty="0"/>
              <a:t>list&lt;object</a:t>
            </a:r>
            <a:r>
              <a:rPr lang="en-US" altLang="zh-CN" sz="3200" dirty="0" smtClean="0"/>
              <a:t>&gt;</a:t>
            </a:r>
            <a:r>
              <a:rPr lang="zh-CN" altLang="en-US" sz="3200" dirty="0" smtClean="0"/>
              <a:t>后，发现每次传的列表都是空的。多次调试和查资料后了解到</a:t>
            </a:r>
            <a:r>
              <a:rPr lang="en-US" altLang="zh-CN" sz="3200" dirty="0" smtClean="0"/>
              <a:t>retrofit</a:t>
            </a:r>
            <a:r>
              <a:rPr lang="zh-CN" altLang="en-US" sz="3200" dirty="0" smtClean="0"/>
              <a:t>的下载和解析实际是在一个子线程中进行的。。主线程中的信息不会修改，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也没有指针，只能在子线程中跳转解决。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20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2615" y="685800"/>
            <a:ext cx="9372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lottie</a:t>
            </a:r>
            <a:r>
              <a:rPr lang="zh-CN" altLang="en-US" sz="3200" dirty="0" smtClean="0"/>
              <a:t>动画模拟下载过程中发现问题，我自己写的</a:t>
            </a:r>
            <a:r>
              <a:rPr lang="en-US" altLang="zh-CN" sz="3200" dirty="0" smtClean="0"/>
              <a:t>thread</a:t>
            </a:r>
            <a:r>
              <a:rPr lang="zh-CN" altLang="en-US" sz="3200" dirty="0" smtClean="0"/>
              <a:t>是没有</a:t>
            </a:r>
            <a:r>
              <a:rPr lang="en-US" altLang="zh-CN" sz="3200" dirty="0" err="1" smtClean="0"/>
              <a:t>ui</a:t>
            </a:r>
            <a:r>
              <a:rPr lang="zh-CN" altLang="en-US" sz="3200" dirty="0" smtClean="0"/>
              <a:t>线程的，导致动画无法更新，我还以为是方法有问题查了好几天。。最后用自带</a:t>
            </a:r>
            <a:r>
              <a:rPr lang="en-US" altLang="zh-CN" sz="3200" dirty="0" err="1" smtClean="0"/>
              <a:t>ui</a:t>
            </a:r>
            <a:r>
              <a:rPr lang="zh-CN" altLang="en-US" sz="3200" dirty="0" smtClean="0"/>
              <a:t>线程的</a:t>
            </a:r>
            <a:r>
              <a:rPr lang="en-US" altLang="zh-CN" sz="3200" dirty="0" err="1" smtClean="0"/>
              <a:t>AsyncTask</a:t>
            </a:r>
            <a:r>
              <a:rPr lang="zh-CN" altLang="en-US" sz="3200" dirty="0" smtClean="0"/>
              <a:t>解决。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使用</a:t>
            </a:r>
            <a:r>
              <a:rPr lang="en-US" altLang="zh-CN" sz="3200" dirty="0" smtClean="0"/>
              <a:t>viewpager2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glide</a:t>
            </a:r>
            <a:r>
              <a:rPr lang="zh-CN" altLang="en-US" sz="3200" dirty="0" smtClean="0"/>
              <a:t>时出现下滑正确显示封面，上滑封面消失并黑屏的情形。思考很久发现还是</a:t>
            </a:r>
            <a:r>
              <a:rPr lang="en-US" altLang="zh-CN" sz="3200" dirty="0" err="1" smtClean="0"/>
              <a:t>viewholder</a:t>
            </a:r>
            <a:r>
              <a:rPr lang="zh-CN" altLang="en-US" sz="3200" dirty="0" smtClean="0"/>
              <a:t>的复用问题。上滑的时候使用的是复用的</a:t>
            </a:r>
            <a:r>
              <a:rPr lang="en-US" altLang="zh-CN" sz="3200" dirty="0" err="1" smtClean="0"/>
              <a:t>viewholder</a:t>
            </a:r>
            <a:r>
              <a:rPr lang="zh-CN" altLang="en-US" sz="3200" dirty="0" smtClean="0"/>
              <a:t>，封面是不可见的，研究后找到</a:t>
            </a:r>
            <a:r>
              <a:rPr lang="en-US" altLang="zh-CN" sz="3200" dirty="0" err="1" smtClean="0"/>
              <a:t>onattachtowindow</a:t>
            </a:r>
            <a:r>
              <a:rPr lang="zh-CN" altLang="en-US" sz="3200" dirty="0" smtClean="0"/>
              <a:t>这个函数，调用这个函数的时机是显示到屏幕上，在这里重新设置解决。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8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2391507"/>
            <a:ext cx="9601200" cy="1081454"/>
          </a:xfrm>
        </p:spPr>
        <p:txBody>
          <a:bodyPr/>
          <a:lstStyle/>
          <a:p>
            <a:pPr algn="ctr"/>
            <a:r>
              <a:rPr lang="zh-CN" altLang="en-US" dirty="0" smtClean="0"/>
              <a:t>谢谢观看！！！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33</TotalTime>
  <Words>447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华文楷体</vt:lpstr>
      <vt:lpstr>Arial</vt:lpstr>
      <vt:lpstr>Franklin Gothic Book</vt:lpstr>
      <vt:lpstr>Crop</vt:lpstr>
      <vt:lpstr>移动互联网期末大作业</vt:lpstr>
      <vt:lpstr>分工： 309-2017211452-程年智</vt:lpstr>
      <vt:lpstr>PowerPoint 演示文稿</vt:lpstr>
      <vt:lpstr>创新点：</vt:lpstr>
      <vt:lpstr>PowerPoint 演示文稿</vt:lpstr>
      <vt:lpstr>遇到的困难</vt:lpstr>
      <vt:lpstr>PowerPoint 演示文稿</vt:lpstr>
      <vt:lpstr>谢谢观看！！！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移动互联网期末大作业</dc:title>
  <dc:creator>程 年智</dc:creator>
  <cp:lastModifiedBy>程 年智</cp:lastModifiedBy>
  <cp:revision>3</cp:revision>
  <dcterms:created xsi:type="dcterms:W3CDTF">2020-06-10T13:43:04Z</dcterms:created>
  <dcterms:modified xsi:type="dcterms:W3CDTF">2020-06-10T14:16:56Z</dcterms:modified>
</cp:coreProperties>
</file>