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58" r:id="rId5"/>
    <p:sldId id="261" r:id="rId6"/>
    <p:sldId id="268" r:id="rId7"/>
    <p:sldId id="265" r:id="rId8"/>
    <p:sldId id="271" r:id="rId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2" y="2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788027" y="3429000"/>
            <a:ext cx="4355972" cy="3428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4686" y="1517726"/>
            <a:ext cx="611250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99890" y="561427"/>
            <a:ext cx="3430785" cy="5740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3370" y="5850141"/>
            <a:ext cx="1235075" cy="342900"/>
          </a:xfrm>
          <a:custGeom>
            <a:avLst/>
            <a:gdLst/>
            <a:ahLst/>
            <a:cxnLst/>
            <a:rect l="l" t="t" r="r" b="b"/>
            <a:pathLst>
              <a:path w="1235075" h="342900">
                <a:moveTo>
                  <a:pt x="1234567" y="133044"/>
                </a:moveTo>
                <a:lnTo>
                  <a:pt x="1005967" y="133044"/>
                </a:lnTo>
                <a:lnTo>
                  <a:pt x="1005967" y="209244"/>
                </a:lnTo>
                <a:lnTo>
                  <a:pt x="1234567" y="209244"/>
                </a:lnTo>
                <a:lnTo>
                  <a:pt x="1234567" y="133044"/>
                </a:lnTo>
                <a:close/>
              </a:path>
              <a:path w="1235075" h="342900">
                <a:moveTo>
                  <a:pt x="929767" y="133044"/>
                </a:moveTo>
                <a:lnTo>
                  <a:pt x="701167" y="133044"/>
                </a:lnTo>
                <a:lnTo>
                  <a:pt x="701167" y="209244"/>
                </a:lnTo>
                <a:lnTo>
                  <a:pt x="929767" y="209244"/>
                </a:lnTo>
                <a:lnTo>
                  <a:pt x="929767" y="133044"/>
                </a:lnTo>
                <a:close/>
              </a:path>
              <a:path w="1235075" h="342900">
                <a:moveTo>
                  <a:pt x="624967" y="133044"/>
                </a:moveTo>
                <a:lnTo>
                  <a:pt x="396367" y="133044"/>
                </a:lnTo>
                <a:lnTo>
                  <a:pt x="396367" y="209244"/>
                </a:lnTo>
                <a:lnTo>
                  <a:pt x="624967" y="209244"/>
                </a:lnTo>
                <a:lnTo>
                  <a:pt x="624967" y="133044"/>
                </a:lnTo>
                <a:close/>
              </a:path>
              <a:path w="1235075" h="342900">
                <a:moveTo>
                  <a:pt x="299430" y="0"/>
                </a:moveTo>
                <a:lnTo>
                  <a:pt x="285115" y="4888"/>
                </a:lnTo>
                <a:lnTo>
                  <a:pt x="0" y="171144"/>
                </a:lnTo>
                <a:lnTo>
                  <a:pt x="285115" y="337399"/>
                </a:lnTo>
                <a:lnTo>
                  <a:pt x="299430" y="342288"/>
                </a:lnTo>
                <a:lnTo>
                  <a:pt x="314007" y="341339"/>
                </a:lnTo>
                <a:lnTo>
                  <a:pt x="327155" y="334995"/>
                </a:lnTo>
                <a:lnTo>
                  <a:pt x="337185" y="323696"/>
                </a:lnTo>
                <a:lnTo>
                  <a:pt x="342042" y="309378"/>
                </a:lnTo>
                <a:lnTo>
                  <a:pt x="341090" y="294803"/>
                </a:lnTo>
                <a:lnTo>
                  <a:pt x="334756" y="281648"/>
                </a:lnTo>
                <a:lnTo>
                  <a:pt x="323469" y="271588"/>
                </a:lnTo>
                <a:lnTo>
                  <a:pt x="216593" y="209244"/>
                </a:lnTo>
                <a:lnTo>
                  <a:pt x="91567" y="209244"/>
                </a:lnTo>
                <a:lnTo>
                  <a:pt x="91567" y="133044"/>
                </a:lnTo>
                <a:lnTo>
                  <a:pt x="216593" y="133044"/>
                </a:lnTo>
                <a:lnTo>
                  <a:pt x="323469" y="70699"/>
                </a:lnTo>
                <a:lnTo>
                  <a:pt x="334756" y="60646"/>
                </a:lnTo>
                <a:lnTo>
                  <a:pt x="341090" y="47493"/>
                </a:lnTo>
                <a:lnTo>
                  <a:pt x="342042" y="32916"/>
                </a:lnTo>
                <a:lnTo>
                  <a:pt x="337185" y="18591"/>
                </a:lnTo>
                <a:lnTo>
                  <a:pt x="327155" y="7292"/>
                </a:lnTo>
                <a:lnTo>
                  <a:pt x="314007" y="948"/>
                </a:lnTo>
                <a:lnTo>
                  <a:pt x="299430" y="0"/>
                </a:lnTo>
                <a:close/>
              </a:path>
              <a:path w="1235075" h="342900">
                <a:moveTo>
                  <a:pt x="216593" y="133044"/>
                </a:moveTo>
                <a:lnTo>
                  <a:pt x="91567" y="133044"/>
                </a:lnTo>
                <a:lnTo>
                  <a:pt x="91567" y="209244"/>
                </a:lnTo>
                <a:lnTo>
                  <a:pt x="216593" y="209244"/>
                </a:lnTo>
                <a:lnTo>
                  <a:pt x="207688" y="204049"/>
                </a:lnTo>
                <a:lnTo>
                  <a:pt x="94868" y="204049"/>
                </a:lnTo>
                <a:lnTo>
                  <a:pt x="94868" y="138238"/>
                </a:lnTo>
                <a:lnTo>
                  <a:pt x="207688" y="138238"/>
                </a:lnTo>
                <a:lnTo>
                  <a:pt x="216593" y="133044"/>
                </a:lnTo>
                <a:close/>
              </a:path>
              <a:path w="1235075" h="342900">
                <a:moveTo>
                  <a:pt x="320167" y="133044"/>
                </a:moveTo>
                <a:lnTo>
                  <a:pt x="216593" y="133044"/>
                </a:lnTo>
                <a:lnTo>
                  <a:pt x="151278" y="171144"/>
                </a:lnTo>
                <a:lnTo>
                  <a:pt x="216593" y="209244"/>
                </a:lnTo>
                <a:lnTo>
                  <a:pt x="320167" y="209244"/>
                </a:lnTo>
                <a:lnTo>
                  <a:pt x="320167" y="133044"/>
                </a:lnTo>
                <a:close/>
              </a:path>
              <a:path w="1235075" h="342900">
                <a:moveTo>
                  <a:pt x="94868" y="138238"/>
                </a:moveTo>
                <a:lnTo>
                  <a:pt x="94868" y="204049"/>
                </a:lnTo>
                <a:lnTo>
                  <a:pt x="151278" y="171144"/>
                </a:lnTo>
                <a:lnTo>
                  <a:pt x="94868" y="138238"/>
                </a:lnTo>
                <a:close/>
              </a:path>
              <a:path w="1235075" h="342900">
                <a:moveTo>
                  <a:pt x="151278" y="171144"/>
                </a:moveTo>
                <a:lnTo>
                  <a:pt x="94868" y="204049"/>
                </a:lnTo>
                <a:lnTo>
                  <a:pt x="207688" y="204049"/>
                </a:lnTo>
                <a:lnTo>
                  <a:pt x="151278" y="171144"/>
                </a:lnTo>
                <a:close/>
              </a:path>
              <a:path w="1235075" h="342900">
                <a:moveTo>
                  <a:pt x="207688" y="138238"/>
                </a:moveTo>
                <a:lnTo>
                  <a:pt x="94868" y="138238"/>
                </a:lnTo>
                <a:lnTo>
                  <a:pt x="151278" y="171144"/>
                </a:lnTo>
                <a:lnTo>
                  <a:pt x="207688" y="13823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725187"/>
            <a:ext cx="2801366" cy="2132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4483" y="568198"/>
            <a:ext cx="6695033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936" y="1294257"/>
            <a:ext cx="8682126" cy="302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9612" y="295700"/>
            <a:ext cx="6112509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00" dirty="0" err="1" smtClean="0"/>
              <a:t>Automatical</a:t>
            </a:r>
            <a:r>
              <a:rPr lang="en-US" spc="-300" dirty="0" smtClean="0"/>
              <a:t> Schedule Assistant</a:t>
            </a:r>
            <a:endParaRPr spc="-300" dirty="0"/>
          </a:p>
        </p:txBody>
      </p:sp>
      <p:sp>
        <p:nvSpPr>
          <p:cNvPr id="3" name="object 3"/>
          <p:cNvSpPr txBox="1"/>
          <p:nvPr/>
        </p:nvSpPr>
        <p:spPr>
          <a:xfrm>
            <a:off x="205741" y="4191000"/>
            <a:ext cx="6039485" cy="2399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5500" spc="-150" dirty="0" smtClean="0">
                <a:solidFill>
                  <a:srgbClr val="375F92"/>
                </a:solidFill>
                <a:latin typeface="Arial"/>
                <a:cs typeface="Arial"/>
              </a:rPr>
              <a:t>A.S.A</a:t>
            </a:r>
            <a:endParaRPr sz="15500" spc="-150" dirty="0">
              <a:latin typeface="Arial"/>
              <a:cs typeface="Arial"/>
            </a:endParaRPr>
          </a:p>
        </p:txBody>
      </p:sp>
      <p:sp>
        <p:nvSpPr>
          <p:cNvPr id="13" name="object 2"/>
          <p:cNvSpPr txBox="1">
            <a:spLocks/>
          </p:cNvSpPr>
          <p:nvPr/>
        </p:nvSpPr>
        <p:spPr>
          <a:xfrm>
            <a:off x="7391400" y="4764355"/>
            <a:ext cx="1371600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8800" b="0" i="0">
                <a:solidFill>
                  <a:srgbClr val="25252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95"/>
              </a:spcBef>
            </a:pPr>
            <a:r>
              <a:rPr lang="ko-KR" altLang="en-US" sz="2800" b="1" kern="0" spc="-300" dirty="0" smtClean="0">
                <a:latin typeface="+mj-ea"/>
              </a:rPr>
              <a:t>김 기 환</a:t>
            </a:r>
            <a:endParaRPr lang="en-US" altLang="ko-KR" sz="2800" b="1" kern="0" spc="-300" dirty="0" smtClean="0">
              <a:latin typeface="+mj-ea"/>
            </a:endParaRPr>
          </a:p>
          <a:p>
            <a:pPr marL="12700" latinLnBrk="0">
              <a:spcBef>
                <a:spcPts val="95"/>
              </a:spcBef>
            </a:pPr>
            <a:r>
              <a:rPr lang="ko-KR" altLang="en-US" sz="2800" b="1" kern="0" spc="-300" dirty="0" smtClean="0">
                <a:latin typeface="+mj-ea"/>
              </a:rPr>
              <a:t>정 유 </a:t>
            </a:r>
            <a:r>
              <a:rPr lang="ko-KR" altLang="en-US" sz="2800" b="1" kern="0" spc="-300" dirty="0" err="1" smtClean="0">
                <a:latin typeface="+mj-ea"/>
              </a:rPr>
              <a:t>택</a:t>
            </a:r>
            <a:endParaRPr lang="en-US" altLang="ko-KR" sz="2800" b="1" kern="0" spc="-300" dirty="0" smtClean="0">
              <a:latin typeface="+mj-ea"/>
            </a:endParaRPr>
          </a:p>
          <a:p>
            <a:pPr marL="12700" latinLnBrk="0">
              <a:spcBef>
                <a:spcPts val="95"/>
              </a:spcBef>
            </a:pPr>
            <a:r>
              <a:rPr lang="ko-KR" altLang="en-US" sz="2800" b="1" kern="0" spc="-300" dirty="0" smtClean="0">
                <a:latin typeface="+mj-ea"/>
              </a:rPr>
              <a:t>이 </a:t>
            </a:r>
            <a:r>
              <a:rPr lang="ko-KR" altLang="en-US" sz="2800" b="1" kern="0" spc="-300" dirty="0" err="1" smtClean="0">
                <a:latin typeface="+mj-ea"/>
              </a:rPr>
              <a:t>익</a:t>
            </a:r>
            <a:r>
              <a:rPr lang="ko-KR" altLang="en-US" sz="2800" b="1" kern="0" spc="-300" dirty="0" smtClean="0">
                <a:latin typeface="+mj-ea"/>
              </a:rPr>
              <a:t> 수</a:t>
            </a:r>
            <a:endParaRPr lang="en-US" altLang="ko-KR" sz="2800" b="1" kern="0" spc="-300" dirty="0" smtClean="0">
              <a:latin typeface="+mj-ea"/>
            </a:endParaRPr>
          </a:p>
          <a:p>
            <a:pPr marL="12700" latinLnBrk="0">
              <a:spcBef>
                <a:spcPts val="95"/>
              </a:spcBef>
            </a:pPr>
            <a:r>
              <a:rPr lang="ko-KR" altLang="en-US" sz="2800" b="1" kern="0" spc="-300" dirty="0" smtClean="0">
                <a:latin typeface="+mj-ea"/>
              </a:rPr>
              <a:t>노 효 근</a:t>
            </a:r>
            <a:endParaRPr lang="en-US" sz="4000" b="1" kern="0" spc="-3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-12192" y="685800"/>
            <a:ext cx="890269" cy="3393440"/>
          </a:xfrm>
          <a:custGeom>
            <a:avLst/>
            <a:gdLst/>
            <a:ahLst/>
            <a:cxnLst/>
            <a:rect l="l" t="t" r="r" b="b"/>
            <a:pathLst>
              <a:path w="890269" h="3393440">
                <a:moveTo>
                  <a:pt x="889876" y="0"/>
                </a:moveTo>
                <a:lnTo>
                  <a:pt x="532688" y="0"/>
                </a:lnTo>
                <a:lnTo>
                  <a:pt x="512961" y="41135"/>
                </a:lnTo>
                <a:lnTo>
                  <a:pt x="490318" y="80718"/>
                </a:lnTo>
                <a:lnTo>
                  <a:pt x="464759" y="118744"/>
                </a:lnTo>
                <a:lnTo>
                  <a:pt x="436283" y="155209"/>
                </a:lnTo>
                <a:lnTo>
                  <a:pt x="404889" y="190109"/>
                </a:lnTo>
                <a:lnTo>
                  <a:pt x="370579" y="223438"/>
                </a:lnTo>
                <a:lnTo>
                  <a:pt x="333351" y="255193"/>
                </a:lnTo>
                <a:lnTo>
                  <a:pt x="293204" y="285369"/>
                </a:lnTo>
                <a:lnTo>
                  <a:pt x="251325" y="313301"/>
                </a:lnTo>
                <a:lnTo>
                  <a:pt x="208896" y="338232"/>
                </a:lnTo>
                <a:lnTo>
                  <a:pt x="165918" y="360164"/>
                </a:lnTo>
                <a:lnTo>
                  <a:pt x="122390" y="379095"/>
                </a:lnTo>
                <a:lnTo>
                  <a:pt x="78313" y="395025"/>
                </a:lnTo>
                <a:lnTo>
                  <a:pt x="33686" y="407955"/>
                </a:lnTo>
                <a:lnTo>
                  <a:pt x="0" y="415360"/>
                </a:lnTo>
                <a:lnTo>
                  <a:pt x="0" y="781938"/>
                </a:lnTo>
                <a:lnTo>
                  <a:pt x="378447" y="781938"/>
                </a:lnTo>
                <a:lnTo>
                  <a:pt x="378447" y="3393186"/>
                </a:lnTo>
                <a:lnTo>
                  <a:pt x="889876" y="3393186"/>
                </a:lnTo>
                <a:lnTo>
                  <a:pt x="889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직사각형 4"/>
          <p:cNvSpPr/>
          <p:nvPr/>
        </p:nvSpPr>
        <p:spPr>
          <a:xfrm>
            <a:off x="1066800" y="716280"/>
            <a:ext cx="3685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개 발 배 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105400" cy="21531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900" spc="-150" dirty="0" smtClean="0">
                <a:solidFill>
                  <a:srgbClr val="252525"/>
                </a:solidFill>
                <a:latin typeface="Arial"/>
                <a:cs typeface="Arial"/>
              </a:rPr>
              <a:t>W</a:t>
            </a:r>
            <a:r>
              <a:rPr lang="en-US" sz="13900" spc="-150" dirty="0" smtClean="0">
                <a:solidFill>
                  <a:srgbClr val="252525"/>
                </a:solidFill>
                <a:latin typeface="Arial"/>
                <a:cs typeface="Arial"/>
              </a:rPr>
              <a:t>HY</a:t>
            </a:r>
            <a:r>
              <a:rPr sz="13900" spc="-150" dirty="0" smtClean="0">
                <a:solidFill>
                  <a:srgbClr val="252525"/>
                </a:solidFill>
                <a:latin typeface="Arial"/>
                <a:cs typeface="Arial"/>
              </a:rPr>
              <a:t>?</a:t>
            </a:r>
            <a:endParaRPr sz="13900" spc="-150" dirty="0">
              <a:latin typeface="Arial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002170"/>
            <a:ext cx="3675649" cy="3981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815" t="16667" r="9721" b="36668"/>
          <a:stretch/>
        </p:blipFill>
        <p:spPr>
          <a:xfrm>
            <a:off x="228600" y="2209800"/>
            <a:ext cx="4689928" cy="27743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522530"/>
            <a:ext cx="935470" cy="750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5636245"/>
            <a:ext cx="763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시간표 작성에 </a:t>
            </a:r>
            <a:r>
              <a:rPr lang="ko-KR" altLang="en-US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많은 </a:t>
            </a:r>
            <a:r>
              <a:rPr lang="ko-KR" altLang="en-US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사용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</a:t>
            </a:r>
            <a:r>
              <a:rPr lang="ko-KR" altLang="en-US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한계점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87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2027" y="2638679"/>
            <a:ext cx="1562100" cy="3393440"/>
          </a:xfrm>
          <a:custGeom>
            <a:avLst/>
            <a:gdLst/>
            <a:ahLst/>
            <a:cxnLst/>
            <a:rect l="l" t="t" r="r" b="b"/>
            <a:pathLst>
              <a:path w="1562100" h="3393440">
                <a:moveTo>
                  <a:pt x="1561972" y="478917"/>
                </a:moveTo>
                <a:lnTo>
                  <a:pt x="844169" y="478917"/>
                </a:lnTo>
                <a:lnTo>
                  <a:pt x="892269" y="482080"/>
                </a:lnTo>
                <a:lnTo>
                  <a:pt x="937377" y="491565"/>
                </a:lnTo>
                <a:lnTo>
                  <a:pt x="979487" y="507365"/>
                </a:lnTo>
                <a:lnTo>
                  <a:pt x="1018591" y="529472"/>
                </a:lnTo>
                <a:lnTo>
                  <a:pt x="1054683" y="557880"/>
                </a:lnTo>
                <a:lnTo>
                  <a:pt x="1087754" y="592582"/>
                </a:lnTo>
                <a:lnTo>
                  <a:pt x="1114190" y="629929"/>
                </a:lnTo>
                <a:lnTo>
                  <a:pt x="1135836" y="669835"/>
                </a:lnTo>
                <a:lnTo>
                  <a:pt x="1152683" y="712295"/>
                </a:lnTo>
                <a:lnTo>
                  <a:pt x="1164726" y="757305"/>
                </a:lnTo>
                <a:lnTo>
                  <a:pt x="1171957" y="804863"/>
                </a:lnTo>
                <a:lnTo>
                  <a:pt x="1174369" y="854963"/>
                </a:lnTo>
                <a:lnTo>
                  <a:pt x="1172886" y="902767"/>
                </a:lnTo>
                <a:lnTo>
                  <a:pt x="1168439" y="951499"/>
                </a:lnTo>
                <a:lnTo>
                  <a:pt x="1161028" y="1001160"/>
                </a:lnTo>
                <a:lnTo>
                  <a:pt x="1150651" y="1051750"/>
                </a:lnTo>
                <a:lnTo>
                  <a:pt x="1137310" y="1103268"/>
                </a:lnTo>
                <a:lnTo>
                  <a:pt x="1121005" y="1155715"/>
                </a:lnTo>
                <a:lnTo>
                  <a:pt x="1101734" y="1209091"/>
                </a:lnTo>
                <a:lnTo>
                  <a:pt x="1079500" y="1263396"/>
                </a:lnTo>
                <a:lnTo>
                  <a:pt x="1062238" y="1301976"/>
                </a:lnTo>
                <a:lnTo>
                  <a:pt x="1043763" y="1341190"/>
                </a:lnTo>
                <a:lnTo>
                  <a:pt x="1024074" y="1381038"/>
                </a:lnTo>
                <a:lnTo>
                  <a:pt x="1003172" y="1421521"/>
                </a:lnTo>
                <a:lnTo>
                  <a:pt x="981056" y="1462639"/>
                </a:lnTo>
                <a:lnTo>
                  <a:pt x="957725" y="1504392"/>
                </a:lnTo>
                <a:lnTo>
                  <a:pt x="933180" y="1546780"/>
                </a:lnTo>
                <a:lnTo>
                  <a:pt x="907419" y="1589804"/>
                </a:lnTo>
                <a:lnTo>
                  <a:pt x="880444" y="1633464"/>
                </a:lnTo>
                <a:lnTo>
                  <a:pt x="852253" y="1677760"/>
                </a:lnTo>
                <a:lnTo>
                  <a:pt x="822846" y="1722692"/>
                </a:lnTo>
                <a:lnTo>
                  <a:pt x="792223" y="1768262"/>
                </a:lnTo>
                <a:lnTo>
                  <a:pt x="760384" y="1814468"/>
                </a:lnTo>
                <a:lnTo>
                  <a:pt x="727328" y="1861312"/>
                </a:lnTo>
                <a:lnTo>
                  <a:pt x="453940" y="2244729"/>
                </a:lnTo>
                <a:lnTo>
                  <a:pt x="361569" y="2372487"/>
                </a:lnTo>
                <a:lnTo>
                  <a:pt x="228473" y="2564257"/>
                </a:lnTo>
                <a:lnTo>
                  <a:pt x="196659" y="2610498"/>
                </a:lnTo>
                <a:lnTo>
                  <a:pt x="166560" y="2654728"/>
                </a:lnTo>
                <a:lnTo>
                  <a:pt x="138175" y="2696934"/>
                </a:lnTo>
                <a:lnTo>
                  <a:pt x="111505" y="2737104"/>
                </a:lnTo>
                <a:lnTo>
                  <a:pt x="62686" y="2812875"/>
                </a:lnTo>
                <a:lnTo>
                  <a:pt x="27844" y="2869311"/>
                </a:lnTo>
                <a:lnTo>
                  <a:pt x="6957" y="2906410"/>
                </a:lnTo>
                <a:lnTo>
                  <a:pt x="0" y="2924175"/>
                </a:lnTo>
                <a:lnTo>
                  <a:pt x="0" y="3393287"/>
                </a:lnTo>
                <a:lnTo>
                  <a:pt x="1561972" y="3393287"/>
                </a:lnTo>
                <a:lnTo>
                  <a:pt x="1561972" y="2892679"/>
                </a:lnTo>
                <a:lnTo>
                  <a:pt x="622300" y="2892679"/>
                </a:lnTo>
                <a:lnTo>
                  <a:pt x="623657" y="2886418"/>
                </a:lnTo>
                <a:lnTo>
                  <a:pt x="644017" y="2844038"/>
                </a:lnTo>
                <a:lnTo>
                  <a:pt x="664118" y="2810371"/>
                </a:lnTo>
                <a:lnTo>
                  <a:pt x="687694" y="2772158"/>
                </a:lnTo>
                <a:lnTo>
                  <a:pt x="714745" y="2729390"/>
                </a:lnTo>
                <a:lnTo>
                  <a:pt x="745271" y="2682063"/>
                </a:lnTo>
                <a:lnTo>
                  <a:pt x="779272" y="2630170"/>
                </a:lnTo>
                <a:lnTo>
                  <a:pt x="871220" y="2492248"/>
                </a:lnTo>
                <a:lnTo>
                  <a:pt x="940602" y="2386950"/>
                </a:lnTo>
                <a:lnTo>
                  <a:pt x="1001948" y="2294748"/>
                </a:lnTo>
                <a:lnTo>
                  <a:pt x="1029613" y="2253558"/>
                </a:lnTo>
                <a:lnTo>
                  <a:pt x="1055275" y="2215642"/>
                </a:lnTo>
                <a:lnTo>
                  <a:pt x="1078937" y="2180999"/>
                </a:lnTo>
                <a:lnTo>
                  <a:pt x="1100600" y="2149630"/>
                </a:lnTo>
                <a:lnTo>
                  <a:pt x="1163181" y="2060606"/>
                </a:lnTo>
                <a:lnTo>
                  <a:pt x="1203806" y="2002298"/>
                </a:lnTo>
                <a:lnTo>
                  <a:pt x="1242141" y="1946611"/>
                </a:lnTo>
                <a:lnTo>
                  <a:pt x="1278184" y="1893547"/>
                </a:lnTo>
                <a:lnTo>
                  <a:pt x="1311937" y="1843105"/>
                </a:lnTo>
                <a:lnTo>
                  <a:pt x="1343398" y="1795286"/>
                </a:lnTo>
                <a:lnTo>
                  <a:pt x="1372568" y="1750091"/>
                </a:lnTo>
                <a:lnTo>
                  <a:pt x="1399446" y="1707520"/>
                </a:lnTo>
                <a:lnTo>
                  <a:pt x="1424032" y="1667574"/>
                </a:lnTo>
                <a:lnTo>
                  <a:pt x="1446325" y="1630254"/>
                </a:lnTo>
                <a:lnTo>
                  <a:pt x="1466326" y="1595559"/>
                </a:lnTo>
                <a:lnTo>
                  <a:pt x="1499448" y="1534049"/>
                </a:lnTo>
                <a:lnTo>
                  <a:pt x="1533826" y="1461117"/>
                </a:lnTo>
                <a:lnTo>
                  <a:pt x="1553508" y="1414747"/>
                </a:lnTo>
                <a:lnTo>
                  <a:pt x="1561972" y="1392951"/>
                </a:lnTo>
                <a:lnTo>
                  <a:pt x="1561972" y="478917"/>
                </a:lnTo>
                <a:close/>
              </a:path>
              <a:path w="1562100" h="3393440">
                <a:moveTo>
                  <a:pt x="857757" y="0"/>
                </a:moveTo>
                <a:lnTo>
                  <a:pt x="802379" y="1330"/>
                </a:lnTo>
                <a:lnTo>
                  <a:pt x="748669" y="5320"/>
                </a:lnTo>
                <a:lnTo>
                  <a:pt x="696627" y="11969"/>
                </a:lnTo>
                <a:lnTo>
                  <a:pt x="646251" y="21278"/>
                </a:lnTo>
                <a:lnTo>
                  <a:pt x="597543" y="33245"/>
                </a:lnTo>
                <a:lnTo>
                  <a:pt x="550501" y="47871"/>
                </a:lnTo>
                <a:lnTo>
                  <a:pt x="505126" y="65155"/>
                </a:lnTo>
                <a:lnTo>
                  <a:pt x="461416" y="85097"/>
                </a:lnTo>
                <a:lnTo>
                  <a:pt x="419371" y="107697"/>
                </a:lnTo>
                <a:lnTo>
                  <a:pt x="378992" y="132954"/>
                </a:lnTo>
                <a:lnTo>
                  <a:pt x="340278" y="160867"/>
                </a:lnTo>
                <a:lnTo>
                  <a:pt x="303228" y="191437"/>
                </a:lnTo>
                <a:lnTo>
                  <a:pt x="267843" y="224662"/>
                </a:lnTo>
                <a:lnTo>
                  <a:pt x="236377" y="257341"/>
                </a:lnTo>
                <a:lnTo>
                  <a:pt x="206942" y="291796"/>
                </a:lnTo>
                <a:lnTo>
                  <a:pt x="179537" y="328027"/>
                </a:lnTo>
                <a:lnTo>
                  <a:pt x="154162" y="366035"/>
                </a:lnTo>
                <a:lnTo>
                  <a:pt x="130816" y="405820"/>
                </a:lnTo>
                <a:lnTo>
                  <a:pt x="109501" y="447380"/>
                </a:lnTo>
                <a:lnTo>
                  <a:pt x="90216" y="490716"/>
                </a:lnTo>
                <a:lnTo>
                  <a:pt x="72961" y="535828"/>
                </a:lnTo>
                <a:lnTo>
                  <a:pt x="57736" y="582716"/>
                </a:lnTo>
                <a:lnTo>
                  <a:pt x="44541" y="631379"/>
                </a:lnTo>
                <a:lnTo>
                  <a:pt x="33376" y="681817"/>
                </a:lnTo>
                <a:lnTo>
                  <a:pt x="24241" y="734030"/>
                </a:lnTo>
                <a:lnTo>
                  <a:pt x="17136" y="788017"/>
                </a:lnTo>
                <a:lnTo>
                  <a:pt x="12061" y="843780"/>
                </a:lnTo>
                <a:lnTo>
                  <a:pt x="9016" y="901317"/>
                </a:lnTo>
                <a:lnTo>
                  <a:pt x="8000" y="960628"/>
                </a:lnTo>
                <a:lnTo>
                  <a:pt x="8000" y="1049909"/>
                </a:lnTo>
                <a:lnTo>
                  <a:pt x="511301" y="1049909"/>
                </a:lnTo>
                <a:lnTo>
                  <a:pt x="511301" y="919988"/>
                </a:lnTo>
                <a:lnTo>
                  <a:pt x="513179" y="865223"/>
                </a:lnTo>
                <a:lnTo>
                  <a:pt x="518795" y="814482"/>
                </a:lnTo>
                <a:lnTo>
                  <a:pt x="528125" y="767790"/>
                </a:lnTo>
                <a:lnTo>
                  <a:pt x="541147" y="725170"/>
                </a:lnTo>
                <a:lnTo>
                  <a:pt x="562534" y="673509"/>
                </a:lnTo>
                <a:lnTo>
                  <a:pt x="586990" y="627919"/>
                </a:lnTo>
                <a:lnTo>
                  <a:pt x="614515" y="588400"/>
                </a:lnTo>
                <a:lnTo>
                  <a:pt x="645110" y="554955"/>
                </a:lnTo>
                <a:lnTo>
                  <a:pt x="678775" y="527587"/>
                </a:lnTo>
                <a:lnTo>
                  <a:pt x="715513" y="506297"/>
                </a:lnTo>
                <a:lnTo>
                  <a:pt x="755324" y="491087"/>
                </a:lnTo>
                <a:lnTo>
                  <a:pt x="798208" y="481959"/>
                </a:lnTo>
                <a:lnTo>
                  <a:pt x="844169" y="478917"/>
                </a:lnTo>
                <a:lnTo>
                  <a:pt x="1561972" y="478917"/>
                </a:lnTo>
                <a:lnTo>
                  <a:pt x="1561972" y="430167"/>
                </a:lnTo>
                <a:lnTo>
                  <a:pt x="1526706" y="372324"/>
                </a:lnTo>
                <a:lnTo>
                  <a:pt x="1497278" y="331128"/>
                </a:lnTo>
                <a:lnTo>
                  <a:pt x="1465049" y="290925"/>
                </a:lnTo>
                <a:lnTo>
                  <a:pt x="1430020" y="251713"/>
                </a:lnTo>
                <a:lnTo>
                  <a:pt x="1393006" y="214486"/>
                </a:lnTo>
                <a:lnTo>
                  <a:pt x="1354825" y="180235"/>
                </a:lnTo>
                <a:lnTo>
                  <a:pt x="1315476" y="148960"/>
                </a:lnTo>
                <a:lnTo>
                  <a:pt x="1274959" y="120662"/>
                </a:lnTo>
                <a:lnTo>
                  <a:pt x="1233275" y="95342"/>
                </a:lnTo>
                <a:lnTo>
                  <a:pt x="1190422" y="72999"/>
                </a:lnTo>
                <a:lnTo>
                  <a:pt x="1146402" y="53634"/>
                </a:lnTo>
                <a:lnTo>
                  <a:pt x="1101214" y="37247"/>
                </a:lnTo>
                <a:lnTo>
                  <a:pt x="1054858" y="23839"/>
                </a:lnTo>
                <a:lnTo>
                  <a:pt x="1007335" y="13410"/>
                </a:lnTo>
                <a:lnTo>
                  <a:pt x="958644" y="5960"/>
                </a:lnTo>
                <a:lnTo>
                  <a:pt x="908784" y="1490"/>
                </a:lnTo>
                <a:lnTo>
                  <a:pt x="8577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57200"/>
            <a:ext cx="5096471" cy="209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직사각형 11"/>
          <p:cNvSpPr/>
          <p:nvPr/>
        </p:nvSpPr>
        <p:spPr>
          <a:xfrm>
            <a:off x="3886200" y="3733800"/>
            <a:ext cx="3425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해 결 방 안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21531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900" spc="-150" dirty="0" smtClean="0">
                <a:solidFill>
                  <a:srgbClr val="252525"/>
                </a:solidFill>
                <a:latin typeface="Arial"/>
                <a:cs typeface="Arial"/>
              </a:rPr>
              <a:t>W</a:t>
            </a:r>
            <a:r>
              <a:rPr lang="en-US" sz="13900" spc="-150" dirty="0" smtClean="0">
                <a:solidFill>
                  <a:srgbClr val="252525"/>
                </a:solidFill>
                <a:latin typeface="Arial"/>
                <a:cs typeface="Arial"/>
              </a:rPr>
              <a:t>HAT</a:t>
            </a:r>
            <a:r>
              <a:rPr sz="13900" spc="-150" dirty="0" smtClean="0">
                <a:solidFill>
                  <a:srgbClr val="252525"/>
                </a:solidFill>
                <a:latin typeface="Arial"/>
                <a:cs typeface="Arial"/>
              </a:rPr>
              <a:t>?</a:t>
            </a:r>
            <a:endParaRPr sz="13900" spc="-150" dirty="0">
              <a:latin typeface="Arial"/>
              <a:cs typeface="Arial"/>
            </a:endParaRPr>
          </a:p>
        </p:txBody>
      </p:sp>
      <p:pic>
        <p:nvPicPr>
          <p:cNvPr id="27" name="_x377063416" descr="EMB00001dd87b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7914"/>
            <a:ext cx="6705600" cy="42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/>
          <p:cNvSpPr/>
          <p:nvPr/>
        </p:nvSpPr>
        <p:spPr>
          <a:xfrm>
            <a:off x="2855976" y="2184900"/>
            <a:ext cx="990600" cy="5138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362200" y="2698746"/>
            <a:ext cx="762000" cy="1263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19200" y="4076660"/>
            <a:ext cx="2513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Lecture / Priority</a:t>
            </a:r>
            <a:br>
              <a:rPr lang="en-US" altLang="ko-KR" sz="2400" dirty="0" smtClean="0">
                <a:solidFill>
                  <a:srgbClr val="FF0000"/>
                </a:solidFill>
              </a:rPr>
            </a:br>
            <a:r>
              <a:rPr lang="en-US" altLang="ko-KR" sz="2400" dirty="0" smtClean="0">
                <a:solidFill>
                  <a:srgbClr val="FF0000"/>
                </a:solidFill>
              </a:rPr>
              <a:t>Lunch time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Break time</a:t>
            </a:r>
          </a:p>
          <a:p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6477000" y="4558400"/>
            <a:ext cx="2057400" cy="183940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915912" y="4076660"/>
            <a:ext cx="114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rgbClr val="002060"/>
                </a:solidFill>
              </a:rPr>
              <a:t>UrUniv</a:t>
            </a:r>
            <a:endParaRPr lang="en-US" altLang="ko-KR" sz="2400" dirty="0" smtClean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962400" y="4907785"/>
            <a:ext cx="1932432" cy="129240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93305" y="6220055"/>
            <a:ext cx="3096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009999"/>
                </a:solidFill>
              </a:rPr>
              <a:t>Information Hiding</a:t>
            </a:r>
            <a:endParaRPr lang="ko-KR" altLang="en-US" dirty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15313"/>
            <a:ext cx="1638300" cy="3472179"/>
          </a:xfrm>
          <a:custGeom>
            <a:avLst/>
            <a:gdLst/>
            <a:ahLst/>
            <a:cxnLst/>
            <a:rect l="l" t="t" r="r" b="b"/>
            <a:pathLst>
              <a:path w="1638300" h="3472179">
                <a:moveTo>
                  <a:pt x="466369" y="2540889"/>
                </a:moveTo>
                <a:lnTo>
                  <a:pt x="0" y="2577126"/>
                </a:lnTo>
                <a:lnTo>
                  <a:pt x="0" y="2850784"/>
                </a:lnTo>
                <a:lnTo>
                  <a:pt x="1583" y="2858464"/>
                </a:lnTo>
                <a:lnTo>
                  <a:pt x="14120" y="2904628"/>
                </a:lnTo>
                <a:lnTo>
                  <a:pt x="29444" y="2949669"/>
                </a:lnTo>
                <a:lnTo>
                  <a:pt x="47553" y="2993586"/>
                </a:lnTo>
                <a:lnTo>
                  <a:pt x="68449" y="3036381"/>
                </a:lnTo>
                <a:lnTo>
                  <a:pt x="92130" y="3078055"/>
                </a:lnTo>
                <a:lnTo>
                  <a:pt x="118598" y="3118608"/>
                </a:lnTo>
                <a:lnTo>
                  <a:pt x="147852" y="3158040"/>
                </a:lnTo>
                <a:lnTo>
                  <a:pt x="179892" y="3196353"/>
                </a:lnTo>
                <a:lnTo>
                  <a:pt x="214718" y="3233547"/>
                </a:lnTo>
                <a:lnTo>
                  <a:pt x="251545" y="3268772"/>
                </a:lnTo>
                <a:lnTo>
                  <a:pt x="289588" y="3301180"/>
                </a:lnTo>
                <a:lnTo>
                  <a:pt x="328848" y="3330769"/>
                </a:lnTo>
                <a:lnTo>
                  <a:pt x="369325" y="3357541"/>
                </a:lnTo>
                <a:lnTo>
                  <a:pt x="411018" y="3381494"/>
                </a:lnTo>
                <a:lnTo>
                  <a:pt x="453928" y="3402629"/>
                </a:lnTo>
                <a:lnTo>
                  <a:pt x="498056" y="3420947"/>
                </a:lnTo>
                <a:lnTo>
                  <a:pt x="543400" y="3436446"/>
                </a:lnTo>
                <a:lnTo>
                  <a:pt x="589961" y="3449127"/>
                </a:lnTo>
                <a:lnTo>
                  <a:pt x="637739" y="3458990"/>
                </a:lnTo>
                <a:lnTo>
                  <a:pt x="686735" y="3466035"/>
                </a:lnTo>
                <a:lnTo>
                  <a:pt x="736947" y="3470262"/>
                </a:lnTo>
                <a:lnTo>
                  <a:pt x="788377" y="3471672"/>
                </a:lnTo>
                <a:lnTo>
                  <a:pt x="841072" y="3470294"/>
                </a:lnTo>
                <a:lnTo>
                  <a:pt x="892582" y="3466162"/>
                </a:lnTo>
                <a:lnTo>
                  <a:pt x="942907" y="3459276"/>
                </a:lnTo>
                <a:lnTo>
                  <a:pt x="992047" y="3449636"/>
                </a:lnTo>
                <a:lnTo>
                  <a:pt x="1040003" y="3437242"/>
                </a:lnTo>
                <a:lnTo>
                  <a:pt x="1086773" y="3422095"/>
                </a:lnTo>
                <a:lnTo>
                  <a:pt x="1132359" y="3404196"/>
                </a:lnTo>
                <a:lnTo>
                  <a:pt x="1176760" y="3383544"/>
                </a:lnTo>
                <a:lnTo>
                  <a:pt x="1219977" y="3360139"/>
                </a:lnTo>
                <a:lnTo>
                  <a:pt x="1262009" y="3333983"/>
                </a:lnTo>
                <a:lnTo>
                  <a:pt x="1302856" y="3305076"/>
                </a:lnTo>
                <a:lnTo>
                  <a:pt x="1342519" y="3273417"/>
                </a:lnTo>
                <a:lnTo>
                  <a:pt x="1380998" y="3239008"/>
                </a:lnTo>
                <a:lnTo>
                  <a:pt x="1416399" y="3203917"/>
                </a:lnTo>
                <a:lnTo>
                  <a:pt x="1449181" y="3167442"/>
                </a:lnTo>
                <a:lnTo>
                  <a:pt x="1479341" y="3129585"/>
                </a:lnTo>
                <a:lnTo>
                  <a:pt x="1506880" y="3090346"/>
                </a:lnTo>
                <a:lnTo>
                  <a:pt x="1531798" y="3049724"/>
                </a:lnTo>
                <a:lnTo>
                  <a:pt x="1554094" y="3007722"/>
                </a:lnTo>
                <a:lnTo>
                  <a:pt x="1573768" y="2964338"/>
                </a:lnTo>
                <a:lnTo>
                  <a:pt x="1579440" y="2949448"/>
                </a:lnTo>
                <a:lnTo>
                  <a:pt x="774852" y="2949448"/>
                </a:lnTo>
                <a:lnTo>
                  <a:pt x="725874" y="2946201"/>
                </a:lnTo>
                <a:lnTo>
                  <a:pt x="680683" y="2936463"/>
                </a:lnTo>
                <a:lnTo>
                  <a:pt x="639279" y="2920232"/>
                </a:lnTo>
                <a:lnTo>
                  <a:pt x="601665" y="2897510"/>
                </a:lnTo>
                <a:lnTo>
                  <a:pt x="567842" y="2868295"/>
                </a:lnTo>
                <a:lnTo>
                  <a:pt x="538673" y="2833989"/>
                </a:lnTo>
                <a:lnTo>
                  <a:pt x="515022" y="2795996"/>
                </a:lnTo>
                <a:lnTo>
                  <a:pt x="496890" y="2754315"/>
                </a:lnTo>
                <a:lnTo>
                  <a:pt x="484279" y="2708945"/>
                </a:lnTo>
                <a:lnTo>
                  <a:pt x="477189" y="2659888"/>
                </a:lnTo>
                <a:lnTo>
                  <a:pt x="466369" y="2540889"/>
                </a:lnTo>
                <a:close/>
              </a:path>
              <a:path w="1638300" h="3472179">
                <a:moveTo>
                  <a:pt x="1544032" y="470788"/>
                </a:moveTo>
                <a:lnTo>
                  <a:pt x="853325" y="470788"/>
                </a:lnTo>
                <a:lnTo>
                  <a:pt x="904045" y="473534"/>
                </a:lnTo>
                <a:lnTo>
                  <a:pt x="949935" y="481773"/>
                </a:lnTo>
                <a:lnTo>
                  <a:pt x="990994" y="495505"/>
                </a:lnTo>
                <a:lnTo>
                  <a:pt x="1027222" y="514732"/>
                </a:lnTo>
                <a:lnTo>
                  <a:pt x="1058619" y="539455"/>
                </a:lnTo>
                <a:lnTo>
                  <a:pt x="1085186" y="569676"/>
                </a:lnTo>
                <a:lnTo>
                  <a:pt x="1106923" y="605394"/>
                </a:lnTo>
                <a:lnTo>
                  <a:pt x="1123829" y="646612"/>
                </a:lnTo>
                <a:lnTo>
                  <a:pt x="1135904" y="693331"/>
                </a:lnTo>
                <a:lnTo>
                  <a:pt x="1143150" y="745551"/>
                </a:lnTo>
                <a:lnTo>
                  <a:pt x="1145565" y="803275"/>
                </a:lnTo>
                <a:lnTo>
                  <a:pt x="1145565" y="881634"/>
                </a:lnTo>
                <a:lnTo>
                  <a:pt x="1143961" y="939640"/>
                </a:lnTo>
                <a:lnTo>
                  <a:pt x="1139151" y="994704"/>
                </a:lnTo>
                <a:lnTo>
                  <a:pt x="1131133" y="1046828"/>
                </a:lnTo>
                <a:lnTo>
                  <a:pt x="1119909" y="1096013"/>
                </a:lnTo>
                <a:lnTo>
                  <a:pt x="1105478" y="1142262"/>
                </a:lnTo>
                <a:lnTo>
                  <a:pt x="1087839" y="1185577"/>
                </a:lnTo>
                <a:lnTo>
                  <a:pt x="1066994" y="1225961"/>
                </a:lnTo>
                <a:lnTo>
                  <a:pt x="1042941" y="1263414"/>
                </a:lnTo>
                <a:lnTo>
                  <a:pt x="1015682" y="1297939"/>
                </a:lnTo>
                <a:lnTo>
                  <a:pt x="985996" y="1329250"/>
                </a:lnTo>
                <a:lnTo>
                  <a:pt x="953225" y="1357268"/>
                </a:lnTo>
                <a:lnTo>
                  <a:pt x="917371" y="1381992"/>
                </a:lnTo>
                <a:lnTo>
                  <a:pt x="878432" y="1403423"/>
                </a:lnTo>
                <a:lnTo>
                  <a:pt x="836409" y="1421558"/>
                </a:lnTo>
                <a:lnTo>
                  <a:pt x="791301" y="1436398"/>
                </a:lnTo>
                <a:lnTo>
                  <a:pt x="743109" y="1447941"/>
                </a:lnTo>
                <a:lnTo>
                  <a:pt x="691831" y="1456188"/>
                </a:lnTo>
                <a:lnTo>
                  <a:pt x="637469" y="1461136"/>
                </a:lnTo>
                <a:lnTo>
                  <a:pt x="580021" y="1462786"/>
                </a:lnTo>
                <a:lnTo>
                  <a:pt x="580021" y="1900682"/>
                </a:lnTo>
                <a:lnTo>
                  <a:pt x="636044" y="1902126"/>
                </a:lnTo>
                <a:lnTo>
                  <a:pt x="689039" y="1906461"/>
                </a:lnTo>
                <a:lnTo>
                  <a:pt x="739005" y="1913686"/>
                </a:lnTo>
                <a:lnTo>
                  <a:pt x="785944" y="1923800"/>
                </a:lnTo>
                <a:lnTo>
                  <a:pt x="829854" y="1936805"/>
                </a:lnTo>
                <a:lnTo>
                  <a:pt x="870736" y="1952700"/>
                </a:lnTo>
                <a:lnTo>
                  <a:pt x="908590" y="1971485"/>
                </a:lnTo>
                <a:lnTo>
                  <a:pt x="943415" y="1993161"/>
                </a:lnTo>
                <a:lnTo>
                  <a:pt x="975213" y="2017727"/>
                </a:lnTo>
                <a:lnTo>
                  <a:pt x="1003982" y="2045185"/>
                </a:lnTo>
                <a:lnTo>
                  <a:pt x="1029722" y="2075532"/>
                </a:lnTo>
                <a:lnTo>
                  <a:pt x="1052435" y="2108771"/>
                </a:lnTo>
                <a:lnTo>
                  <a:pt x="1072119" y="2144901"/>
                </a:lnTo>
                <a:lnTo>
                  <a:pt x="1088775" y="2183922"/>
                </a:lnTo>
                <a:lnTo>
                  <a:pt x="1102402" y="2225834"/>
                </a:lnTo>
                <a:lnTo>
                  <a:pt x="1113002" y="2270638"/>
                </a:lnTo>
                <a:lnTo>
                  <a:pt x="1120572" y="2318333"/>
                </a:lnTo>
                <a:lnTo>
                  <a:pt x="1125115" y="2368919"/>
                </a:lnTo>
                <a:lnTo>
                  <a:pt x="1126629" y="2422398"/>
                </a:lnTo>
                <a:lnTo>
                  <a:pt x="1126629" y="2622296"/>
                </a:lnTo>
                <a:lnTo>
                  <a:pt x="1124186" y="2674540"/>
                </a:lnTo>
                <a:lnTo>
                  <a:pt x="1116858" y="2722244"/>
                </a:lnTo>
                <a:lnTo>
                  <a:pt x="1104643" y="2765407"/>
                </a:lnTo>
                <a:lnTo>
                  <a:pt x="1087543" y="2804028"/>
                </a:lnTo>
                <a:lnTo>
                  <a:pt x="1065557" y="2838107"/>
                </a:lnTo>
                <a:lnTo>
                  <a:pt x="1038685" y="2867644"/>
                </a:lnTo>
                <a:lnTo>
                  <a:pt x="1006927" y="2892637"/>
                </a:lnTo>
                <a:lnTo>
                  <a:pt x="970284" y="2913088"/>
                </a:lnTo>
                <a:lnTo>
                  <a:pt x="928754" y="2928995"/>
                </a:lnTo>
                <a:lnTo>
                  <a:pt x="882339" y="2940357"/>
                </a:lnTo>
                <a:lnTo>
                  <a:pt x="831039" y="2947175"/>
                </a:lnTo>
                <a:lnTo>
                  <a:pt x="774852" y="2949448"/>
                </a:lnTo>
                <a:lnTo>
                  <a:pt x="1579440" y="2949448"/>
                </a:lnTo>
                <a:lnTo>
                  <a:pt x="1605248" y="2873432"/>
                </a:lnTo>
                <a:lnTo>
                  <a:pt x="1617055" y="2825909"/>
                </a:lnTo>
                <a:lnTo>
                  <a:pt x="1626238" y="2777009"/>
                </a:lnTo>
                <a:lnTo>
                  <a:pt x="1632797" y="2726730"/>
                </a:lnTo>
                <a:lnTo>
                  <a:pt x="1636733" y="2675074"/>
                </a:lnTo>
                <a:lnTo>
                  <a:pt x="1638039" y="2622296"/>
                </a:lnTo>
                <a:lnTo>
                  <a:pt x="1638045" y="2354072"/>
                </a:lnTo>
                <a:lnTo>
                  <a:pt x="1636723" y="2301128"/>
                </a:lnTo>
                <a:lnTo>
                  <a:pt x="1632755" y="2250502"/>
                </a:lnTo>
                <a:lnTo>
                  <a:pt x="1626139" y="2202192"/>
                </a:lnTo>
                <a:lnTo>
                  <a:pt x="1616872" y="2156200"/>
                </a:lnTo>
                <a:lnTo>
                  <a:pt x="1604953" y="2112525"/>
                </a:lnTo>
                <a:lnTo>
                  <a:pt x="1590379" y="2071167"/>
                </a:lnTo>
                <a:lnTo>
                  <a:pt x="1573149" y="2032127"/>
                </a:lnTo>
                <a:lnTo>
                  <a:pt x="1549649" y="1985981"/>
                </a:lnTo>
                <a:lnTo>
                  <a:pt x="1524455" y="1942033"/>
                </a:lnTo>
                <a:lnTo>
                  <a:pt x="1497566" y="1900280"/>
                </a:lnTo>
                <a:lnTo>
                  <a:pt x="1468980" y="1860721"/>
                </a:lnTo>
                <a:lnTo>
                  <a:pt x="1438698" y="1823356"/>
                </a:lnTo>
                <a:lnTo>
                  <a:pt x="1406718" y="1788182"/>
                </a:lnTo>
                <a:lnTo>
                  <a:pt x="1373040" y="1755200"/>
                </a:lnTo>
                <a:lnTo>
                  <a:pt x="1337663" y="1724408"/>
                </a:lnTo>
                <a:lnTo>
                  <a:pt x="1300587" y="1695804"/>
                </a:lnTo>
                <a:lnTo>
                  <a:pt x="1261811" y="1669387"/>
                </a:lnTo>
                <a:lnTo>
                  <a:pt x="1221333" y="1645158"/>
                </a:lnTo>
                <a:lnTo>
                  <a:pt x="1263545" y="1616917"/>
                </a:lnTo>
                <a:lnTo>
                  <a:pt x="1303588" y="1586292"/>
                </a:lnTo>
                <a:lnTo>
                  <a:pt x="1341463" y="1553279"/>
                </a:lnTo>
                <a:lnTo>
                  <a:pt x="1377172" y="1517869"/>
                </a:lnTo>
                <a:lnTo>
                  <a:pt x="1410716" y="1480058"/>
                </a:lnTo>
                <a:lnTo>
                  <a:pt x="1440989" y="1441132"/>
                </a:lnTo>
                <a:lnTo>
                  <a:pt x="1468628" y="1401001"/>
                </a:lnTo>
                <a:lnTo>
                  <a:pt x="1493633" y="1359663"/>
                </a:lnTo>
                <a:lnTo>
                  <a:pt x="1516003" y="1317121"/>
                </a:lnTo>
                <a:lnTo>
                  <a:pt x="1535740" y="1273374"/>
                </a:lnTo>
                <a:lnTo>
                  <a:pt x="1552844" y="1228423"/>
                </a:lnTo>
                <a:lnTo>
                  <a:pt x="1567316" y="1182268"/>
                </a:lnTo>
                <a:lnTo>
                  <a:pt x="1579155" y="1134909"/>
                </a:lnTo>
                <a:lnTo>
                  <a:pt x="1588363" y="1086348"/>
                </a:lnTo>
                <a:lnTo>
                  <a:pt x="1594939" y="1036583"/>
                </a:lnTo>
                <a:lnTo>
                  <a:pt x="1598884" y="985617"/>
                </a:lnTo>
                <a:lnTo>
                  <a:pt x="1600200" y="933450"/>
                </a:lnTo>
                <a:lnTo>
                  <a:pt x="1600200" y="790066"/>
                </a:lnTo>
                <a:lnTo>
                  <a:pt x="1598845" y="736242"/>
                </a:lnTo>
                <a:lnTo>
                  <a:pt x="1594782" y="683925"/>
                </a:lnTo>
                <a:lnTo>
                  <a:pt x="1588011" y="633114"/>
                </a:lnTo>
                <a:lnTo>
                  <a:pt x="1578534" y="583809"/>
                </a:lnTo>
                <a:lnTo>
                  <a:pt x="1566351" y="536008"/>
                </a:lnTo>
                <a:lnTo>
                  <a:pt x="1551463" y="489712"/>
                </a:lnTo>
                <a:lnTo>
                  <a:pt x="1544032" y="470788"/>
                </a:lnTo>
                <a:close/>
              </a:path>
              <a:path w="1638300" h="3472179">
                <a:moveTo>
                  <a:pt x="828967" y="0"/>
                </a:moveTo>
                <a:lnTo>
                  <a:pt x="775718" y="1323"/>
                </a:lnTo>
                <a:lnTo>
                  <a:pt x="724209" y="5295"/>
                </a:lnTo>
                <a:lnTo>
                  <a:pt x="674439" y="11916"/>
                </a:lnTo>
                <a:lnTo>
                  <a:pt x="626408" y="21186"/>
                </a:lnTo>
                <a:lnTo>
                  <a:pt x="580117" y="33106"/>
                </a:lnTo>
                <a:lnTo>
                  <a:pt x="535565" y="47676"/>
                </a:lnTo>
                <a:lnTo>
                  <a:pt x="492753" y="64897"/>
                </a:lnTo>
                <a:lnTo>
                  <a:pt x="451680" y="84769"/>
                </a:lnTo>
                <a:lnTo>
                  <a:pt x="412347" y="107293"/>
                </a:lnTo>
                <a:lnTo>
                  <a:pt x="374752" y="132470"/>
                </a:lnTo>
                <a:lnTo>
                  <a:pt x="338898" y="160300"/>
                </a:lnTo>
                <a:lnTo>
                  <a:pt x="304782" y="190784"/>
                </a:lnTo>
                <a:lnTo>
                  <a:pt x="272406" y="223922"/>
                </a:lnTo>
                <a:lnTo>
                  <a:pt x="241769" y="259714"/>
                </a:lnTo>
                <a:lnTo>
                  <a:pt x="214551" y="295479"/>
                </a:lnTo>
                <a:lnTo>
                  <a:pt x="189509" y="332844"/>
                </a:lnTo>
                <a:lnTo>
                  <a:pt x="166645" y="371811"/>
                </a:lnTo>
                <a:lnTo>
                  <a:pt x="145959" y="412380"/>
                </a:lnTo>
                <a:lnTo>
                  <a:pt x="127450" y="454550"/>
                </a:lnTo>
                <a:lnTo>
                  <a:pt x="111118" y="498323"/>
                </a:lnTo>
                <a:lnTo>
                  <a:pt x="96964" y="543699"/>
                </a:lnTo>
                <a:lnTo>
                  <a:pt x="84988" y="590678"/>
                </a:lnTo>
                <a:lnTo>
                  <a:pt x="75189" y="639260"/>
                </a:lnTo>
                <a:lnTo>
                  <a:pt x="67567" y="689446"/>
                </a:lnTo>
                <a:lnTo>
                  <a:pt x="62123" y="741236"/>
                </a:lnTo>
                <a:lnTo>
                  <a:pt x="58857" y="794630"/>
                </a:lnTo>
                <a:lnTo>
                  <a:pt x="57768" y="849629"/>
                </a:lnTo>
                <a:lnTo>
                  <a:pt x="57768" y="928115"/>
                </a:lnTo>
                <a:lnTo>
                  <a:pt x="558368" y="928115"/>
                </a:lnTo>
                <a:lnTo>
                  <a:pt x="558368" y="839342"/>
                </a:lnTo>
                <a:lnTo>
                  <a:pt x="560641" y="781337"/>
                </a:lnTo>
                <a:lnTo>
                  <a:pt x="567462" y="727861"/>
                </a:lnTo>
                <a:lnTo>
                  <a:pt x="578829" y="678902"/>
                </a:lnTo>
                <a:lnTo>
                  <a:pt x="594742" y="634448"/>
                </a:lnTo>
                <a:lnTo>
                  <a:pt x="615200" y="594487"/>
                </a:lnTo>
                <a:lnTo>
                  <a:pt x="642860" y="556705"/>
                </a:lnTo>
                <a:lnTo>
                  <a:pt x="675330" y="525784"/>
                </a:lnTo>
                <a:lnTo>
                  <a:pt x="712612" y="501729"/>
                </a:lnTo>
                <a:lnTo>
                  <a:pt x="754705" y="484542"/>
                </a:lnTo>
                <a:lnTo>
                  <a:pt x="801610" y="474227"/>
                </a:lnTo>
                <a:lnTo>
                  <a:pt x="853325" y="470788"/>
                </a:lnTo>
                <a:lnTo>
                  <a:pt x="1544032" y="470788"/>
                </a:lnTo>
                <a:lnTo>
                  <a:pt x="1533871" y="444917"/>
                </a:lnTo>
                <a:lnTo>
                  <a:pt x="1513576" y="401625"/>
                </a:lnTo>
                <a:lnTo>
                  <a:pt x="1490579" y="359834"/>
                </a:lnTo>
                <a:lnTo>
                  <a:pt x="1464880" y="319543"/>
                </a:lnTo>
                <a:lnTo>
                  <a:pt x="1436480" y="280752"/>
                </a:lnTo>
                <a:lnTo>
                  <a:pt x="1405382" y="243459"/>
                </a:lnTo>
                <a:lnTo>
                  <a:pt x="1371220" y="207444"/>
                </a:lnTo>
                <a:lnTo>
                  <a:pt x="1335362" y="174310"/>
                </a:lnTo>
                <a:lnTo>
                  <a:pt x="1297808" y="144058"/>
                </a:lnTo>
                <a:lnTo>
                  <a:pt x="1258558" y="116687"/>
                </a:lnTo>
                <a:lnTo>
                  <a:pt x="1217612" y="92197"/>
                </a:lnTo>
                <a:lnTo>
                  <a:pt x="1174969" y="70588"/>
                </a:lnTo>
                <a:lnTo>
                  <a:pt x="1130630" y="51861"/>
                </a:lnTo>
                <a:lnTo>
                  <a:pt x="1084595" y="36014"/>
                </a:lnTo>
                <a:lnTo>
                  <a:pt x="1036863" y="23049"/>
                </a:lnTo>
                <a:lnTo>
                  <a:pt x="987434" y="12965"/>
                </a:lnTo>
                <a:lnTo>
                  <a:pt x="936309" y="5762"/>
                </a:lnTo>
                <a:lnTo>
                  <a:pt x="883486" y="1440"/>
                </a:lnTo>
                <a:lnTo>
                  <a:pt x="82896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89934" y="692658"/>
            <a:ext cx="5354066" cy="209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직사각형 7"/>
          <p:cNvSpPr/>
          <p:nvPr/>
        </p:nvSpPr>
        <p:spPr>
          <a:xfrm>
            <a:off x="1752600" y="4164162"/>
            <a:ext cx="5125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 </a:t>
            </a:r>
            <a:r>
              <a:rPr lang="ko-KR" altLang="en-US" sz="54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가 개 선 방 안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/>
          <p:cNvSpPr txBox="1">
            <a:spLocks/>
          </p:cNvSpPr>
          <p:nvPr/>
        </p:nvSpPr>
        <p:spPr>
          <a:xfrm>
            <a:off x="0" y="0"/>
            <a:ext cx="7010400" cy="21531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JP Regular"/>
                <a:ea typeface="+mj-ea"/>
                <a:cs typeface="Noto Sans CJK JP Regular"/>
              </a:defRPr>
            </a:lvl1pPr>
          </a:lstStyle>
          <a:p>
            <a:pPr marL="12700" latinLnBrk="0">
              <a:spcBef>
                <a:spcPts val="110"/>
              </a:spcBef>
            </a:pPr>
            <a:r>
              <a:rPr lang="en-US" sz="13900" kern="0" spc="-150" dirty="0" smtClean="0">
                <a:solidFill>
                  <a:srgbClr val="252525"/>
                </a:solidFill>
                <a:latin typeface="Arial"/>
                <a:cs typeface="Arial"/>
              </a:rPr>
              <a:t>MORE…</a:t>
            </a:r>
            <a:endParaRPr lang="en-US" sz="13900" kern="0" spc="-150" dirty="0">
              <a:latin typeface="Arial"/>
              <a:cs typeface="Aria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06860"/>
            <a:ext cx="1600200" cy="128405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76800"/>
            <a:ext cx="1600200" cy="12840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34184" y="2756442"/>
            <a:ext cx="5001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교양 강의 추천 기능</a:t>
            </a:r>
            <a:endParaRPr lang="en-US" altLang="ko-KR" sz="4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21992" y="5164882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간 공강시간 비교 기능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2819401"/>
            <a:ext cx="5181600" cy="846386"/>
          </a:xfrm>
        </p:spPr>
        <p:txBody>
          <a:bodyPr/>
          <a:lstStyle/>
          <a:p>
            <a:pPr algn="ctr"/>
            <a:r>
              <a:rPr lang="en-US" altLang="ko-KR" sz="5500" b="1" dirty="0" smtClean="0"/>
              <a:t>Q &amp; A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35838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64</Words>
  <Application>Microsoft Office PowerPoint</Application>
  <PresentationFormat>화면 슬라이드 쇼(4:3)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CJK JP Regular</vt:lpstr>
      <vt:lpstr>맑은 고딕</vt:lpstr>
      <vt:lpstr>함초롬돋움</vt:lpstr>
      <vt:lpstr>Arial</vt:lpstr>
      <vt:lpstr>Calibri</vt:lpstr>
      <vt:lpstr>Office Theme</vt:lpstr>
      <vt:lpstr>Automatical Schedule Assistant</vt:lpstr>
      <vt:lpstr>PowerPoint 프레젠테이션</vt:lpstr>
      <vt:lpstr>WHY?</vt:lpstr>
      <vt:lpstr>PowerPoint 프레젠테이션</vt:lpstr>
      <vt:lpstr>WHAT?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 익수</cp:lastModifiedBy>
  <cp:revision>9</cp:revision>
  <dcterms:created xsi:type="dcterms:W3CDTF">2018-10-14T15:19:06Z</dcterms:created>
  <dcterms:modified xsi:type="dcterms:W3CDTF">2018-10-17T08:46:39Z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2018-10-14T00:00:00Z</vt:filetime>
  </property>
</Properties>
</file>