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01"/>
    <a:srgbClr val="CBFE32"/>
    <a:srgbClr val="66FF33"/>
    <a:srgbClr val="00FF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20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6.w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643051"/>
            <a:ext cx="7772400" cy="1957400"/>
          </a:xfrm>
        </p:spPr>
        <p:txBody>
          <a:bodyPr>
            <a:noAutofit/>
          </a:bodyPr>
          <a:lstStyle>
            <a:lvl1pPr>
              <a:defRPr sz="6000" b="1" i="1">
                <a:ln>
                  <a:noFill/>
                </a:ln>
                <a:gradFill flip="none" rotWithShape="1">
                  <a:gsLst>
                    <a:gs pos="0">
                      <a:srgbClr val="CBFE32"/>
                    </a:gs>
                    <a:gs pos="100000">
                      <a:srgbClr val="99CC01"/>
                    </a:gs>
                  </a:gsLst>
                  <a:lin ang="5400000" scaled="0"/>
                  <a:tileRect/>
                </a:gradFill>
                <a:effectLst>
                  <a:outerShdw blurRad="50800" dist="25400" algn="l" rotWithShape="0">
                    <a:prstClr val="black">
                      <a:alpha val="40000"/>
                    </a:prstClr>
                  </a:outerShdw>
                </a:effectLst>
                <a:latin typeface="Agency FB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5C6AD18-331E-433E-A324-05F9DA40454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191701"/>
            <a:ext cx="2048626" cy="717019"/>
          </a:xfrm>
          <a:prstGeom prst="rect">
            <a:avLst/>
          </a:prstGeom>
          <a:effectLst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-36513" y="2703513"/>
            <a:ext cx="9180513" cy="1662112"/>
            <a:chOff x="-114" y="1703"/>
            <a:chExt cx="5988" cy="1047"/>
          </a:xfrm>
        </p:grpSpPr>
        <p:sp>
          <p:nvSpPr>
            <p:cNvPr id="6" name="Text Box 3"/>
            <p:cNvSpPr txBox="1">
              <a:spLocks noChangeArrowheads="1"/>
            </p:cNvSpPr>
            <p:nvPr userDrawn="1"/>
          </p:nvSpPr>
          <p:spPr bwMode="auto">
            <a:xfrm>
              <a:off x="-114" y="1703"/>
              <a:ext cx="5988" cy="911"/>
            </a:xfrm>
            <a:prstGeom prst="rect">
              <a:avLst/>
            </a:prstGeom>
            <a:solidFill>
              <a:schemeClr val="bg1">
                <a:alpha val="10001"/>
              </a:schemeClr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de-DE" sz="8800"/>
            </a:p>
          </p:txBody>
        </p:sp>
        <p:sp>
          <p:nvSpPr>
            <p:cNvPr id="7" name="Text Box 4"/>
            <p:cNvSpPr txBox="1">
              <a:spLocks noChangeArrowheads="1"/>
            </p:cNvSpPr>
            <p:nvPr userDrawn="1"/>
          </p:nvSpPr>
          <p:spPr bwMode="auto">
            <a:xfrm>
              <a:off x="-114" y="1839"/>
              <a:ext cx="5988" cy="911"/>
            </a:xfrm>
            <a:prstGeom prst="rect">
              <a:avLst/>
            </a:prstGeom>
            <a:solidFill>
              <a:schemeClr val="bg1">
                <a:alpha val="10001"/>
              </a:schemeClr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de-DE" sz="8800"/>
            </a:p>
          </p:txBody>
        </p:sp>
      </p:grp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142844" y="3000372"/>
            <a:ext cx="8786874" cy="1071570"/>
          </a:xfrm>
        </p:spPr>
        <p:txBody>
          <a:bodyPr>
            <a:noAutofit/>
          </a:bodyPr>
          <a:lstStyle>
            <a:lvl1pPr>
              <a:defRPr sz="9600"/>
            </a:lvl1pPr>
          </a:lstStyle>
          <a:p>
            <a:r>
              <a:rPr lang="de-DE" dirty="0"/>
              <a:t>Q &amp; A</a:t>
            </a:r>
          </a:p>
        </p:txBody>
      </p:sp>
      <p:sp>
        <p:nvSpPr>
          <p:cNvPr id="8" name="Inhaltsplatzhalter 8"/>
          <p:cNvSpPr>
            <a:spLocks noGrp="1"/>
          </p:cNvSpPr>
          <p:nvPr>
            <p:ph sz="quarter" idx="10" hasCustomPrompt="1"/>
          </p:nvPr>
        </p:nvSpPr>
        <p:spPr>
          <a:xfrm>
            <a:off x="285751" y="214313"/>
            <a:ext cx="2571738" cy="642919"/>
          </a:xfr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de-DE" dirty="0"/>
              <a:t>Vielen Dank!</a:t>
            </a:r>
            <a:endParaRPr lang="en-US" dirty="0"/>
          </a:p>
        </p:txBody>
      </p:sp>
      <p:sp>
        <p:nvSpPr>
          <p:cNvPr id="9" name="Inhaltsplatzhalter 8"/>
          <p:cNvSpPr>
            <a:spLocks noGrp="1"/>
          </p:cNvSpPr>
          <p:nvPr>
            <p:ph sz="quarter" idx="11" hasCustomPrompt="1"/>
          </p:nvPr>
        </p:nvSpPr>
        <p:spPr>
          <a:xfrm>
            <a:off x="285720" y="4572008"/>
            <a:ext cx="6572296" cy="1571636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>
              <a:buFontTx/>
              <a:buNone/>
            </a:pPr>
            <a:r>
              <a:rPr lang="de-DE" dirty="0"/>
              <a:t>Vorname Name</a:t>
            </a:r>
          </a:p>
          <a:p>
            <a:pPr>
              <a:buFontTx/>
              <a:buNone/>
            </a:pPr>
            <a:r>
              <a:rPr lang="de-DE" dirty="0">
                <a:solidFill>
                  <a:srgbClr val="CCFF33"/>
                </a:solidFill>
              </a:rPr>
              <a:t>E-Mail Adresse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42318A5-D6D1-405E-8A85-18288BF91CC6}"/>
              </a:ext>
            </a:extLst>
          </p:cNvPr>
          <p:cNvSpPr/>
          <p:nvPr userDrawn="1"/>
        </p:nvSpPr>
        <p:spPr>
          <a:xfrm>
            <a:off x="0" y="1268760"/>
            <a:ext cx="9144000" cy="49685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0" y="0"/>
            <a:ext cx="9144000" cy="877887"/>
            <a:chOff x="-114" y="1703"/>
            <a:chExt cx="5988" cy="1154"/>
          </a:xfrm>
        </p:grpSpPr>
        <p:sp>
          <p:nvSpPr>
            <p:cNvPr id="7" name="Text Box 3"/>
            <p:cNvSpPr txBox="1">
              <a:spLocks noChangeArrowheads="1"/>
            </p:cNvSpPr>
            <p:nvPr userDrawn="1"/>
          </p:nvSpPr>
          <p:spPr bwMode="auto">
            <a:xfrm>
              <a:off x="-114" y="1703"/>
              <a:ext cx="5988" cy="1018"/>
            </a:xfrm>
            <a:prstGeom prst="rect">
              <a:avLst/>
            </a:prstGeom>
            <a:solidFill>
              <a:schemeClr val="bg1">
                <a:alpha val="10001"/>
              </a:schemeClr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de-DE" sz="4400">
                <a:latin typeface="Agency FB" pitchFamily="34" charset="0"/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 userDrawn="1"/>
          </p:nvSpPr>
          <p:spPr bwMode="auto">
            <a:xfrm>
              <a:off x="-114" y="1839"/>
              <a:ext cx="5988" cy="1018"/>
            </a:xfrm>
            <a:prstGeom prst="rect">
              <a:avLst/>
            </a:prstGeom>
            <a:solidFill>
              <a:schemeClr val="bg1">
                <a:alpha val="10001"/>
              </a:schemeClr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de-DE" sz="4400">
                <a:latin typeface="Agency FB" pitchFamily="34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Partner &amp; Sponsoren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1B5BB32-7432-451A-8CC6-0144D25BD7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346755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6D2F-5C4F-49DE-BB1D-6539A2737E79}" type="datetimeFigureOut">
              <a:rPr lang="de-DE" smtClean="0"/>
              <a:pPr/>
              <a:t>02.01.2019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4047-3291-49AD-B155-61C19221BCB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6D2F-5C4F-49DE-BB1D-6539A2737E79}" type="datetimeFigureOut">
              <a:rPr lang="de-DE" smtClean="0"/>
              <a:pPr/>
              <a:t>02.01.2019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4047-3291-49AD-B155-61C19221BCB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6D2F-5C4F-49DE-BB1D-6539A2737E79}" type="datetimeFigureOut">
              <a:rPr lang="de-DE" smtClean="0"/>
              <a:pPr/>
              <a:t>02.01.2019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4047-3291-49AD-B155-61C19221BCB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6D2F-5C4F-49DE-BB1D-6539A2737E79}" type="datetimeFigureOut">
              <a:rPr lang="de-DE" smtClean="0"/>
              <a:pPr/>
              <a:t>02.01.2019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4047-3291-49AD-B155-61C19221BCB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6D2F-5C4F-49DE-BB1D-6539A2737E79}" type="datetimeFigureOut">
              <a:rPr lang="de-DE" smtClean="0"/>
              <a:pPr/>
              <a:t>02.01.2019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4047-3291-49AD-B155-61C19221BCB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6D2F-5C4F-49DE-BB1D-6539A2737E79}" type="datetimeFigureOut">
              <a:rPr lang="de-DE" smtClean="0"/>
              <a:pPr/>
              <a:t>02.01.2019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4047-3291-49AD-B155-61C19221BCB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6D2F-5C4F-49DE-BB1D-6539A2737E79}" type="datetimeFigureOut">
              <a:rPr lang="de-DE" smtClean="0"/>
              <a:pPr/>
              <a:t>02.01.2019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4047-3291-49AD-B155-61C19221BCB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6D2F-5C4F-49DE-BB1D-6539A2737E79}" type="datetimeFigureOut">
              <a:rPr lang="de-DE" smtClean="0"/>
              <a:pPr/>
              <a:t>02.01.2019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4047-3291-49AD-B155-61C19221BCB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6D2F-5C4F-49DE-BB1D-6539A2737E79}" type="datetimeFigureOut">
              <a:rPr lang="de-DE" smtClean="0"/>
              <a:pPr/>
              <a:t>02.01.2019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584047-3291-49AD-B155-61C19221BCB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2"/>
          <p:cNvGrpSpPr>
            <a:grpSpLocks/>
          </p:cNvGrpSpPr>
          <p:nvPr userDrawn="1"/>
        </p:nvGrpSpPr>
        <p:grpSpPr bwMode="auto">
          <a:xfrm>
            <a:off x="0" y="0"/>
            <a:ext cx="9144000" cy="877887"/>
            <a:chOff x="-114" y="1703"/>
            <a:chExt cx="5988" cy="1154"/>
          </a:xfrm>
        </p:grpSpPr>
        <p:sp>
          <p:nvSpPr>
            <p:cNvPr id="7" name="Text Box 3"/>
            <p:cNvSpPr txBox="1">
              <a:spLocks noChangeArrowheads="1"/>
            </p:cNvSpPr>
            <p:nvPr userDrawn="1"/>
          </p:nvSpPr>
          <p:spPr bwMode="auto">
            <a:xfrm>
              <a:off x="-114" y="1703"/>
              <a:ext cx="5988" cy="1018"/>
            </a:xfrm>
            <a:prstGeom prst="rect">
              <a:avLst/>
            </a:prstGeom>
            <a:solidFill>
              <a:schemeClr val="bg1">
                <a:alpha val="10001"/>
              </a:schemeClr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de-DE" sz="4400">
                <a:latin typeface="Agency FB" pitchFamily="34" charset="0"/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 userDrawn="1"/>
          </p:nvSpPr>
          <p:spPr bwMode="auto">
            <a:xfrm>
              <a:off x="-114" y="1839"/>
              <a:ext cx="5988" cy="1018"/>
            </a:xfrm>
            <a:prstGeom prst="rect">
              <a:avLst/>
            </a:prstGeom>
            <a:solidFill>
              <a:schemeClr val="bg1">
                <a:alpha val="10001"/>
              </a:schemeClr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de-DE" sz="4400">
                <a:latin typeface="Agency FB" pitchFamily="34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Links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3276600" y="5254625"/>
            <a:ext cx="5256213" cy="10541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sz="1800" dirty="0">
                <a:solidFill>
                  <a:schemeClr val="bg1"/>
                </a:solidFill>
                <a:latin typeface="Calibri" pitchFamily="34" charset="0"/>
              </a:rPr>
              <a:t>Weitere Vortragsfolien der .NET User Group Dortmund findet ihr auf:</a:t>
            </a:r>
          </a:p>
          <a:p>
            <a:pPr algn="l">
              <a:spcBef>
                <a:spcPct val="50000"/>
              </a:spcBef>
            </a:pPr>
            <a:r>
              <a:rPr lang="de-DE" sz="1800" i="1" dirty="0">
                <a:solidFill>
                  <a:srgbClr val="99CC01"/>
                </a:solidFill>
                <a:latin typeface="Agency FB" pitchFamily="34" charset="0"/>
              </a:rPr>
              <a:t>www.do-dotnet.de</a:t>
            </a:r>
          </a:p>
        </p:txBody>
      </p:sp>
      <p:pic>
        <p:nvPicPr>
          <p:cNvPr id="10" name="Picture 9" descr="webseit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8888" y="5229225"/>
            <a:ext cx="1727200" cy="1295400"/>
          </a:xfrm>
          <a:prstGeom prst="rect">
            <a:avLst/>
          </a:prstGeom>
          <a:noFill/>
        </p:spPr>
      </p:pic>
      <p:sp>
        <p:nvSpPr>
          <p:cNvPr id="13" name="Inhaltsplatzhalter 12"/>
          <p:cNvSpPr>
            <a:spLocks noGrp="1"/>
          </p:cNvSpPr>
          <p:nvPr>
            <p:ph sz="quarter" idx="10"/>
          </p:nvPr>
        </p:nvSpPr>
        <p:spPr>
          <a:xfrm>
            <a:off x="142875" y="1071563"/>
            <a:ext cx="8786813" cy="4071937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-36513" y="2703513"/>
            <a:ext cx="9180513" cy="1662112"/>
            <a:chOff x="-114" y="1703"/>
            <a:chExt cx="5988" cy="1047"/>
          </a:xfrm>
        </p:grpSpPr>
        <p:sp>
          <p:nvSpPr>
            <p:cNvPr id="6" name="Text Box 3"/>
            <p:cNvSpPr txBox="1">
              <a:spLocks noChangeArrowheads="1"/>
            </p:cNvSpPr>
            <p:nvPr userDrawn="1"/>
          </p:nvSpPr>
          <p:spPr bwMode="auto">
            <a:xfrm>
              <a:off x="-114" y="1703"/>
              <a:ext cx="5988" cy="911"/>
            </a:xfrm>
            <a:prstGeom prst="rect">
              <a:avLst/>
            </a:prstGeom>
            <a:solidFill>
              <a:schemeClr val="bg1">
                <a:alpha val="10001"/>
              </a:schemeClr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de-DE" sz="8800"/>
            </a:p>
          </p:txBody>
        </p:sp>
        <p:sp>
          <p:nvSpPr>
            <p:cNvPr id="7" name="Text Box 4"/>
            <p:cNvSpPr txBox="1">
              <a:spLocks noChangeArrowheads="1"/>
            </p:cNvSpPr>
            <p:nvPr userDrawn="1"/>
          </p:nvSpPr>
          <p:spPr bwMode="auto">
            <a:xfrm>
              <a:off x="-114" y="1839"/>
              <a:ext cx="5988" cy="911"/>
            </a:xfrm>
            <a:prstGeom prst="rect">
              <a:avLst/>
            </a:prstGeom>
            <a:solidFill>
              <a:schemeClr val="bg1">
                <a:alpha val="10001"/>
              </a:schemeClr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de-DE" sz="8800"/>
            </a:p>
          </p:txBody>
        </p:sp>
      </p:grp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142844" y="3000372"/>
            <a:ext cx="8786874" cy="107157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de-DE" dirty="0"/>
              <a:t>Zwischenüberschrift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 userDrawn="1"/>
        </p:nvGrpSpPr>
        <p:grpSpPr bwMode="auto">
          <a:xfrm>
            <a:off x="-36513" y="2703513"/>
            <a:ext cx="9180513" cy="1662112"/>
            <a:chOff x="-114" y="1703"/>
            <a:chExt cx="5988" cy="1047"/>
          </a:xfrm>
        </p:grpSpPr>
        <p:sp>
          <p:nvSpPr>
            <p:cNvPr id="6" name="Text Box 3"/>
            <p:cNvSpPr txBox="1">
              <a:spLocks noChangeArrowheads="1"/>
            </p:cNvSpPr>
            <p:nvPr userDrawn="1"/>
          </p:nvSpPr>
          <p:spPr bwMode="auto">
            <a:xfrm>
              <a:off x="-114" y="1703"/>
              <a:ext cx="5988" cy="911"/>
            </a:xfrm>
            <a:prstGeom prst="rect">
              <a:avLst/>
            </a:prstGeom>
            <a:solidFill>
              <a:schemeClr val="bg1">
                <a:alpha val="10001"/>
              </a:schemeClr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de-DE" sz="8800"/>
            </a:p>
          </p:txBody>
        </p:sp>
        <p:sp>
          <p:nvSpPr>
            <p:cNvPr id="7" name="Text Box 4"/>
            <p:cNvSpPr txBox="1">
              <a:spLocks noChangeArrowheads="1"/>
            </p:cNvSpPr>
            <p:nvPr userDrawn="1"/>
          </p:nvSpPr>
          <p:spPr bwMode="auto">
            <a:xfrm>
              <a:off x="-114" y="1839"/>
              <a:ext cx="5988" cy="911"/>
            </a:xfrm>
            <a:prstGeom prst="rect">
              <a:avLst/>
            </a:prstGeom>
            <a:solidFill>
              <a:schemeClr val="bg1">
                <a:alpha val="10001"/>
              </a:schemeClr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de-DE" sz="8800"/>
            </a:p>
          </p:txBody>
        </p:sp>
      </p:grp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142844" y="3000372"/>
            <a:ext cx="8786874" cy="1071570"/>
          </a:xfrm>
        </p:spPr>
        <p:txBody>
          <a:bodyPr>
            <a:noAutofit/>
          </a:bodyPr>
          <a:lstStyle>
            <a:lvl1pPr>
              <a:defRPr sz="9600"/>
            </a:lvl1pPr>
          </a:lstStyle>
          <a:p>
            <a:r>
              <a:rPr lang="de-DE" dirty="0" err="1"/>
              <a:t>demo</a:t>
            </a:r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>
            <a:grpSpLocks/>
          </p:cNvGrpSpPr>
          <p:nvPr userDrawn="1"/>
        </p:nvGrpSpPr>
        <p:grpSpPr bwMode="auto">
          <a:xfrm>
            <a:off x="0" y="0"/>
            <a:ext cx="9144000" cy="877887"/>
            <a:chOff x="-114" y="1703"/>
            <a:chExt cx="5988" cy="1154"/>
          </a:xfrm>
        </p:grpSpPr>
        <p:sp>
          <p:nvSpPr>
            <p:cNvPr id="7" name="Text Box 3"/>
            <p:cNvSpPr txBox="1">
              <a:spLocks noChangeArrowheads="1"/>
            </p:cNvSpPr>
            <p:nvPr userDrawn="1"/>
          </p:nvSpPr>
          <p:spPr bwMode="auto">
            <a:xfrm>
              <a:off x="-114" y="1703"/>
              <a:ext cx="5988" cy="1018"/>
            </a:xfrm>
            <a:prstGeom prst="rect">
              <a:avLst/>
            </a:prstGeom>
            <a:solidFill>
              <a:schemeClr val="bg1">
                <a:alpha val="10001"/>
              </a:schemeClr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de-DE" sz="4400">
                <a:latin typeface="Agency FB" pitchFamily="34" charset="0"/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 userDrawn="1"/>
          </p:nvSpPr>
          <p:spPr bwMode="auto">
            <a:xfrm>
              <a:off x="-114" y="1839"/>
              <a:ext cx="5988" cy="1018"/>
            </a:xfrm>
            <a:prstGeom prst="rect">
              <a:avLst/>
            </a:prstGeom>
            <a:solidFill>
              <a:schemeClr val="bg1">
                <a:alpha val="10001"/>
              </a:schemeClr>
            </a:solidFill>
            <a:ln w="12700" algn="ctr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de-DE" sz="4400">
                <a:latin typeface="Agency FB" pitchFamily="34" charset="0"/>
              </a:endParaRPr>
            </a:p>
          </p:txBody>
        </p:sp>
      </p:grp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Links</a:t>
            </a:r>
          </a:p>
        </p:txBody>
      </p:sp>
      <p:sp>
        <p:nvSpPr>
          <p:cNvPr id="9" name="Text Box 8"/>
          <p:cNvSpPr txBox="1">
            <a:spLocks noChangeArrowheads="1"/>
          </p:cNvSpPr>
          <p:nvPr userDrawn="1"/>
        </p:nvSpPr>
        <p:spPr bwMode="auto">
          <a:xfrm>
            <a:off x="2051720" y="5254625"/>
            <a:ext cx="2808312" cy="13388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de-DE" sz="1800" dirty="0">
                <a:solidFill>
                  <a:schemeClr val="bg1"/>
                </a:solidFill>
                <a:latin typeface="Calibri" pitchFamily="34" charset="0"/>
              </a:rPr>
              <a:t>Weitere Vortragsfolien der .NET User Group Dortmund findet ihr auf:</a:t>
            </a:r>
          </a:p>
          <a:p>
            <a:pPr algn="l">
              <a:spcBef>
                <a:spcPct val="50000"/>
              </a:spcBef>
            </a:pPr>
            <a:r>
              <a:rPr lang="de-DE" sz="1800" i="1" dirty="0">
                <a:solidFill>
                  <a:srgbClr val="99CC01"/>
                </a:solidFill>
                <a:latin typeface="Agency FB" pitchFamily="34" charset="0"/>
              </a:rPr>
              <a:t>www.do-dotnet.de</a:t>
            </a:r>
          </a:p>
        </p:txBody>
      </p:sp>
      <p:sp>
        <p:nvSpPr>
          <p:cNvPr id="13" name="Inhaltsplatzhalter 12"/>
          <p:cNvSpPr>
            <a:spLocks noGrp="1"/>
          </p:cNvSpPr>
          <p:nvPr>
            <p:ph sz="quarter" idx="10"/>
          </p:nvPr>
        </p:nvSpPr>
        <p:spPr>
          <a:xfrm>
            <a:off x="142875" y="1071563"/>
            <a:ext cx="8786813" cy="4071937"/>
          </a:xfrm>
        </p:spPr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graphicFrame>
        <p:nvGraphicFramePr>
          <p:cNvPr id="4" name="Objekt 3">
            <a:extLst>
              <a:ext uri="{FF2B5EF4-FFF2-40B4-BE49-F238E27FC236}">
                <a16:creationId xmlns:a16="http://schemas.microsoft.com/office/drawing/2014/main" id="{DF2E4744-6F8A-44FA-97E5-090CBCB36759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972259250"/>
              </p:ext>
            </p:extLst>
          </p:nvPr>
        </p:nvGraphicFramePr>
        <p:xfrm>
          <a:off x="147900" y="5301208"/>
          <a:ext cx="1768464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5079240" imgH="3720600" progId="">
                  <p:embed/>
                </p:oleObj>
              </mc:Choice>
              <mc:Fallback>
                <p:oleObj r:id="rId3" imgW="5079240" imgH="3720600" progId="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900" y="5301208"/>
                        <a:ext cx="1768464" cy="1295400"/>
                      </a:xfrm>
                      <a:prstGeom prst="rect">
                        <a:avLst/>
                      </a:prstGeom>
                      <a:ln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42844" y="142852"/>
            <a:ext cx="8786874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42844" y="928670"/>
            <a:ext cx="8786874" cy="5357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42844" y="6500834"/>
            <a:ext cx="2133600" cy="222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fld id="{0E086D2F-5C4F-49DE-BB1D-6539A2737E79}" type="datetimeFigureOut">
              <a:rPr lang="de-DE" smtClean="0"/>
              <a:pPr/>
              <a:t>02.01.2019</a:t>
            </a:fld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3929058" y="6500834"/>
            <a:ext cx="919154" cy="2222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CE584047-3291-49AD-B155-61C19221BCB7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9" name="Grafik 8" descr="image2.png"/>
          <p:cNvPicPr>
            <a:picLocks noChangeAspect="1"/>
          </p:cNvPicPr>
          <p:nvPr userDrawn="1"/>
        </p:nvPicPr>
        <p:blipFill>
          <a:blip r:embed="rId19" cstate="print"/>
          <a:stretch>
            <a:fillRect/>
          </a:stretch>
        </p:blipFill>
        <p:spPr>
          <a:xfrm>
            <a:off x="8186773" y="6429396"/>
            <a:ext cx="885821" cy="36528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3" r:id="rId7"/>
    <p:sldLayoutId id="2147483662" r:id="rId8"/>
    <p:sldLayoutId id="2147483664" r:id="rId9"/>
    <p:sldLayoutId id="2147483655" r:id="rId10"/>
    <p:sldLayoutId id="2147483660" r:id="rId11"/>
    <p:sldLayoutId id="2147483661" r:id="rId12"/>
    <p:sldLayoutId id="2147483656" r:id="rId13"/>
    <p:sldLayoutId id="2147483657" r:id="rId14"/>
    <p:sldLayoutId id="2147483658" r:id="rId15"/>
    <p:sldLayoutId id="2147483659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4800" b="1" i="1" kern="1200">
          <a:gradFill flip="none" rotWithShape="1">
            <a:gsLst>
              <a:gs pos="0">
                <a:srgbClr val="CBFE32"/>
              </a:gs>
              <a:gs pos="100000">
                <a:srgbClr val="99CC01"/>
              </a:gs>
            </a:gsLst>
            <a:lin ang="540000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Agency FB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Tx/>
        <a:buBlip>
          <a:blip r:embed="rId20"/>
        </a:buBlip>
        <a:defRPr sz="32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Tx/>
        <a:buBlip>
          <a:blip r:embed="rId20"/>
        </a:buBlip>
        <a:defRPr sz="2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Tx/>
        <a:buBlip>
          <a:blip r:embed="rId20"/>
        </a:buBlip>
        <a:defRPr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Tx/>
        <a:buBlip>
          <a:blip r:embed="rId20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Tx/>
        <a:buBlip>
          <a:blip r:embed="rId20"/>
        </a:buBlip>
        <a:defRPr sz="20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Vorname Name</a:t>
            </a:r>
          </a:p>
          <a:p>
            <a:r>
              <a:rPr lang="de-DE" dirty="0">
                <a:solidFill>
                  <a:srgbClr val="CCFF33"/>
                </a:solidFill>
              </a:rPr>
              <a:t>E-Mail Adresse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de-DE" dirty="0"/>
              <a:t>Vorname Name</a:t>
            </a:r>
          </a:p>
          <a:p>
            <a:r>
              <a:rPr lang="de-DE" dirty="0">
                <a:solidFill>
                  <a:srgbClr val="CCFF33"/>
                </a:solidFill>
              </a:rPr>
              <a:t>E-Mail Adresse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 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 1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Thema 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Inhaltsplatzhalter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Bildschirmpräsentation (4:3)</PresentationFormat>
  <Paragraphs>8</Paragraphs>
  <Slides>11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0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Agency FB</vt:lpstr>
      <vt:lpstr>Arial</vt:lpstr>
      <vt:lpstr>Calibri</vt:lpstr>
      <vt:lpstr>Larissa-Design</vt:lpstr>
      <vt:lpstr>PowerPoint-Präsentation</vt:lpstr>
      <vt:lpstr>Agenda</vt:lpstr>
      <vt:lpstr>Thema 1</vt:lpstr>
      <vt:lpstr>Thema 1</vt:lpstr>
      <vt:lpstr>Thema 2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Mirko Leschik</dc:creator>
  <cp:lastModifiedBy>Dark Leo</cp:lastModifiedBy>
  <cp:revision>17</cp:revision>
  <dcterms:created xsi:type="dcterms:W3CDTF">2008-04-21T19:41:56Z</dcterms:created>
  <dcterms:modified xsi:type="dcterms:W3CDTF">2019-01-02T22:45:27Z</dcterms:modified>
</cp:coreProperties>
</file>