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5" r:id="rId2"/>
    <p:sldId id="282" r:id="rId3"/>
    <p:sldId id="286" r:id="rId4"/>
    <p:sldId id="296" r:id="rId5"/>
    <p:sldId id="267" r:id="rId6"/>
    <p:sldId id="287" r:id="rId7"/>
    <p:sldId id="289" r:id="rId8"/>
    <p:sldId id="291" r:id="rId9"/>
    <p:sldId id="290" r:id="rId10"/>
    <p:sldId id="292" r:id="rId11"/>
    <p:sldId id="298" r:id="rId12"/>
    <p:sldId id="294" r:id="rId13"/>
    <p:sldId id="304" r:id="rId14"/>
    <p:sldId id="295" r:id="rId15"/>
    <p:sldId id="302" r:id="rId16"/>
    <p:sldId id="303" r:id="rId17"/>
    <p:sldId id="305" r:id="rId18"/>
    <p:sldId id="306" r:id="rId19"/>
    <p:sldId id="288" r:id="rId20"/>
    <p:sldId id="293" r:id="rId21"/>
    <p:sldId id="301" r:id="rId22"/>
    <p:sldId id="297" r:id="rId23"/>
    <p:sldId id="299" r:id="rId24"/>
    <p:sldId id="300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80158" autoAdjust="0"/>
  </p:normalViewPr>
  <p:slideViewPr>
    <p:cSldViewPr snapToGrid="0">
      <p:cViewPr>
        <p:scale>
          <a:sx n="125" d="100"/>
          <a:sy n="125" d="100"/>
        </p:scale>
        <p:origin x="-27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f Konstantinopoulos" userId="b80e1e4687d036b3" providerId="LiveId" clId="{5099F412-6C8D-416A-99DD-407F96968B6F}"/>
    <pc:docChg chg="undo redo custSel addSld delSld modSld sldOrd">
      <pc:chgData name="Christof Konstantinopoulos" userId="b80e1e4687d036b3" providerId="LiveId" clId="{5099F412-6C8D-416A-99DD-407F96968B6F}" dt="2022-12-05T20:17:40.238" v="2038" actId="255"/>
      <pc:docMkLst>
        <pc:docMk/>
      </pc:docMkLst>
      <pc:sldChg chg="modSp mod">
        <pc:chgData name="Christof Konstantinopoulos" userId="b80e1e4687d036b3" providerId="LiveId" clId="{5099F412-6C8D-416A-99DD-407F96968B6F}" dt="2022-12-04T22:22:45.283" v="1295" actId="255"/>
        <pc:sldMkLst>
          <pc:docMk/>
          <pc:sldMk cId="2686163206" sldId="256"/>
        </pc:sldMkLst>
        <pc:spChg chg="mod">
          <ac:chgData name="Christof Konstantinopoulos" userId="b80e1e4687d036b3" providerId="LiveId" clId="{5099F412-6C8D-416A-99DD-407F96968B6F}" dt="2022-12-04T22:22:45.283" v="1295" actId="255"/>
          <ac:spMkLst>
            <pc:docMk/>
            <pc:sldMk cId="2686163206" sldId="256"/>
            <ac:spMk id="2" creationId="{27901ADB-EC8D-4C87-ACA5-8825A74625BA}"/>
          </ac:spMkLst>
        </pc:spChg>
        <pc:spChg chg="mod">
          <ac:chgData name="Christof Konstantinopoulos" userId="b80e1e4687d036b3" providerId="LiveId" clId="{5099F412-6C8D-416A-99DD-407F96968B6F}" dt="2022-12-04T20:56:40.145" v="245" actId="20577"/>
          <ac:spMkLst>
            <pc:docMk/>
            <pc:sldMk cId="2686163206" sldId="256"/>
            <ac:spMk id="3" creationId="{C702101D-099E-417A-B1CA-358B1EDEB17C}"/>
          </ac:spMkLst>
        </pc:spChg>
      </pc:sldChg>
      <pc:sldChg chg="del">
        <pc:chgData name="Christof Konstantinopoulos" userId="b80e1e4687d036b3" providerId="LiveId" clId="{5099F412-6C8D-416A-99DD-407F96968B6F}" dt="2022-12-04T22:21:44.765" v="1256" actId="47"/>
        <pc:sldMkLst>
          <pc:docMk/>
          <pc:sldMk cId="170126602" sldId="262"/>
        </pc:sldMkLst>
      </pc:sldChg>
      <pc:sldChg chg="delSp modSp mod ord">
        <pc:chgData name="Christof Konstantinopoulos" userId="b80e1e4687d036b3" providerId="LiveId" clId="{5099F412-6C8D-416A-99DD-407F96968B6F}" dt="2022-12-05T20:12:59.239" v="2006" actId="6549"/>
        <pc:sldMkLst>
          <pc:docMk/>
          <pc:sldMk cId="3771179020" sldId="265"/>
        </pc:sldMkLst>
        <pc:spChg chg="mod">
          <ac:chgData name="Christof Konstantinopoulos" userId="b80e1e4687d036b3" providerId="LiveId" clId="{5099F412-6C8D-416A-99DD-407F96968B6F}" dt="2022-12-05T20:12:59.239" v="2006" actId="6549"/>
          <ac:spMkLst>
            <pc:docMk/>
            <pc:sldMk cId="3771179020" sldId="265"/>
            <ac:spMk id="4" creationId="{CB23A25C-BFF5-4E43-9FCF-1096CBCFF727}"/>
          </ac:spMkLst>
        </pc:spChg>
        <pc:spChg chg="del mod">
          <ac:chgData name="Christof Konstantinopoulos" userId="b80e1e4687d036b3" providerId="LiveId" clId="{5099F412-6C8D-416A-99DD-407F96968B6F}" dt="2022-12-05T20:12:22.241" v="2003" actId="478"/>
          <ac:spMkLst>
            <pc:docMk/>
            <pc:sldMk cId="3771179020" sldId="265"/>
            <ac:spMk id="5" creationId="{1CB7BBEB-94C2-4C9C-B1D7-49D3AA87D159}"/>
          </ac:spMkLst>
        </pc:spChg>
      </pc:sldChg>
      <pc:sldChg chg="addSp delSp modSp mod ord">
        <pc:chgData name="Christof Konstantinopoulos" userId="b80e1e4687d036b3" providerId="LiveId" clId="{5099F412-6C8D-416A-99DD-407F96968B6F}" dt="2022-12-05T20:09:00.173" v="1991"/>
        <pc:sldMkLst>
          <pc:docMk/>
          <pc:sldMk cId="3157961560" sldId="266"/>
        </pc:sldMkLst>
        <pc:spChg chg="add del mod">
          <ac:chgData name="Christof Konstantinopoulos" userId="b80e1e4687d036b3" providerId="LiveId" clId="{5099F412-6C8D-416A-99DD-407F96968B6F}" dt="2022-12-05T20:05:10.194" v="1989"/>
          <ac:spMkLst>
            <pc:docMk/>
            <pc:sldMk cId="3157961560" sldId="266"/>
            <ac:spMk id="3" creationId="{87F25952-7CD2-12BA-1187-7B2B141586F6}"/>
          </ac:spMkLst>
        </pc:spChg>
        <pc:spChg chg="del">
          <ac:chgData name="Christof Konstantinopoulos" userId="b80e1e4687d036b3" providerId="LiveId" clId="{5099F412-6C8D-416A-99DD-407F96968B6F}" dt="2022-12-04T21:42:40.777" v="247"/>
          <ac:spMkLst>
            <pc:docMk/>
            <pc:sldMk cId="3157961560" sldId="266"/>
            <ac:spMk id="5" creationId="{845FACB3-8A0C-4D14-AD07-B7205457B851}"/>
          </ac:spMkLst>
        </pc:spChg>
        <pc:spChg chg="add del mod">
          <ac:chgData name="Christof Konstantinopoulos" userId="b80e1e4687d036b3" providerId="LiveId" clId="{5099F412-6C8D-416A-99DD-407F96968B6F}" dt="2022-12-04T22:31:35.280" v="1397"/>
          <ac:spMkLst>
            <pc:docMk/>
            <pc:sldMk cId="3157961560" sldId="266"/>
            <ac:spMk id="7" creationId="{20FBCC58-FD18-1900-C9D6-ABE34D8AF870}"/>
          </ac:spMkLst>
        </pc:spChg>
        <pc:spChg chg="add del mod">
          <ac:chgData name="Christof Konstantinopoulos" userId="b80e1e4687d036b3" providerId="LiveId" clId="{5099F412-6C8D-416A-99DD-407F96968B6F}" dt="2022-12-05T20:09:00.173" v="1991"/>
          <ac:spMkLst>
            <pc:docMk/>
            <pc:sldMk cId="3157961560" sldId="266"/>
            <ac:spMk id="8" creationId="{543B004D-6139-18D5-4E2B-C6DF663D93FB}"/>
          </ac:spMkLst>
        </pc:spChg>
        <pc:picChg chg="del">
          <ac:chgData name="Christof Konstantinopoulos" userId="b80e1e4687d036b3" providerId="LiveId" clId="{5099F412-6C8D-416A-99DD-407F96968B6F}" dt="2022-12-04T21:14:48.673" v="246" actId="478"/>
          <ac:picMkLst>
            <pc:docMk/>
            <pc:sldMk cId="3157961560" sldId="266"/>
            <ac:picMk id="2" creationId="{2F9D26C4-4F5F-46F6-971D-791455292213}"/>
          </ac:picMkLst>
        </pc:picChg>
        <pc:picChg chg="add del mod">
          <ac:chgData name="Christof Konstantinopoulos" userId="b80e1e4687d036b3" providerId="LiveId" clId="{5099F412-6C8D-416A-99DD-407F96968B6F}" dt="2022-12-04T22:31:24.766" v="1396" actId="478"/>
          <ac:picMkLst>
            <pc:docMk/>
            <pc:sldMk cId="3157961560" sldId="266"/>
            <ac:picMk id="3" creationId="{09246DEE-7AF6-F679-10C0-453DA3068ED9}"/>
          </ac:picMkLst>
        </pc:picChg>
        <pc:picChg chg="add del mod">
          <ac:chgData name="Christof Konstantinopoulos" userId="b80e1e4687d036b3" providerId="LiveId" clId="{5099F412-6C8D-416A-99DD-407F96968B6F}" dt="2022-12-05T20:08:56.953" v="1990" actId="478"/>
          <ac:picMkLst>
            <pc:docMk/>
            <pc:sldMk cId="3157961560" sldId="266"/>
            <ac:picMk id="6" creationId="{1F8AD07E-E668-BA76-90E2-3EBF315049ED}"/>
          </ac:picMkLst>
        </pc:picChg>
        <pc:picChg chg="add del mod">
          <ac:chgData name="Christof Konstantinopoulos" userId="b80e1e4687d036b3" providerId="LiveId" clId="{5099F412-6C8D-416A-99DD-407F96968B6F}" dt="2022-12-05T20:00:09.350" v="1965" actId="478"/>
          <ac:picMkLst>
            <pc:docMk/>
            <pc:sldMk cId="3157961560" sldId="266"/>
            <ac:picMk id="9" creationId="{9B1970E7-D36D-4F04-14C5-3414DAA332D6}"/>
          </ac:picMkLst>
        </pc:picChg>
        <pc:picChg chg="add mod">
          <ac:chgData name="Christof Konstantinopoulos" userId="b80e1e4687d036b3" providerId="LiveId" clId="{5099F412-6C8D-416A-99DD-407F96968B6F}" dt="2022-12-05T20:09:00.173" v="1991"/>
          <ac:picMkLst>
            <pc:docMk/>
            <pc:sldMk cId="3157961560" sldId="266"/>
            <ac:picMk id="11" creationId="{91CCFCFB-7E1B-787E-897A-F1763D281009}"/>
          </ac:picMkLst>
        </pc:picChg>
      </pc:sldChg>
      <pc:sldChg chg="addSp delSp modSp mod ord">
        <pc:chgData name="Christof Konstantinopoulos" userId="b80e1e4687d036b3" providerId="LiveId" clId="{5099F412-6C8D-416A-99DD-407F96968B6F}" dt="2022-12-04T22:27:56.905" v="1351" actId="20577"/>
        <pc:sldMkLst>
          <pc:docMk/>
          <pc:sldMk cId="409394602" sldId="267"/>
        </pc:sldMkLst>
        <pc:spChg chg="mod">
          <ac:chgData name="Christof Konstantinopoulos" userId="b80e1e4687d036b3" providerId="LiveId" clId="{5099F412-6C8D-416A-99DD-407F96968B6F}" dt="2022-12-04T22:27:56.905" v="1351" actId="20577"/>
          <ac:spMkLst>
            <pc:docMk/>
            <pc:sldMk cId="409394602" sldId="267"/>
            <ac:spMk id="3" creationId="{A8DBEE4F-79D5-4050-BEF0-986476E94E88}"/>
          </ac:spMkLst>
        </pc:spChg>
        <pc:spChg chg="add del">
          <ac:chgData name="Christof Konstantinopoulos" userId="b80e1e4687d036b3" providerId="LiveId" clId="{5099F412-6C8D-416A-99DD-407F96968B6F}" dt="2022-12-04T22:25:04.213" v="1320" actId="478"/>
          <ac:spMkLst>
            <pc:docMk/>
            <pc:sldMk cId="409394602" sldId="267"/>
            <ac:spMk id="5" creationId="{B9C591B8-33E3-CD20-0E6E-4FE4E12F8785}"/>
          </ac:spMkLst>
        </pc:spChg>
        <pc:spChg chg="add mod">
          <ac:chgData name="Christof Konstantinopoulos" userId="b80e1e4687d036b3" providerId="LiveId" clId="{5099F412-6C8D-416A-99DD-407F96968B6F}" dt="2022-12-04T22:27:33.696" v="1336" actId="1076"/>
          <ac:spMkLst>
            <pc:docMk/>
            <pc:sldMk cId="409394602" sldId="267"/>
            <ac:spMk id="6" creationId="{4C767AFF-8299-1D5F-D015-0DDB662BE17B}"/>
          </ac:spMkLst>
        </pc:spChg>
        <pc:picChg chg="mod">
          <ac:chgData name="Christof Konstantinopoulos" userId="b80e1e4687d036b3" providerId="LiveId" clId="{5099F412-6C8D-416A-99DD-407F96968B6F}" dt="2022-12-04T22:24:18.757" v="1318" actId="1076"/>
          <ac:picMkLst>
            <pc:docMk/>
            <pc:sldMk cId="409394602" sldId="267"/>
            <ac:picMk id="4" creationId="{75BF7004-60EC-4777-B6D5-996B5B2C70AC}"/>
          </ac:picMkLst>
        </pc:picChg>
        <pc:picChg chg="mod">
          <ac:chgData name="Christof Konstantinopoulos" userId="b80e1e4687d036b3" providerId="LiveId" clId="{5099F412-6C8D-416A-99DD-407F96968B6F}" dt="2022-12-04T21:47:42.024" v="418" actId="1076"/>
          <ac:picMkLst>
            <pc:docMk/>
            <pc:sldMk cId="409394602" sldId="267"/>
            <ac:picMk id="1028" creationId="{29B43E6D-5B9D-40FA-8589-CFC72CA1A4A4}"/>
          </ac:picMkLst>
        </pc:picChg>
      </pc:sldChg>
      <pc:sldChg chg="modSp mod ord">
        <pc:chgData name="Christof Konstantinopoulos" userId="b80e1e4687d036b3" providerId="LiveId" clId="{5099F412-6C8D-416A-99DD-407F96968B6F}" dt="2022-12-05T20:17:40.238" v="2038" actId="255"/>
        <pc:sldMkLst>
          <pc:docMk/>
          <pc:sldMk cId="3682793187" sldId="268"/>
        </pc:sldMkLst>
        <pc:spChg chg="mod">
          <ac:chgData name="Christof Konstantinopoulos" userId="b80e1e4687d036b3" providerId="LiveId" clId="{5099F412-6C8D-416A-99DD-407F96968B6F}" dt="2022-12-04T21:58:46.113" v="595" actId="6549"/>
          <ac:spMkLst>
            <pc:docMk/>
            <pc:sldMk cId="3682793187" sldId="268"/>
            <ac:spMk id="4" creationId="{AC1E517F-43CB-415D-A2A2-CA21F2BE7290}"/>
          </ac:spMkLst>
        </pc:spChg>
        <pc:graphicFrameChg chg="mod">
          <ac:chgData name="Christof Konstantinopoulos" userId="b80e1e4687d036b3" providerId="LiveId" clId="{5099F412-6C8D-416A-99DD-407F96968B6F}" dt="2022-12-05T20:16:26.625" v="2012" actId="20577"/>
          <ac:graphicFrameMkLst>
            <pc:docMk/>
            <pc:sldMk cId="3682793187" sldId="268"/>
            <ac:graphicFrameMk id="7" creationId="{20F9A346-78A6-490A-A802-9C68BA4222DF}"/>
          </ac:graphicFrameMkLst>
        </pc:graphicFrameChg>
        <pc:graphicFrameChg chg="mod">
          <ac:chgData name="Christof Konstantinopoulos" userId="b80e1e4687d036b3" providerId="LiveId" clId="{5099F412-6C8D-416A-99DD-407F96968B6F}" dt="2022-12-05T20:17:40.238" v="2038" actId="255"/>
          <ac:graphicFrameMkLst>
            <pc:docMk/>
            <pc:sldMk cId="3682793187" sldId="268"/>
            <ac:graphicFrameMk id="8" creationId="{DE1CBE90-35B6-4786-A6AD-2338CD2C6727}"/>
          </ac:graphicFrameMkLst>
        </pc:graphicFrameChg>
      </pc:sldChg>
      <pc:sldChg chg="ord">
        <pc:chgData name="Christof Konstantinopoulos" userId="b80e1e4687d036b3" providerId="LiveId" clId="{5099F412-6C8D-416A-99DD-407F96968B6F}" dt="2022-12-04T21:56:46.083" v="529"/>
        <pc:sldMkLst>
          <pc:docMk/>
          <pc:sldMk cId="579028001" sldId="271"/>
        </pc:sldMkLst>
      </pc:sldChg>
      <pc:sldChg chg="modSp mod ord modNotesTx">
        <pc:chgData name="Christof Konstantinopoulos" userId="b80e1e4687d036b3" providerId="LiveId" clId="{5099F412-6C8D-416A-99DD-407F96968B6F}" dt="2022-12-04T22:42:59.459" v="1964" actId="20577"/>
        <pc:sldMkLst>
          <pc:docMk/>
          <pc:sldMk cId="3643890334" sldId="272"/>
        </pc:sldMkLst>
        <pc:spChg chg="mod">
          <ac:chgData name="Christof Konstantinopoulos" userId="b80e1e4687d036b3" providerId="LiveId" clId="{5099F412-6C8D-416A-99DD-407F96968B6F}" dt="2022-12-04T22:20:13.776" v="1236" actId="6549"/>
          <ac:spMkLst>
            <pc:docMk/>
            <pc:sldMk cId="3643890334" sldId="272"/>
            <ac:spMk id="5" creationId="{9B780B78-B73A-4828-9668-7104DBE7E107}"/>
          </ac:spMkLst>
        </pc:spChg>
        <pc:spChg chg="mod">
          <ac:chgData name="Christof Konstantinopoulos" userId="b80e1e4687d036b3" providerId="LiveId" clId="{5099F412-6C8D-416A-99DD-407F96968B6F}" dt="2022-12-04T22:42:59.459" v="1964" actId="20577"/>
          <ac:spMkLst>
            <pc:docMk/>
            <pc:sldMk cId="3643890334" sldId="272"/>
            <ac:spMk id="6" creationId="{1A492176-D758-4F25-ACFA-7E462DEE0938}"/>
          </ac:spMkLst>
        </pc:spChg>
      </pc:sldChg>
      <pc:sldChg chg="ord">
        <pc:chgData name="Christof Konstantinopoulos" userId="b80e1e4687d036b3" providerId="LiveId" clId="{5099F412-6C8D-416A-99DD-407F96968B6F}" dt="2022-12-04T21:57:06.321" v="531"/>
        <pc:sldMkLst>
          <pc:docMk/>
          <pc:sldMk cId="3576025521" sldId="273"/>
        </pc:sldMkLst>
      </pc:sldChg>
      <pc:sldChg chg="del">
        <pc:chgData name="Christof Konstantinopoulos" userId="b80e1e4687d036b3" providerId="LiveId" clId="{5099F412-6C8D-416A-99DD-407F96968B6F}" dt="2022-12-04T22:21:42.927" v="1255" actId="47"/>
        <pc:sldMkLst>
          <pc:docMk/>
          <pc:sldMk cId="1998013675" sldId="275"/>
        </pc:sldMkLst>
      </pc:sldChg>
      <pc:sldChg chg="delSp modSp mod">
        <pc:chgData name="Christof Konstantinopoulos" userId="b80e1e4687d036b3" providerId="LiveId" clId="{5099F412-6C8D-416A-99DD-407F96968B6F}" dt="2022-12-05T20:12:07.181" v="2001" actId="478"/>
        <pc:sldMkLst>
          <pc:docMk/>
          <pc:sldMk cId="2654666051" sldId="276"/>
        </pc:sldMkLst>
        <pc:spChg chg="del">
          <ac:chgData name="Christof Konstantinopoulos" userId="b80e1e4687d036b3" providerId="LiveId" clId="{5099F412-6C8D-416A-99DD-407F96968B6F}" dt="2022-12-05T20:12:07.181" v="2001" actId="478"/>
          <ac:spMkLst>
            <pc:docMk/>
            <pc:sldMk cId="2654666051" sldId="276"/>
            <ac:spMk id="4" creationId="{37472991-1166-4AA7-9507-3E0B06F92BE3}"/>
          </ac:spMkLst>
        </pc:spChg>
        <pc:picChg chg="mod">
          <ac:chgData name="Christof Konstantinopoulos" userId="b80e1e4687d036b3" providerId="LiveId" clId="{5099F412-6C8D-416A-99DD-407F96968B6F}" dt="2022-12-04T21:47:00.011" v="412" actId="1076"/>
          <ac:picMkLst>
            <pc:docMk/>
            <pc:sldMk cId="2654666051" sldId="276"/>
            <ac:picMk id="5" creationId="{C8B7AFF1-2D7C-42D1-904B-A66CA7011DDE}"/>
          </ac:picMkLst>
        </pc:picChg>
      </pc:sldChg>
      <pc:sldChg chg="del">
        <pc:chgData name="Christof Konstantinopoulos" userId="b80e1e4687d036b3" providerId="LiveId" clId="{5099F412-6C8D-416A-99DD-407F96968B6F}" dt="2022-12-04T21:56:12.083" v="523" actId="47"/>
        <pc:sldMkLst>
          <pc:docMk/>
          <pc:sldMk cId="3873460127" sldId="278"/>
        </pc:sldMkLst>
      </pc:sldChg>
      <pc:sldChg chg="del">
        <pc:chgData name="Christof Konstantinopoulos" userId="b80e1e4687d036b3" providerId="LiveId" clId="{5099F412-6C8D-416A-99DD-407F96968B6F}" dt="2022-12-04T22:21:46.167" v="1257" actId="47"/>
        <pc:sldMkLst>
          <pc:docMk/>
          <pc:sldMk cId="3451151112" sldId="279"/>
        </pc:sldMkLst>
      </pc:sldChg>
      <pc:sldChg chg="addSp delSp modSp add mod">
        <pc:chgData name="Christof Konstantinopoulos" userId="b80e1e4687d036b3" providerId="LiveId" clId="{5099F412-6C8D-416A-99DD-407F96968B6F}" dt="2022-12-05T20:12:16.544" v="2002" actId="478"/>
        <pc:sldMkLst>
          <pc:docMk/>
          <pc:sldMk cId="3006282314" sldId="280"/>
        </pc:sldMkLst>
        <pc:spChg chg="mod">
          <ac:chgData name="Christof Konstantinopoulos" userId="b80e1e4687d036b3" providerId="LiveId" clId="{5099F412-6C8D-416A-99DD-407F96968B6F}" dt="2022-12-04T21:45:06.245" v="285" actId="20577"/>
          <ac:spMkLst>
            <pc:docMk/>
            <pc:sldMk cId="3006282314" sldId="280"/>
            <ac:spMk id="2" creationId="{4B28F473-ACEE-4FF7-BAC1-DFDD46D2934C}"/>
          </ac:spMkLst>
        </pc:spChg>
        <pc:spChg chg="add del">
          <ac:chgData name="Christof Konstantinopoulos" userId="b80e1e4687d036b3" providerId="LiveId" clId="{5099F412-6C8D-416A-99DD-407F96968B6F}" dt="2022-12-05T20:12:16.544" v="2002" actId="478"/>
          <ac:spMkLst>
            <pc:docMk/>
            <pc:sldMk cId="3006282314" sldId="280"/>
            <ac:spMk id="4" creationId="{37472991-1166-4AA7-9507-3E0B06F92BE3}"/>
          </ac:spMkLst>
        </pc:spChg>
        <pc:spChg chg="add del mod">
          <ac:chgData name="Christof Konstantinopoulos" userId="b80e1e4687d036b3" providerId="LiveId" clId="{5099F412-6C8D-416A-99DD-407F96968B6F}" dt="2022-12-05T20:02:35.507" v="1978" actId="478"/>
          <ac:spMkLst>
            <pc:docMk/>
            <pc:sldMk cId="3006282314" sldId="280"/>
            <ac:spMk id="7" creationId="{74E7E7E7-8985-9B72-D0D6-0ECDD3692024}"/>
          </ac:spMkLst>
        </pc:spChg>
        <pc:picChg chg="add del mod">
          <ac:chgData name="Christof Konstantinopoulos" userId="b80e1e4687d036b3" providerId="LiveId" clId="{5099F412-6C8D-416A-99DD-407F96968B6F}" dt="2022-12-05T20:09:05.119" v="1992" actId="478"/>
          <ac:picMkLst>
            <pc:docMk/>
            <pc:sldMk cId="3006282314" sldId="280"/>
            <ac:picMk id="5" creationId="{8037C526-7FCF-DE8D-1A08-3015ADC00557}"/>
          </ac:picMkLst>
        </pc:picChg>
        <pc:picChg chg="del">
          <ac:chgData name="Christof Konstantinopoulos" userId="b80e1e4687d036b3" providerId="LiveId" clId="{5099F412-6C8D-416A-99DD-407F96968B6F}" dt="2022-12-04T21:45:15.232" v="286" actId="478"/>
          <ac:picMkLst>
            <pc:docMk/>
            <pc:sldMk cId="3006282314" sldId="280"/>
            <ac:picMk id="5" creationId="{C8B7AFF1-2D7C-42D1-904B-A66CA7011DDE}"/>
          </ac:picMkLst>
        </pc:picChg>
        <pc:picChg chg="add del mod">
          <ac:chgData name="Christof Konstantinopoulos" userId="b80e1e4687d036b3" providerId="LiveId" clId="{5099F412-6C8D-416A-99DD-407F96968B6F}" dt="2022-12-05T20:00:14.713" v="1966" actId="478"/>
          <ac:picMkLst>
            <pc:docMk/>
            <pc:sldMk cId="3006282314" sldId="280"/>
            <ac:picMk id="6" creationId="{010CA2F0-C661-75AD-E477-1B1019650219}"/>
          </ac:picMkLst>
        </pc:picChg>
        <pc:picChg chg="add del mod">
          <ac:chgData name="Christof Konstantinopoulos" userId="b80e1e4687d036b3" providerId="LiveId" clId="{5099F412-6C8D-416A-99DD-407F96968B6F}" dt="2022-12-05T20:04:48.071" v="1988" actId="478"/>
          <ac:picMkLst>
            <pc:docMk/>
            <pc:sldMk cId="3006282314" sldId="280"/>
            <ac:picMk id="9" creationId="{D32D726F-BE77-8155-C7FA-D1518E78449E}"/>
          </ac:picMkLst>
        </pc:picChg>
        <pc:picChg chg="add mod">
          <ac:chgData name="Christof Konstantinopoulos" userId="b80e1e4687d036b3" providerId="LiveId" clId="{5099F412-6C8D-416A-99DD-407F96968B6F}" dt="2022-12-05T20:09:26.810" v="1998" actId="1076"/>
          <ac:picMkLst>
            <pc:docMk/>
            <pc:sldMk cId="3006282314" sldId="280"/>
            <ac:picMk id="11" creationId="{933B36B0-F1B9-FF7E-8BE4-89178A036D5B}"/>
          </ac:picMkLst>
        </pc:picChg>
      </pc:sldChg>
    </pc:docChg>
  </pc:docChgLst>
  <pc:docChgLst>
    <pc:chgData name="Christof Konstantinopoulos" userId="9ebe9586d4a780ec" providerId="LiveId" clId="{3B344F3B-0833-434B-A066-C5CA3BD004EE}"/>
    <pc:docChg chg="undo redo custSel addSld delSld modSld sldOrd">
      <pc:chgData name="Christof Konstantinopoulos" userId="9ebe9586d4a780ec" providerId="LiveId" clId="{3B344F3B-0833-434B-A066-C5CA3BD004EE}" dt="2023-07-05T13:49:19.110" v="613" actId="20577"/>
      <pc:docMkLst>
        <pc:docMk/>
      </pc:docMkLst>
      <pc:sldChg chg="modSp mod modNotesTx">
        <pc:chgData name="Christof Konstantinopoulos" userId="9ebe9586d4a780ec" providerId="LiveId" clId="{3B344F3B-0833-434B-A066-C5CA3BD004EE}" dt="2023-05-03T07:17:37.960" v="5" actId="20577"/>
        <pc:sldMkLst>
          <pc:docMk/>
          <pc:sldMk cId="409394602" sldId="267"/>
        </pc:sldMkLst>
        <pc:spChg chg="mod">
          <ac:chgData name="Christof Konstantinopoulos" userId="9ebe9586d4a780ec" providerId="LiveId" clId="{3B344F3B-0833-434B-A066-C5CA3BD004EE}" dt="2023-05-03T07:17:06.630" v="1" actId="113"/>
          <ac:spMkLst>
            <pc:docMk/>
            <pc:sldMk cId="409394602" sldId="267"/>
            <ac:spMk id="3" creationId="{A8DBEE4F-79D5-4050-BEF0-986476E94E88}"/>
          </ac:spMkLst>
        </pc:spChg>
      </pc:sldChg>
      <pc:sldChg chg="modSp mod">
        <pc:chgData name="Christof Konstantinopoulos" userId="9ebe9586d4a780ec" providerId="LiveId" clId="{3B344F3B-0833-434B-A066-C5CA3BD004EE}" dt="2023-07-05T13:49:19.110" v="613" actId="20577"/>
        <pc:sldMkLst>
          <pc:docMk/>
          <pc:sldMk cId="3643890334" sldId="272"/>
        </pc:sldMkLst>
        <pc:spChg chg="mod">
          <ac:chgData name="Christof Konstantinopoulos" userId="9ebe9586d4a780ec" providerId="LiveId" clId="{3B344F3B-0833-434B-A066-C5CA3BD004EE}" dt="2023-07-05T13:49:19.110" v="613" actId="20577"/>
          <ac:spMkLst>
            <pc:docMk/>
            <pc:sldMk cId="3643890334" sldId="272"/>
            <ac:spMk id="6" creationId="{1A492176-D758-4F25-ACFA-7E462DEE0938}"/>
          </ac:spMkLst>
        </pc:spChg>
      </pc:sldChg>
      <pc:sldChg chg="modSp mod modAnim">
        <pc:chgData name="Christof Konstantinopoulos" userId="9ebe9586d4a780ec" providerId="LiveId" clId="{3B344F3B-0833-434B-A066-C5CA3BD004EE}" dt="2023-05-03T07:47:54.669" v="563"/>
        <pc:sldMkLst>
          <pc:docMk/>
          <pc:sldMk cId="3576025521" sldId="273"/>
        </pc:sldMkLst>
        <pc:picChg chg="mod">
          <ac:chgData name="Christof Konstantinopoulos" userId="9ebe9586d4a780ec" providerId="LiveId" clId="{3B344F3B-0833-434B-A066-C5CA3BD004EE}" dt="2023-05-03T07:42:52.864" v="547" actId="14100"/>
          <ac:picMkLst>
            <pc:docMk/>
            <pc:sldMk cId="3576025521" sldId="273"/>
            <ac:picMk id="2" creationId="{AB8207F4-D81D-4C7A-8372-FB2F236648F8}"/>
          </ac:picMkLst>
        </pc:picChg>
      </pc:sldChg>
      <pc:sldChg chg="delSp modSp del mod">
        <pc:chgData name="Christof Konstantinopoulos" userId="9ebe9586d4a780ec" providerId="LiveId" clId="{3B344F3B-0833-434B-A066-C5CA3BD004EE}" dt="2023-05-03T07:42:00.729" v="546" actId="47"/>
        <pc:sldMkLst>
          <pc:docMk/>
          <pc:sldMk cId="2654666051" sldId="276"/>
        </pc:sldMkLst>
        <pc:spChg chg="mod">
          <ac:chgData name="Christof Konstantinopoulos" userId="9ebe9586d4a780ec" providerId="LiveId" clId="{3B344F3B-0833-434B-A066-C5CA3BD004EE}" dt="2023-05-03T07:41:44.137" v="545" actId="20577"/>
          <ac:spMkLst>
            <pc:docMk/>
            <pc:sldMk cId="2654666051" sldId="276"/>
            <ac:spMk id="2" creationId="{4B28F473-ACEE-4FF7-BAC1-DFDD46D2934C}"/>
          </ac:spMkLst>
        </pc:spChg>
        <pc:spChg chg="del">
          <ac:chgData name="Christof Konstantinopoulos" userId="9ebe9586d4a780ec" providerId="LiveId" clId="{3B344F3B-0833-434B-A066-C5CA3BD004EE}" dt="2023-05-03T07:39:49.028" v="456" actId="478"/>
          <ac:spMkLst>
            <pc:docMk/>
            <pc:sldMk cId="2654666051" sldId="276"/>
            <ac:spMk id="4" creationId="{7F9B0C65-9DC8-85BD-E3A4-40DAA899EC18}"/>
          </ac:spMkLst>
        </pc:spChg>
        <pc:picChg chg="del">
          <ac:chgData name="Christof Konstantinopoulos" userId="9ebe9586d4a780ec" providerId="LiveId" clId="{3B344F3B-0833-434B-A066-C5CA3BD004EE}" dt="2023-05-03T07:39:40.607" v="455" actId="478"/>
          <ac:picMkLst>
            <pc:docMk/>
            <pc:sldMk cId="2654666051" sldId="276"/>
            <ac:picMk id="7" creationId="{DF0335C8-9894-43B3-A5CB-24D7ABEC2834}"/>
          </ac:picMkLst>
        </pc:picChg>
      </pc:sldChg>
      <pc:sldChg chg="modSp mod">
        <pc:chgData name="Christof Konstantinopoulos" userId="9ebe9586d4a780ec" providerId="LiveId" clId="{3B344F3B-0833-434B-A066-C5CA3BD004EE}" dt="2023-05-03T07:28:24.854" v="233" actId="6549"/>
        <pc:sldMkLst>
          <pc:docMk/>
          <pc:sldMk cId="1022986928" sldId="283"/>
        </pc:sldMkLst>
        <pc:spChg chg="mod">
          <ac:chgData name="Christof Konstantinopoulos" userId="9ebe9586d4a780ec" providerId="LiveId" clId="{3B344F3B-0833-434B-A066-C5CA3BD004EE}" dt="2023-05-03T07:28:24.854" v="233" actId="6549"/>
          <ac:spMkLst>
            <pc:docMk/>
            <pc:sldMk cId="1022986928" sldId="283"/>
            <ac:spMk id="3" creationId="{A8DBEE4F-79D5-4050-BEF0-986476E94E88}"/>
          </ac:spMkLst>
        </pc:spChg>
      </pc:sldChg>
      <pc:sldChg chg="new del ord">
        <pc:chgData name="Christof Konstantinopoulos" userId="9ebe9586d4a780ec" providerId="LiveId" clId="{3B344F3B-0833-434B-A066-C5CA3BD004EE}" dt="2023-05-03T07:44:40.287" v="556" actId="47"/>
        <pc:sldMkLst>
          <pc:docMk/>
          <pc:sldMk cId="1455548064" sldId="284"/>
        </pc:sldMkLst>
      </pc:sldChg>
      <pc:sldChg chg="add">
        <pc:chgData name="Christof Konstantinopoulos" userId="9ebe9586d4a780ec" providerId="LiveId" clId="{3B344F3B-0833-434B-A066-C5CA3BD004EE}" dt="2023-05-03T07:44:37.739" v="555"/>
        <pc:sldMkLst>
          <pc:docMk/>
          <pc:sldMk cId="740860282" sldId="285"/>
        </pc:sldMkLst>
      </pc:sldChg>
    </pc:docChg>
  </pc:docChgLst>
  <pc:docChgLst>
    <pc:chgData name="Christof Konstantinopoulos" userId="9ebe9586d4a780ec" providerId="LiveId" clId="{A2DEC8D5-72BE-48B1-8746-7325BACD09A2}"/>
    <pc:docChg chg="undo redo custSel delSld modSld sldOrd">
      <pc:chgData name="Christof Konstantinopoulos" userId="9ebe9586d4a780ec" providerId="LiveId" clId="{A2DEC8D5-72BE-48B1-8746-7325BACD09A2}" dt="2023-03-01T09:00:06.331" v="1120" actId="1076"/>
      <pc:docMkLst>
        <pc:docMk/>
      </pc:docMkLst>
      <pc:sldChg chg="addSp delSp modSp mod">
        <pc:chgData name="Christof Konstantinopoulos" userId="9ebe9586d4a780ec" providerId="LiveId" clId="{A2DEC8D5-72BE-48B1-8746-7325BACD09A2}" dt="2023-03-01T08:59:26.224" v="1116" actId="1076"/>
        <pc:sldMkLst>
          <pc:docMk/>
          <pc:sldMk cId="3157961560" sldId="266"/>
        </pc:sldMkLst>
        <pc:spChg chg="add del mod">
          <ac:chgData name="Christof Konstantinopoulos" userId="9ebe9586d4a780ec" providerId="LiveId" clId="{A2DEC8D5-72BE-48B1-8746-7325BACD09A2}" dt="2023-03-01T08:34:55.419" v="646"/>
          <ac:spMkLst>
            <pc:docMk/>
            <pc:sldMk cId="3157961560" sldId="266"/>
            <ac:spMk id="3" creationId="{B6766AA8-0742-4F49-8BF8-EAA539368DA5}"/>
          </ac:spMkLst>
        </pc:spChg>
        <pc:picChg chg="add mod">
          <ac:chgData name="Christof Konstantinopoulos" userId="9ebe9586d4a780ec" providerId="LiveId" clId="{A2DEC8D5-72BE-48B1-8746-7325BACD09A2}" dt="2023-03-01T08:59:26.224" v="1116" actId="1076"/>
          <ac:picMkLst>
            <pc:docMk/>
            <pc:sldMk cId="3157961560" sldId="266"/>
            <ac:picMk id="3" creationId="{615857B6-8F8A-49E9-8C37-8C3F4C355E94}"/>
          </ac:picMkLst>
        </pc:picChg>
        <pc:picChg chg="add del mod">
          <ac:chgData name="Christof Konstantinopoulos" userId="9ebe9586d4a780ec" providerId="LiveId" clId="{A2DEC8D5-72BE-48B1-8746-7325BACD09A2}" dt="2023-03-01T08:34:55.419" v="646"/>
          <ac:picMkLst>
            <pc:docMk/>
            <pc:sldMk cId="3157961560" sldId="266"/>
            <ac:picMk id="6" creationId="{A3E7F76D-88AE-4F29-8B08-2688756D99C9}"/>
          </ac:picMkLst>
        </pc:picChg>
        <pc:picChg chg="add del">
          <ac:chgData name="Christof Konstantinopoulos" userId="9ebe9586d4a780ec" providerId="LiveId" clId="{A2DEC8D5-72BE-48B1-8746-7325BACD09A2}" dt="2023-03-01T08:34:55.010" v="645" actId="478"/>
          <ac:picMkLst>
            <pc:docMk/>
            <pc:sldMk cId="3157961560" sldId="266"/>
            <ac:picMk id="11" creationId="{91CCFCFB-7E1B-787E-897A-F1763D281009}"/>
          </ac:picMkLst>
        </pc:picChg>
      </pc:sldChg>
      <pc:sldChg chg="modSp mod modNotesTx">
        <pc:chgData name="Christof Konstantinopoulos" userId="9ebe9586d4a780ec" providerId="LiveId" clId="{A2DEC8D5-72BE-48B1-8746-7325BACD09A2}" dt="2023-03-01T08:55:31.023" v="1073"/>
        <pc:sldMkLst>
          <pc:docMk/>
          <pc:sldMk cId="409394602" sldId="267"/>
        </pc:sldMkLst>
        <pc:spChg chg="mod">
          <ac:chgData name="Christof Konstantinopoulos" userId="9ebe9586d4a780ec" providerId="LiveId" clId="{A2DEC8D5-72BE-48B1-8746-7325BACD09A2}" dt="2023-03-01T08:55:13.045" v="1072" actId="20577"/>
          <ac:spMkLst>
            <pc:docMk/>
            <pc:sldMk cId="409394602" sldId="267"/>
            <ac:spMk id="3" creationId="{A8DBEE4F-79D5-4050-BEF0-986476E94E88}"/>
          </ac:spMkLst>
        </pc:spChg>
      </pc:sldChg>
      <pc:sldChg chg="del">
        <pc:chgData name="Christof Konstantinopoulos" userId="9ebe9586d4a780ec" providerId="LiveId" clId="{A2DEC8D5-72BE-48B1-8746-7325BACD09A2}" dt="2023-03-01T08:17:27.969" v="73" actId="47"/>
        <pc:sldMkLst>
          <pc:docMk/>
          <pc:sldMk cId="579028001" sldId="271"/>
        </pc:sldMkLst>
      </pc:sldChg>
      <pc:sldChg chg="modSp mod modNotesTx">
        <pc:chgData name="Christof Konstantinopoulos" userId="9ebe9586d4a780ec" providerId="LiveId" clId="{A2DEC8D5-72BE-48B1-8746-7325BACD09A2}" dt="2023-03-01T08:57:50.368" v="1114" actId="255"/>
        <pc:sldMkLst>
          <pc:docMk/>
          <pc:sldMk cId="3643890334" sldId="272"/>
        </pc:sldMkLst>
        <pc:spChg chg="mod">
          <ac:chgData name="Christof Konstantinopoulos" userId="9ebe9586d4a780ec" providerId="LiveId" clId="{A2DEC8D5-72BE-48B1-8746-7325BACD09A2}" dt="2023-03-01T08:27:31.038" v="640" actId="20577"/>
          <ac:spMkLst>
            <pc:docMk/>
            <pc:sldMk cId="3643890334" sldId="272"/>
            <ac:spMk id="5" creationId="{9B780B78-B73A-4828-9668-7104DBE7E107}"/>
          </ac:spMkLst>
        </pc:spChg>
        <pc:spChg chg="mod">
          <ac:chgData name="Christof Konstantinopoulos" userId="9ebe9586d4a780ec" providerId="LiveId" clId="{A2DEC8D5-72BE-48B1-8746-7325BACD09A2}" dt="2023-03-01T08:57:50.368" v="1114" actId="255"/>
          <ac:spMkLst>
            <pc:docMk/>
            <pc:sldMk cId="3643890334" sldId="272"/>
            <ac:spMk id="6" creationId="{1A492176-D758-4F25-ACFA-7E462DEE0938}"/>
          </ac:spMkLst>
        </pc:spChg>
      </pc:sldChg>
      <pc:sldChg chg="addSp delSp modSp mod ord">
        <pc:chgData name="Christof Konstantinopoulos" userId="9ebe9586d4a780ec" providerId="LiveId" clId="{A2DEC8D5-72BE-48B1-8746-7325BACD09A2}" dt="2023-03-01T08:17:41.212" v="75"/>
        <pc:sldMkLst>
          <pc:docMk/>
          <pc:sldMk cId="3576025521" sldId="273"/>
        </pc:sldMkLst>
        <pc:picChg chg="mod modCrop">
          <ac:chgData name="Christof Konstantinopoulos" userId="9ebe9586d4a780ec" providerId="LiveId" clId="{A2DEC8D5-72BE-48B1-8746-7325BACD09A2}" dt="2023-03-01T08:16:45.202" v="69" actId="732"/>
          <ac:picMkLst>
            <pc:docMk/>
            <pc:sldMk cId="3576025521" sldId="273"/>
            <ac:picMk id="3" creationId="{B3A326CE-2062-4716-A678-D96AB036E361}"/>
          </ac:picMkLst>
        </pc:picChg>
        <pc:picChg chg="del">
          <ac:chgData name="Christof Konstantinopoulos" userId="9ebe9586d4a780ec" providerId="LiveId" clId="{A2DEC8D5-72BE-48B1-8746-7325BACD09A2}" dt="2023-03-01T08:15:25.290" v="60" actId="478"/>
          <ac:picMkLst>
            <pc:docMk/>
            <pc:sldMk cId="3576025521" sldId="273"/>
            <ac:picMk id="5" creationId="{CF3A2D1B-A0FB-4BE8-8B91-FF89BD90F394}"/>
          </ac:picMkLst>
        </pc:picChg>
        <pc:picChg chg="add mod modCrop">
          <ac:chgData name="Christof Konstantinopoulos" userId="9ebe9586d4a780ec" providerId="LiveId" clId="{A2DEC8D5-72BE-48B1-8746-7325BACD09A2}" dt="2023-03-01T08:16:50.176" v="70" actId="1076"/>
          <ac:picMkLst>
            <pc:docMk/>
            <pc:sldMk cId="3576025521" sldId="273"/>
            <ac:picMk id="6" creationId="{A6E5948D-6777-4BA9-8C77-47167D2ADCE3}"/>
          </ac:picMkLst>
        </pc:picChg>
        <pc:picChg chg="del">
          <ac:chgData name="Christof Konstantinopoulos" userId="9ebe9586d4a780ec" providerId="LiveId" clId="{A2DEC8D5-72BE-48B1-8746-7325BACD09A2}" dt="2023-03-01T08:15:29.069" v="61" actId="478"/>
          <ac:picMkLst>
            <pc:docMk/>
            <pc:sldMk cId="3576025521" sldId="273"/>
            <ac:picMk id="7" creationId="{85108934-8485-4ADE-ABBF-2E6A372C1395}"/>
          </ac:picMkLst>
        </pc:picChg>
        <pc:picChg chg="add mod">
          <ac:chgData name="Christof Konstantinopoulos" userId="9ebe9586d4a780ec" providerId="LiveId" clId="{A2DEC8D5-72BE-48B1-8746-7325BACD09A2}" dt="2023-03-01T08:17:08.514" v="72" actId="1076"/>
          <ac:picMkLst>
            <pc:docMk/>
            <pc:sldMk cId="3576025521" sldId="273"/>
            <ac:picMk id="8" creationId="{0A503511-D1F0-4629-BD26-A512D2E505D5}"/>
          </ac:picMkLst>
        </pc:picChg>
      </pc:sldChg>
      <pc:sldChg chg="addSp delSp modSp mod">
        <pc:chgData name="Christof Konstantinopoulos" userId="9ebe9586d4a780ec" providerId="LiveId" clId="{A2DEC8D5-72BE-48B1-8746-7325BACD09A2}" dt="2023-03-01T08:35:33.745" v="653" actId="1076"/>
        <pc:sldMkLst>
          <pc:docMk/>
          <pc:sldMk cId="2654666051" sldId="276"/>
        </pc:sldMkLst>
        <pc:picChg chg="del">
          <ac:chgData name="Christof Konstantinopoulos" userId="9ebe9586d4a780ec" providerId="LiveId" clId="{A2DEC8D5-72BE-48B1-8746-7325BACD09A2}" dt="2023-03-01T08:35:06.793" v="647" actId="478"/>
          <ac:picMkLst>
            <pc:docMk/>
            <pc:sldMk cId="2654666051" sldId="276"/>
            <ac:picMk id="6" creationId="{F5CF55CD-2D66-4F78-08E9-3E8CDEDA840D}"/>
          </ac:picMkLst>
        </pc:picChg>
        <pc:picChg chg="add mod">
          <ac:chgData name="Christof Konstantinopoulos" userId="9ebe9586d4a780ec" providerId="LiveId" clId="{A2DEC8D5-72BE-48B1-8746-7325BACD09A2}" dt="2023-03-01T08:35:33.745" v="653" actId="1076"/>
          <ac:picMkLst>
            <pc:docMk/>
            <pc:sldMk cId="2654666051" sldId="276"/>
            <ac:picMk id="7" creationId="{DF0335C8-9894-43B3-A5CB-24D7ABEC2834}"/>
          </ac:picMkLst>
        </pc:picChg>
      </pc:sldChg>
      <pc:sldChg chg="modSp del mod modNotesTx">
        <pc:chgData name="Christof Konstantinopoulos" userId="9ebe9586d4a780ec" providerId="LiveId" clId="{A2DEC8D5-72BE-48B1-8746-7325BACD09A2}" dt="2023-03-01T08:55:35.498" v="1074" actId="47"/>
        <pc:sldMkLst>
          <pc:docMk/>
          <pc:sldMk cId="1550053859" sldId="281"/>
        </pc:sldMkLst>
        <pc:spChg chg="mod">
          <ac:chgData name="Christof Konstantinopoulos" userId="9ebe9586d4a780ec" providerId="LiveId" clId="{A2DEC8D5-72BE-48B1-8746-7325BACD09A2}" dt="2023-03-01T08:36:17.961" v="667" actId="20577"/>
          <ac:spMkLst>
            <pc:docMk/>
            <pc:sldMk cId="1550053859" sldId="281"/>
            <ac:spMk id="6" creationId="{1A492176-D758-4F25-ACFA-7E462DEE0938}"/>
          </ac:spMkLst>
        </pc:spChg>
      </pc:sldChg>
      <pc:sldChg chg="modSp mod modNotesTx">
        <pc:chgData name="Christof Konstantinopoulos" userId="9ebe9586d4a780ec" providerId="LiveId" clId="{A2DEC8D5-72BE-48B1-8746-7325BACD09A2}" dt="2023-03-01T08:52:43.838" v="919" actId="255"/>
        <pc:sldMkLst>
          <pc:docMk/>
          <pc:sldMk cId="445209986" sldId="282"/>
        </pc:sldMkLst>
        <pc:spChg chg="mod">
          <ac:chgData name="Christof Konstantinopoulos" userId="9ebe9586d4a780ec" providerId="LiveId" clId="{A2DEC8D5-72BE-48B1-8746-7325BACD09A2}" dt="2023-03-01T08:52:43.838" v="919" actId="255"/>
          <ac:spMkLst>
            <pc:docMk/>
            <pc:sldMk cId="445209986" sldId="282"/>
            <ac:spMk id="3" creationId="{A8DBEE4F-79D5-4050-BEF0-986476E94E88}"/>
          </ac:spMkLst>
        </pc:spChg>
      </pc:sldChg>
      <pc:sldChg chg="addSp modSp mod">
        <pc:chgData name="Christof Konstantinopoulos" userId="9ebe9586d4a780ec" providerId="LiveId" clId="{A2DEC8D5-72BE-48B1-8746-7325BACD09A2}" dt="2023-03-01T09:00:06.331" v="1120" actId="1076"/>
        <pc:sldMkLst>
          <pc:docMk/>
          <pc:sldMk cId="1022986928" sldId="283"/>
        </pc:sldMkLst>
        <pc:spChg chg="mod">
          <ac:chgData name="Christof Konstantinopoulos" userId="9ebe9586d4a780ec" providerId="LiveId" clId="{A2DEC8D5-72BE-48B1-8746-7325BACD09A2}" dt="2023-03-01T08:56:38.666" v="1111" actId="20577"/>
          <ac:spMkLst>
            <pc:docMk/>
            <pc:sldMk cId="1022986928" sldId="283"/>
            <ac:spMk id="3" creationId="{A8DBEE4F-79D5-4050-BEF0-986476E94E88}"/>
          </ac:spMkLst>
        </pc:spChg>
        <pc:picChg chg="add mod">
          <ac:chgData name="Christof Konstantinopoulos" userId="9ebe9586d4a780ec" providerId="LiveId" clId="{A2DEC8D5-72BE-48B1-8746-7325BACD09A2}" dt="2023-03-01T09:00:06.331" v="1120" actId="1076"/>
          <ac:picMkLst>
            <pc:docMk/>
            <pc:sldMk cId="1022986928" sldId="283"/>
            <ac:picMk id="7" creationId="{5FE4B079-BF61-4DC5-9D56-10D558BCD91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8D39A4-E88C-48D7-9E78-7AF5F28284DE}" type="doc">
      <dgm:prSet loTypeId="urn:microsoft.com/office/officeart/2005/8/layout/hierarchy5" loCatId="hierarchy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14826D2C-CDC5-4364-B270-F9ADDB63A7A6}">
      <dgm:prSet phldrT="[Text]"/>
      <dgm:spPr/>
      <dgm:t>
        <a:bodyPr/>
        <a:lstStyle/>
        <a:p>
          <a:r>
            <a:rPr lang="de-DE" dirty="0" smtClean="0"/>
            <a:t>PINE Script</a:t>
          </a:r>
          <a:endParaRPr lang="de-DE" dirty="0"/>
        </a:p>
      </dgm:t>
    </dgm:pt>
    <dgm:pt modelId="{CCA3DC5A-D101-4047-AFEF-ABA6E2F94E05}" type="parTrans" cxnId="{837F54CF-2C09-4170-A8CA-14E7B4D707AF}">
      <dgm:prSet/>
      <dgm:spPr/>
      <dgm:t>
        <a:bodyPr/>
        <a:lstStyle/>
        <a:p>
          <a:endParaRPr lang="de-DE"/>
        </a:p>
      </dgm:t>
    </dgm:pt>
    <dgm:pt modelId="{74BD01B3-130E-4888-ABDB-8474A44013A3}" type="sibTrans" cxnId="{837F54CF-2C09-4170-A8CA-14E7B4D707AF}">
      <dgm:prSet/>
      <dgm:spPr/>
      <dgm:t>
        <a:bodyPr/>
        <a:lstStyle/>
        <a:p>
          <a:endParaRPr lang="de-DE"/>
        </a:p>
      </dgm:t>
    </dgm:pt>
    <dgm:pt modelId="{DF289C57-5C54-4DBD-A6C5-EB94BAC9EE93}">
      <dgm:prSet phldrT="[Text]"/>
      <dgm:spPr/>
      <dgm:t>
        <a:bodyPr/>
        <a:lstStyle/>
        <a:p>
          <a:r>
            <a:rPr lang="de-DE" dirty="0" smtClean="0"/>
            <a:t>indicators</a:t>
          </a:r>
          <a:endParaRPr lang="de-DE" dirty="0"/>
        </a:p>
      </dgm:t>
    </dgm:pt>
    <dgm:pt modelId="{8F4B206A-8C21-4AD4-BCFE-F06377EA3986}" type="parTrans" cxnId="{0E083799-A4A6-4BA9-993C-3C9E5AF1B25D}">
      <dgm:prSet/>
      <dgm:spPr/>
      <dgm:t>
        <a:bodyPr/>
        <a:lstStyle/>
        <a:p>
          <a:endParaRPr lang="de-DE"/>
        </a:p>
      </dgm:t>
    </dgm:pt>
    <dgm:pt modelId="{62421584-E7D8-4DC8-B8E3-99D3DC93AFA6}" type="sibTrans" cxnId="{0E083799-A4A6-4BA9-993C-3C9E5AF1B25D}">
      <dgm:prSet/>
      <dgm:spPr/>
      <dgm:t>
        <a:bodyPr/>
        <a:lstStyle/>
        <a:p>
          <a:endParaRPr lang="de-DE"/>
        </a:p>
      </dgm:t>
    </dgm:pt>
    <dgm:pt modelId="{99637278-4907-4549-B6EC-73ACB013E73A}">
      <dgm:prSet phldrT="[Text]"/>
      <dgm:spPr/>
      <dgm:t>
        <a:bodyPr/>
        <a:lstStyle/>
        <a:p>
          <a:r>
            <a:rPr lang="de-DE" dirty="0" smtClean="0"/>
            <a:t>strategy</a:t>
          </a:r>
          <a:endParaRPr lang="de-DE" dirty="0"/>
        </a:p>
      </dgm:t>
    </dgm:pt>
    <dgm:pt modelId="{9E59CA5C-9CDC-4DC4-988F-A3251080A539}" type="parTrans" cxnId="{B7D072AE-3C49-4B40-AB77-237A41DD2A10}">
      <dgm:prSet/>
      <dgm:spPr/>
      <dgm:t>
        <a:bodyPr/>
        <a:lstStyle/>
        <a:p>
          <a:endParaRPr lang="de-DE"/>
        </a:p>
      </dgm:t>
    </dgm:pt>
    <dgm:pt modelId="{5154739C-1690-442F-BB68-91F0D5C3235F}" type="sibTrans" cxnId="{B7D072AE-3C49-4B40-AB77-237A41DD2A10}">
      <dgm:prSet/>
      <dgm:spPr/>
      <dgm:t>
        <a:bodyPr/>
        <a:lstStyle/>
        <a:p>
          <a:endParaRPr lang="de-DE"/>
        </a:p>
      </dgm:t>
    </dgm:pt>
    <dgm:pt modelId="{7D24A71D-D677-4456-A3BC-0B3DF55D3EEF}">
      <dgm:prSet phldrT="[Text]"/>
      <dgm:spPr/>
      <dgm:t>
        <a:bodyPr/>
        <a:lstStyle/>
        <a:p>
          <a:r>
            <a:rPr lang="de-DE" dirty="0" err="1" smtClean="0"/>
            <a:t>Overlay</a:t>
          </a:r>
          <a:r>
            <a:rPr lang="de-DE" dirty="0" smtClean="0"/>
            <a:t> </a:t>
          </a:r>
          <a:r>
            <a:rPr lang="de-DE" dirty="0" err="1" smtClean="0"/>
            <a:t>Indicator</a:t>
          </a:r>
          <a:endParaRPr lang="de-DE" dirty="0"/>
        </a:p>
      </dgm:t>
    </dgm:pt>
    <dgm:pt modelId="{775EB92C-301E-47F7-AC18-E7FBE2CF156B}" type="parTrans" cxnId="{5DDF99F4-0B3F-48FA-8212-D7321D31CE93}">
      <dgm:prSet/>
      <dgm:spPr/>
      <dgm:t>
        <a:bodyPr/>
        <a:lstStyle/>
        <a:p>
          <a:endParaRPr lang="de-DE"/>
        </a:p>
      </dgm:t>
    </dgm:pt>
    <dgm:pt modelId="{373F5C64-3C41-42DA-AC89-7DE9EEDF3E50}" type="sibTrans" cxnId="{5DDF99F4-0B3F-48FA-8212-D7321D31CE93}">
      <dgm:prSet/>
      <dgm:spPr/>
      <dgm:t>
        <a:bodyPr/>
        <a:lstStyle/>
        <a:p>
          <a:endParaRPr lang="de-DE"/>
        </a:p>
      </dgm:t>
    </dgm:pt>
    <dgm:pt modelId="{31FBE61E-6B94-4C9B-A298-DA3C8627C129}">
      <dgm:prSet phldrT="[Text]"/>
      <dgm:spPr/>
      <dgm:t>
        <a:bodyPr/>
        <a:lstStyle/>
        <a:p>
          <a:r>
            <a:rPr lang="de-DE" dirty="0" smtClean="0"/>
            <a:t>Normal </a:t>
          </a:r>
          <a:r>
            <a:rPr lang="de-DE" dirty="0" err="1" smtClean="0"/>
            <a:t>Indicator</a:t>
          </a:r>
          <a:endParaRPr lang="de-DE" dirty="0"/>
        </a:p>
      </dgm:t>
    </dgm:pt>
    <dgm:pt modelId="{C7D2D324-3356-44DA-8EE8-56066F2F6B24}" type="parTrans" cxnId="{8BDC9290-5D1B-4F4B-A974-B5C2970CF67C}">
      <dgm:prSet/>
      <dgm:spPr/>
      <dgm:t>
        <a:bodyPr/>
        <a:lstStyle/>
        <a:p>
          <a:endParaRPr lang="de-DE"/>
        </a:p>
      </dgm:t>
    </dgm:pt>
    <dgm:pt modelId="{47BF9567-E7A9-4F77-9BD1-DF108B4A5FD3}" type="sibTrans" cxnId="{8BDC9290-5D1B-4F4B-A974-B5C2970CF67C}">
      <dgm:prSet/>
      <dgm:spPr/>
      <dgm:t>
        <a:bodyPr/>
        <a:lstStyle/>
        <a:p>
          <a:endParaRPr lang="de-DE"/>
        </a:p>
      </dgm:t>
    </dgm:pt>
    <dgm:pt modelId="{54C0B3A2-9C37-45C5-B7AE-EB2443A70592}">
      <dgm:prSet phldrT="[Text]"/>
      <dgm:spPr/>
      <dgm:t>
        <a:bodyPr/>
        <a:lstStyle/>
        <a:p>
          <a:r>
            <a:rPr lang="de-DE" dirty="0" err="1" smtClean="0"/>
            <a:t>Overlay</a:t>
          </a:r>
          <a:endParaRPr lang="de-DE" dirty="0"/>
        </a:p>
      </dgm:t>
    </dgm:pt>
    <dgm:pt modelId="{3B3E874D-0475-4B03-A3FC-97A7AD445AAF}" type="parTrans" cxnId="{911F24B8-4E2E-4CDF-B2A3-A5CDCE0BA2DA}">
      <dgm:prSet/>
      <dgm:spPr/>
      <dgm:t>
        <a:bodyPr/>
        <a:lstStyle/>
        <a:p>
          <a:endParaRPr lang="de-DE"/>
        </a:p>
      </dgm:t>
    </dgm:pt>
    <dgm:pt modelId="{6592393C-C959-4DB3-8382-396F715B5922}" type="sibTrans" cxnId="{911F24B8-4E2E-4CDF-B2A3-A5CDCE0BA2DA}">
      <dgm:prSet/>
      <dgm:spPr/>
      <dgm:t>
        <a:bodyPr/>
        <a:lstStyle/>
        <a:p>
          <a:endParaRPr lang="de-DE"/>
        </a:p>
      </dgm:t>
    </dgm:pt>
    <dgm:pt modelId="{D370F60A-B623-46BC-BFCA-BA10407388D4}">
      <dgm:prSet phldrT="[Text]"/>
      <dgm:spPr/>
      <dgm:t>
        <a:bodyPr/>
        <a:lstStyle/>
        <a:p>
          <a:r>
            <a:rPr lang="de-DE" dirty="0" err="1" smtClean="0"/>
            <a:t>library</a:t>
          </a:r>
          <a:endParaRPr lang="de-DE" dirty="0"/>
        </a:p>
      </dgm:t>
    </dgm:pt>
    <dgm:pt modelId="{72253511-3399-4429-927E-F11292E82D51}" type="parTrans" cxnId="{7A54FED0-2EA1-4CE5-92E3-644BDF1F949E}">
      <dgm:prSet/>
      <dgm:spPr/>
      <dgm:t>
        <a:bodyPr/>
        <a:lstStyle/>
        <a:p>
          <a:endParaRPr lang="de-DE"/>
        </a:p>
      </dgm:t>
    </dgm:pt>
    <dgm:pt modelId="{B63E8745-C8F5-4D29-A402-5626FEEE0886}" type="sibTrans" cxnId="{7A54FED0-2EA1-4CE5-92E3-644BDF1F949E}">
      <dgm:prSet/>
      <dgm:spPr/>
      <dgm:t>
        <a:bodyPr/>
        <a:lstStyle/>
        <a:p>
          <a:endParaRPr lang="de-DE"/>
        </a:p>
      </dgm:t>
    </dgm:pt>
    <dgm:pt modelId="{1D8010CF-D02E-44A9-BB12-3792025DC90F}" type="pres">
      <dgm:prSet presAssocID="{4A8D39A4-E88C-48D7-9E78-7AF5F28284D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1788B3F-660A-4541-BDB5-4F1FC2366D14}" type="pres">
      <dgm:prSet presAssocID="{4A8D39A4-E88C-48D7-9E78-7AF5F28284DE}" presName="hierFlow" presStyleCnt="0"/>
      <dgm:spPr/>
    </dgm:pt>
    <dgm:pt modelId="{71C16FC0-7CA6-40D0-ABD7-C7D3CB77E059}" type="pres">
      <dgm:prSet presAssocID="{4A8D39A4-E88C-48D7-9E78-7AF5F28284D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E119BD3-1BEF-4A26-BE1C-A087C2E9DF1D}" type="pres">
      <dgm:prSet presAssocID="{14826D2C-CDC5-4364-B270-F9ADDB63A7A6}" presName="Name17" presStyleCnt="0"/>
      <dgm:spPr/>
    </dgm:pt>
    <dgm:pt modelId="{1D41A03F-2EB1-40BF-8E07-03D41C496571}" type="pres">
      <dgm:prSet presAssocID="{14826D2C-CDC5-4364-B270-F9ADDB63A7A6}" presName="level1Shape" presStyleLbl="node0" presStyleIdx="0" presStyleCnt="1" custLinFactY="-62169" custLinFactNeighborX="-67051" custLinFactNeighborY="-100000">
        <dgm:presLayoutVars>
          <dgm:chPref val="3"/>
        </dgm:presLayoutVars>
      </dgm:prSet>
      <dgm:spPr/>
    </dgm:pt>
    <dgm:pt modelId="{2765A9DB-B0AF-4656-9B89-7826AD1031D5}" type="pres">
      <dgm:prSet presAssocID="{14826D2C-CDC5-4364-B270-F9ADDB63A7A6}" presName="hierChild2" presStyleCnt="0"/>
      <dgm:spPr/>
    </dgm:pt>
    <dgm:pt modelId="{1E44110E-94A9-4ED7-82CB-C65F6FA2B183}" type="pres">
      <dgm:prSet presAssocID="{8F4B206A-8C21-4AD4-BCFE-F06377EA3986}" presName="Name25" presStyleLbl="parChTrans1D2" presStyleIdx="0" presStyleCnt="3"/>
      <dgm:spPr/>
    </dgm:pt>
    <dgm:pt modelId="{A76511E0-2AF5-4595-A320-FEB487EF5F56}" type="pres">
      <dgm:prSet presAssocID="{8F4B206A-8C21-4AD4-BCFE-F06377EA3986}" presName="connTx" presStyleLbl="parChTrans1D2" presStyleIdx="0" presStyleCnt="3"/>
      <dgm:spPr/>
    </dgm:pt>
    <dgm:pt modelId="{CB0D881F-5805-4C6C-9D27-70C65DAE884E}" type="pres">
      <dgm:prSet presAssocID="{DF289C57-5C54-4DBD-A6C5-EB94BAC9EE93}" presName="Name30" presStyleCnt="0"/>
      <dgm:spPr/>
    </dgm:pt>
    <dgm:pt modelId="{709861D2-15E7-431D-A8A4-968F0A2C4619}" type="pres">
      <dgm:prSet presAssocID="{DF289C57-5C54-4DBD-A6C5-EB94BAC9EE93}" presName="level2Shape" presStyleLbl="node2" presStyleIdx="0" presStyleCnt="3" custLinFactNeighborX="-68610" custLinFactNeighborY="-17932"/>
      <dgm:spPr/>
      <dgm:t>
        <a:bodyPr/>
        <a:lstStyle/>
        <a:p>
          <a:endParaRPr lang="de-DE"/>
        </a:p>
      </dgm:t>
    </dgm:pt>
    <dgm:pt modelId="{5FBE0D60-72D0-4090-ABF6-7CF8BD3E56FC}" type="pres">
      <dgm:prSet presAssocID="{DF289C57-5C54-4DBD-A6C5-EB94BAC9EE93}" presName="hierChild3" presStyleCnt="0"/>
      <dgm:spPr/>
    </dgm:pt>
    <dgm:pt modelId="{76FC853D-24CF-4C69-962A-0E5F3878406D}" type="pres">
      <dgm:prSet presAssocID="{C7D2D324-3356-44DA-8EE8-56066F2F6B24}" presName="Name25" presStyleLbl="parChTrans1D3" presStyleIdx="0" presStyleCnt="3"/>
      <dgm:spPr/>
    </dgm:pt>
    <dgm:pt modelId="{541D9B6F-AA77-42CA-AFAC-5B5053915383}" type="pres">
      <dgm:prSet presAssocID="{C7D2D324-3356-44DA-8EE8-56066F2F6B24}" presName="connTx" presStyleLbl="parChTrans1D3" presStyleIdx="0" presStyleCnt="3"/>
      <dgm:spPr/>
    </dgm:pt>
    <dgm:pt modelId="{603D4068-B541-4BA4-92AA-7C15B77226D0}" type="pres">
      <dgm:prSet presAssocID="{31FBE61E-6B94-4C9B-A298-DA3C8627C129}" presName="Name30" presStyleCnt="0"/>
      <dgm:spPr/>
    </dgm:pt>
    <dgm:pt modelId="{F13FEA01-3670-42B3-BF72-8080487FDB51}" type="pres">
      <dgm:prSet presAssocID="{31FBE61E-6B94-4C9B-A298-DA3C8627C129}" presName="level2Shape" presStyleLbl="node3" presStyleIdx="0" presStyleCnt="3" custLinFactNeighborX="-23780" custLinFactNeighborY="28847"/>
      <dgm:spPr/>
    </dgm:pt>
    <dgm:pt modelId="{8D954ED4-CC65-4939-B65A-24BE0A4B00C1}" type="pres">
      <dgm:prSet presAssocID="{31FBE61E-6B94-4C9B-A298-DA3C8627C129}" presName="hierChild3" presStyleCnt="0"/>
      <dgm:spPr/>
    </dgm:pt>
    <dgm:pt modelId="{72CDAA55-7D58-47EB-AB58-16D64651DFDD}" type="pres">
      <dgm:prSet presAssocID="{775EB92C-301E-47F7-AC18-E7FBE2CF156B}" presName="Name25" presStyleLbl="parChTrans1D3" presStyleIdx="1" presStyleCnt="3"/>
      <dgm:spPr/>
    </dgm:pt>
    <dgm:pt modelId="{9AEE5812-8C66-4617-8ECB-12A89EADA63A}" type="pres">
      <dgm:prSet presAssocID="{775EB92C-301E-47F7-AC18-E7FBE2CF156B}" presName="connTx" presStyleLbl="parChTrans1D3" presStyleIdx="1" presStyleCnt="3"/>
      <dgm:spPr/>
    </dgm:pt>
    <dgm:pt modelId="{F8E9F7C9-2890-4C16-8ACB-C1B605ABC0D6}" type="pres">
      <dgm:prSet presAssocID="{7D24A71D-D677-4456-A3BC-0B3DF55D3EEF}" presName="Name30" presStyleCnt="0"/>
      <dgm:spPr/>
    </dgm:pt>
    <dgm:pt modelId="{B0050C08-5A23-430F-B5A7-E995C2830271}" type="pres">
      <dgm:prSet presAssocID="{7D24A71D-D677-4456-A3BC-0B3DF55D3EEF}" presName="level2Shape" presStyleLbl="node3" presStyleIdx="1" presStyleCnt="3" custLinFactNeighborX="-2339" custLinFactNeighborY="41322"/>
      <dgm:spPr/>
    </dgm:pt>
    <dgm:pt modelId="{BC808713-25AB-436D-AAE3-E83526CA78AB}" type="pres">
      <dgm:prSet presAssocID="{7D24A71D-D677-4456-A3BC-0B3DF55D3EEF}" presName="hierChild3" presStyleCnt="0"/>
      <dgm:spPr/>
    </dgm:pt>
    <dgm:pt modelId="{CF73DF87-0BE3-43B3-8242-C0EF66EDF400}" type="pres">
      <dgm:prSet presAssocID="{9E59CA5C-9CDC-4DC4-988F-A3251080A539}" presName="Name25" presStyleLbl="parChTrans1D2" presStyleIdx="1" presStyleCnt="3"/>
      <dgm:spPr/>
    </dgm:pt>
    <dgm:pt modelId="{762ECF9A-1D17-400F-8587-99AEA3630956}" type="pres">
      <dgm:prSet presAssocID="{9E59CA5C-9CDC-4DC4-988F-A3251080A539}" presName="connTx" presStyleLbl="parChTrans1D2" presStyleIdx="1" presStyleCnt="3"/>
      <dgm:spPr/>
    </dgm:pt>
    <dgm:pt modelId="{DB43111A-B92B-41F8-ACF6-E4A3AE27C73A}" type="pres">
      <dgm:prSet presAssocID="{99637278-4907-4549-B6EC-73ACB013E73A}" presName="Name30" presStyleCnt="0"/>
      <dgm:spPr/>
    </dgm:pt>
    <dgm:pt modelId="{C5A4A33E-10F2-43FC-BA91-36F6F382EDAF}" type="pres">
      <dgm:prSet presAssocID="{99637278-4907-4549-B6EC-73ACB013E73A}" presName="level2Shape" presStyleLbl="node2" presStyleIdx="1" presStyleCnt="3" custLinFactNeighborX="-68610" custLinFactNeighborY="-64712"/>
      <dgm:spPr/>
      <dgm:t>
        <a:bodyPr/>
        <a:lstStyle/>
        <a:p>
          <a:endParaRPr lang="de-DE"/>
        </a:p>
      </dgm:t>
    </dgm:pt>
    <dgm:pt modelId="{E83B5741-975D-4B3F-92BB-5D50877E336A}" type="pres">
      <dgm:prSet presAssocID="{99637278-4907-4549-B6EC-73ACB013E73A}" presName="hierChild3" presStyleCnt="0"/>
      <dgm:spPr/>
    </dgm:pt>
    <dgm:pt modelId="{C31719E6-0F0B-4F4C-B69D-1DEF99BF1B1D}" type="pres">
      <dgm:prSet presAssocID="{3B3E874D-0475-4B03-A3FC-97A7AD445AAF}" presName="Name25" presStyleLbl="parChTrans1D3" presStyleIdx="2" presStyleCnt="3"/>
      <dgm:spPr/>
    </dgm:pt>
    <dgm:pt modelId="{CDA32F26-3798-4DC8-A727-315A83F35D3C}" type="pres">
      <dgm:prSet presAssocID="{3B3E874D-0475-4B03-A3FC-97A7AD445AAF}" presName="connTx" presStyleLbl="parChTrans1D3" presStyleIdx="2" presStyleCnt="3"/>
      <dgm:spPr/>
    </dgm:pt>
    <dgm:pt modelId="{A4B51A5E-D07B-488D-96D5-A6E8D6C8CF23}" type="pres">
      <dgm:prSet presAssocID="{54C0B3A2-9C37-45C5-B7AE-EB2443A70592}" presName="Name30" presStyleCnt="0"/>
      <dgm:spPr/>
    </dgm:pt>
    <dgm:pt modelId="{2EA063CF-5267-4C8B-AE86-D245C0DA0F25}" type="pres">
      <dgm:prSet presAssocID="{54C0B3A2-9C37-45C5-B7AE-EB2443A70592}" presName="level2Shape" presStyleLbl="node3" presStyleIdx="2" presStyleCnt="3" custLinFactNeighborX="-23780" custLinFactNeighborY="55356"/>
      <dgm:spPr/>
      <dgm:t>
        <a:bodyPr/>
        <a:lstStyle/>
        <a:p>
          <a:endParaRPr lang="de-DE"/>
        </a:p>
      </dgm:t>
    </dgm:pt>
    <dgm:pt modelId="{636E5B74-E376-4EEA-B6A8-40641268E5B6}" type="pres">
      <dgm:prSet presAssocID="{54C0B3A2-9C37-45C5-B7AE-EB2443A70592}" presName="hierChild3" presStyleCnt="0"/>
      <dgm:spPr/>
    </dgm:pt>
    <dgm:pt modelId="{1E7A822B-603A-4D43-B675-0E442C9BD74E}" type="pres">
      <dgm:prSet presAssocID="{72253511-3399-4429-927E-F11292E82D51}" presName="Name25" presStyleLbl="parChTrans1D2" presStyleIdx="2" presStyleCnt="3"/>
      <dgm:spPr/>
    </dgm:pt>
    <dgm:pt modelId="{11D34830-F727-47B6-B81B-59D714DAB3EA}" type="pres">
      <dgm:prSet presAssocID="{72253511-3399-4429-927E-F11292E82D51}" presName="connTx" presStyleLbl="parChTrans1D2" presStyleIdx="2" presStyleCnt="3"/>
      <dgm:spPr/>
    </dgm:pt>
    <dgm:pt modelId="{DFE26AE3-3890-4E15-919B-7BAD88A86432}" type="pres">
      <dgm:prSet presAssocID="{D370F60A-B623-46BC-BFCA-BA10407388D4}" presName="Name30" presStyleCnt="0"/>
      <dgm:spPr/>
    </dgm:pt>
    <dgm:pt modelId="{89463E19-E753-43CE-95C0-B6D7F3128DE2}" type="pres">
      <dgm:prSet presAssocID="{D370F60A-B623-46BC-BFCA-BA10407388D4}" presName="level2Shape" presStyleLbl="node2" presStyleIdx="2" presStyleCnt="3" custLinFactNeighborX="-89272" custLinFactNeighborY="-39762"/>
      <dgm:spPr/>
      <dgm:t>
        <a:bodyPr/>
        <a:lstStyle/>
        <a:p>
          <a:endParaRPr lang="de-DE"/>
        </a:p>
      </dgm:t>
    </dgm:pt>
    <dgm:pt modelId="{2B86F54F-DFB1-4BFD-A0CA-000B3A95483E}" type="pres">
      <dgm:prSet presAssocID="{D370F60A-B623-46BC-BFCA-BA10407388D4}" presName="hierChild3" presStyleCnt="0"/>
      <dgm:spPr/>
    </dgm:pt>
    <dgm:pt modelId="{BACF50E3-A3BB-4859-812C-69432C0DF167}" type="pres">
      <dgm:prSet presAssocID="{4A8D39A4-E88C-48D7-9E78-7AF5F28284DE}" presName="bgShapesFlow" presStyleCnt="0"/>
      <dgm:spPr/>
    </dgm:pt>
  </dgm:ptLst>
  <dgm:cxnLst>
    <dgm:cxn modelId="{4A6CC5ED-C747-4C84-897A-289B34899474}" type="presOf" srcId="{9E59CA5C-9CDC-4DC4-988F-A3251080A539}" destId="{CF73DF87-0BE3-43B3-8242-C0EF66EDF400}" srcOrd="0" destOrd="0" presId="urn:microsoft.com/office/officeart/2005/8/layout/hierarchy5"/>
    <dgm:cxn modelId="{F302A637-C60C-41EC-B540-57E5736BA711}" type="presOf" srcId="{9E59CA5C-9CDC-4DC4-988F-A3251080A539}" destId="{762ECF9A-1D17-400F-8587-99AEA3630956}" srcOrd="1" destOrd="0" presId="urn:microsoft.com/office/officeart/2005/8/layout/hierarchy5"/>
    <dgm:cxn modelId="{0E083799-A4A6-4BA9-993C-3C9E5AF1B25D}" srcId="{14826D2C-CDC5-4364-B270-F9ADDB63A7A6}" destId="{DF289C57-5C54-4DBD-A6C5-EB94BAC9EE93}" srcOrd="0" destOrd="0" parTransId="{8F4B206A-8C21-4AD4-BCFE-F06377EA3986}" sibTransId="{62421584-E7D8-4DC8-B8E3-99D3DC93AFA6}"/>
    <dgm:cxn modelId="{D4A8047F-341C-4EFF-83DD-5EC95969A09B}" type="presOf" srcId="{775EB92C-301E-47F7-AC18-E7FBE2CF156B}" destId="{72CDAA55-7D58-47EB-AB58-16D64651DFDD}" srcOrd="0" destOrd="0" presId="urn:microsoft.com/office/officeart/2005/8/layout/hierarchy5"/>
    <dgm:cxn modelId="{03CA1E54-0904-4379-9D03-E0B43EFD976F}" type="presOf" srcId="{8F4B206A-8C21-4AD4-BCFE-F06377EA3986}" destId="{1E44110E-94A9-4ED7-82CB-C65F6FA2B183}" srcOrd="0" destOrd="0" presId="urn:microsoft.com/office/officeart/2005/8/layout/hierarchy5"/>
    <dgm:cxn modelId="{6AC69EA0-9150-45DB-B24B-939C672CF8EA}" type="presOf" srcId="{72253511-3399-4429-927E-F11292E82D51}" destId="{1E7A822B-603A-4D43-B675-0E442C9BD74E}" srcOrd="0" destOrd="0" presId="urn:microsoft.com/office/officeart/2005/8/layout/hierarchy5"/>
    <dgm:cxn modelId="{72651B11-7036-4C51-A9A4-8B6D2631EDDC}" type="presOf" srcId="{8F4B206A-8C21-4AD4-BCFE-F06377EA3986}" destId="{A76511E0-2AF5-4595-A320-FEB487EF5F56}" srcOrd="1" destOrd="0" presId="urn:microsoft.com/office/officeart/2005/8/layout/hierarchy5"/>
    <dgm:cxn modelId="{E87676ED-CE2C-4786-8545-3952D13818EF}" type="presOf" srcId="{C7D2D324-3356-44DA-8EE8-56066F2F6B24}" destId="{541D9B6F-AA77-42CA-AFAC-5B5053915383}" srcOrd="1" destOrd="0" presId="urn:microsoft.com/office/officeart/2005/8/layout/hierarchy5"/>
    <dgm:cxn modelId="{2276C0EE-D9FF-4D5F-A560-AFD47F24D2F7}" type="presOf" srcId="{7D24A71D-D677-4456-A3BC-0B3DF55D3EEF}" destId="{B0050C08-5A23-430F-B5A7-E995C2830271}" srcOrd="0" destOrd="0" presId="urn:microsoft.com/office/officeart/2005/8/layout/hierarchy5"/>
    <dgm:cxn modelId="{8BDC9290-5D1B-4F4B-A974-B5C2970CF67C}" srcId="{DF289C57-5C54-4DBD-A6C5-EB94BAC9EE93}" destId="{31FBE61E-6B94-4C9B-A298-DA3C8627C129}" srcOrd="0" destOrd="0" parTransId="{C7D2D324-3356-44DA-8EE8-56066F2F6B24}" sibTransId="{47BF9567-E7A9-4F77-9BD1-DF108B4A5FD3}"/>
    <dgm:cxn modelId="{BE3849F5-A5AE-4E34-853F-5C4C47DB9F13}" type="presOf" srcId="{C7D2D324-3356-44DA-8EE8-56066F2F6B24}" destId="{76FC853D-24CF-4C69-962A-0E5F3878406D}" srcOrd="0" destOrd="0" presId="urn:microsoft.com/office/officeart/2005/8/layout/hierarchy5"/>
    <dgm:cxn modelId="{FE724F96-46C8-4173-BAEB-8EBB84A85650}" type="presOf" srcId="{3B3E874D-0475-4B03-A3FC-97A7AD445AAF}" destId="{CDA32F26-3798-4DC8-A727-315A83F35D3C}" srcOrd="1" destOrd="0" presId="urn:microsoft.com/office/officeart/2005/8/layout/hierarchy5"/>
    <dgm:cxn modelId="{02E4492E-5C62-42EE-BDF8-03B0355285AF}" type="presOf" srcId="{99637278-4907-4549-B6EC-73ACB013E73A}" destId="{C5A4A33E-10F2-43FC-BA91-36F6F382EDAF}" srcOrd="0" destOrd="0" presId="urn:microsoft.com/office/officeart/2005/8/layout/hierarchy5"/>
    <dgm:cxn modelId="{3D495F75-4940-4DA9-A69F-C2A43C057A59}" type="presOf" srcId="{D370F60A-B623-46BC-BFCA-BA10407388D4}" destId="{89463E19-E753-43CE-95C0-B6D7F3128DE2}" srcOrd="0" destOrd="0" presId="urn:microsoft.com/office/officeart/2005/8/layout/hierarchy5"/>
    <dgm:cxn modelId="{425D1E26-349E-44D8-8EA3-3D3CA9D1D473}" type="presOf" srcId="{14826D2C-CDC5-4364-B270-F9ADDB63A7A6}" destId="{1D41A03F-2EB1-40BF-8E07-03D41C496571}" srcOrd="0" destOrd="0" presId="urn:microsoft.com/office/officeart/2005/8/layout/hierarchy5"/>
    <dgm:cxn modelId="{5FE82A2F-9FAC-42F3-A770-5CE46BD595C2}" type="presOf" srcId="{31FBE61E-6B94-4C9B-A298-DA3C8627C129}" destId="{F13FEA01-3670-42B3-BF72-8080487FDB51}" srcOrd="0" destOrd="0" presId="urn:microsoft.com/office/officeart/2005/8/layout/hierarchy5"/>
    <dgm:cxn modelId="{7A54FED0-2EA1-4CE5-92E3-644BDF1F949E}" srcId="{14826D2C-CDC5-4364-B270-F9ADDB63A7A6}" destId="{D370F60A-B623-46BC-BFCA-BA10407388D4}" srcOrd="2" destOrd="0" parTransId="{72253511-3399-4429-927E-F11292E82D51}" sibTransId="{B63E8745-C8F5-4D29-A402-5626FEEE0886}"/>
    <dgm:cxn modelId="{B7D072AE-3C49-4B40-AB77-237A41DD2A10}" srcId="{14826D2C-CDC5-4364-B270-F9ADDB63A7A6}" destId="{99637278-4907-4549-B6EC-73ACB013E73A}" srcOrd="1" destOrd="0" parTransId="{9E59CA5C-9CDC-4DC4-988F-A3251080A539}" sibTransId="{5154739C-1690-442F-BB68-91F0D5C3235F}"/>
    <dgm:cxn modelId="{911F24B8-4E2E-4CDF-B2A3-A5CDCE0BA2DA}" srcId="{99637278-4907-4549-B6EC-73ACB013E73A}" destId="{54C0B3A2-9C37-45C5-B7AE-EB2443A70592}" srcOrd="0" destOrd="0" parTransId="{3B3E874D-0475-4B03-A3FC-97A7AD445AAF}" sibTransId="{6592393C-C959-4DB3-8382-396F715B5922}"/>
    <dgm:cxn modelId="{933D5080-2BA4-4977-91F9-03E0F7E685DE}" type="presOf" srcId="{775EB92C-301E-47F7-AC18-E7FBE2CF156B}" destId="{9AEE5812-8C66-4617-8ECB-12A89EADA63A}" srcOrd="1" destOrd="0" presId="urn:microsoft.com/office/officeart/2005/8/layout/hierarchy5"/>
    <dgm:cxn modelId="{5DDF99F4-0B3F-48FA-8212-D7321D31CE93}" srcId="{DF289C57-5C54-4DBD-A6C5-EB94BAC9EE93}" destId="{7D24A71D-D677-4456-A3BC-0B3DF55D3EEF}" srcOrd="1" destOrd="0" parTransId="{775EB92C-301E-47F7-AC18-E7FBE2CF156B}" sibTransId="{373F5C64-3C41-42DA-AC89-7DE9EEDF3E50}"/>
    <dgm:cxn modelId="{D8166443-A38E-4F69-8697-C54D94E1B033}" type="presOf" srcId="{DF289C57-5C54-4DBD-A6C5-EB94BAC9EE93}" destId="{709861D2-15E7-431D-A8A4-968F0A2C4619}" srcOrd="0" destOrd="0" presId="urn:microsoft.com/office/officeart/2005/8/layout/hierarchy5"/>
    <dgm:cxn modelId="{42923AA9-9DE0-4393-A312-2CE2F1EA71F2}" type="presOf" srcId="{72253511-3399-4429-927E-F11292E82D51}" destId="{11D34830-F727-47B6-B81B-59D714DAB3EA}" srcOrd="1" destOrd="0" presId="urn:microsoft.com/office/officeart/2005/8/layout/hierarchy5"/>
    <dgm:cxn modelId="{5B250965-1E2C-4721-9699-40682946737D}" type="presOf" srcId="{4A8D39A4-E88C-48D7-9E78-7AF5F28284DE}" destId="{1D8010CF-D02E-44A9-BB12-3792025DC90F}" srcOrd="0" destOrd="0" presId="urn:microsoft.com/office/officeart/2005/8/layout/hierarchy5"/>
    <dgm:cxn modelId="{A45A8880-E730-46EE-8756-A7D0B3CCBE5E}" type="presOf" srcId="{54C0B3A2-9C37-45C5-B7AE-EB2443A70592}" destId="{2EA063CF-5267-4C8B-AE86-D245C0DA0F25}" srcOrd="0" destOrd="0" presId="urn:microsoft.com/office/officeart/2005/8/layout/hierarchy5"/>
    <dgm:cxn modelId="{837F54CF-2C09-4170-A8CA-14E7B4D707AF}" srcId="{4A8D39A4-E88C-48D7-9E78-7AF5F28284DE}" destId="{14826D2C-CDC5-4364-B270-F9ADDB63A7A6}" srcOrd="0" destOrd="0" parTransId="{CCA3DC5A-D101-4047-AFEF-ABA6E2F94E05}" sibTransId="{74BD01B3-130E-4888-ABDB-8474A44013A3}"/>
    <dgm:cxn modelId="{FBD458AF-EBE5-49D7-87A6-CB83E3258AFC}" type="presOf" srcId="{3B3E874D-0475-4B03-A3FC-97A7AD445AAF}" destId="{C31719E6-0F0B-4F4C-B69D-1DEF99BF1B1D}" srcOrd="0" destOrd="0" presId="urn:microsoft.com/office/officeart/2005/8/layout/hierarchy5"/>
    <dgm:cxn modelId="{AA1C5863-0DB8-49BB-BDA7-C556A1F0A9AB}" type="presParOf" srcId="{1D8010CF-D02E-44A9-BB12-3792025DC90F}" destId="{F1788B3F-660A-4541-BDB5-4F1FC2366D14}" srcOrd="0" destOrd="0" presId="urn:microsoft.com/office/officeart/2005/8/layout/hierarchy5"/>
    <dgm:cxn modelId="{8E1B8FCF-BCA2-4B7C-BCDC-8125C8EEF92B}" type="presParOf" srcId="{F1788B3F-660A-4541-BDB5-4F1FC2366D14}" destId="{71C16FC0-7CA6-40D0-ABD7-C7D3CB77E059}" srcOrd="0" destOrd="0" presId="urn:microsoft.com/office/officeart/2005/8/layout/hierarchy5"/>
    <dgm:cxn modelId="{F3A7BD45-F4A3-4311-A599-9CC7A8C1E5F7}" type="presParOf" srcId="{71C16FC0-7CA6-40D0-ABD7-C7D3CB77E059}" destId="{FE119BD3-1BEF-4A26-BE1C-A087C2E9DF1D}" srcOrd="0" destOrd="0" presId="urn:microsoft.com/office/officeart/2005/8/layout/hierarchy5"/>
    <dgm:cxn modelId="{62C5DB4B-6D64-40EB-BFBD-D29CB430FD34}" type="presParOf" srcId="{FE119BD3-1BEF-4A26-BE1C-A087C2E9DF1D}" destId="{1D41A03F-2EB1-40BF-8E07-03D41C496571}" srcOrd="0" destOrd="0" presId="urn:microsoft.com/office/officeart/2005/8/layout/hierarchy5"/>
    <dgm:cxn modelId="{A36510AB-5313-4F82-88C9-C2D127580EB6}" type="presParOf" srcId="{FE119BD3-1BEF-4A26-BE1C-A087C2E9DF1D}" destId="{2765A9DB-B0AF-4656-9B89-7826AD1031D5}" srcOrd="1" destOrd="0" presId="urn:microsoft.com/office/officeart/2005/8/layout/hierarchy5"/>
    <dgm:cxn modelId="{DEDDCF88-6AAE-4D43-8344-FABEE706FBBB}" type="presParOf" srcId="{2765A9DB-B0AF-4656-9B89-7826AD1031D5}" destId="{1E44110E-94A9-4ED7-82CB-C65F6FA2B183}" srcOrd="0" destOrd="0" presId="urn:microsoft.com/office/officeart/2005/8/layout/hierarchy5"/>
    <dgm:cxn modelId="{D467D0B5-E9E3-4B2C-8F3C-D0485EFD4ADE}" type="presParOf" srcId="{1E44110E-94A9-4ED7-82CB-C65F6FA2B183}" destId="{A76511E0-2AF5-4595-A320-FEB487EF5F56}" srcOrd="0" destOrd="0" presId="urn:microsoft.com/office/officeart/2005/8/layout/hierarchy5"/>
    <dgm:cxn modelId="{E396D934-F72D-4242-8D5A-7495CCE979A1}" type="presParOf" srcId="{2765A9DB-B0AF-4656-9B89-7826AD1031D5}" destId="{CB0D881F-5805-4C6C-9D27-70C65DAE884E}" srcOrd="1" destOrd="0" presId="urn:microsoft.com/office/officeart/2005/8/layout/hierarchy5"/>
    <dgm:cxn modelId="{61EC6BF1-45C9-4B35-A522-9DC708A04FEB}" type="presParOf" srcId="{CB0D881F-5805-4C6C-9D27-70C65DAE884E}" destId="{709861D2-15E7-431D-A8A4-968F0A2C4619}" srcOrd="0" destOrd="0" presId="urn:microsoft.com/office/officeart/2005/8/layout/hierarchy5"/>
    <dgm:cxn modelId="{2EF62F0C-3CA7-42FE-B844-85EE37F30C00}" type="presParOf" srcId="{CB0D881F-5805-4C6C-9D27-70C65DAE884E}" destId="{5FBE0D60-72D0-4090-ABF6-7CF8BD3E56FC}" srcOrd="1" destOrd="0" presId="urn:microsoft.com/office/officeart/2005/8/layout/hierarchy5"/>
    <dgm:cxn modelId="{DD782366-ADD8-4885-A58D-F13C35DBF357}" type="presParOf" srcId="{5FBE0D60-72D0-4090-ABF6-7CF8BD3E56FC}" destId="{76FC853D-24CF-4C69-962A-0E5F3878406D}" srcOrd="0" destOrd="0" presId="urn:microsoft.com/office/officeart/2005/8/layout/hierarchy5"/>
    <dgm:cxn modelId="{F1DA026B-7DBD-4224-8D8D-E1B0245F11A1}" type="presParOf" srcId="{76FC853D-24CF-4C69-962A-0E5F3878406D}" destId="{541D9B6F-AA77-42CA-AFAC-5B5053915383}" srcOrd="0" destOrd="0" presId="urn:microsoft.com/office/officeart/2005/8/layout/hierarchy5"/>
    <dgm:cxn modelId="{D26C5519-0315-4B74-8575-1BE63B4AC734}" type="presParOf" srcId="{5FBE0D60-72D0-4090-ABF6-7CF8BD3E56FC}" destId="{603D4068-B541-4BA4-92AA-7C15B77226D0}" srcOrd="1" destOrd="0" presId="urn:microsoft.com/office/officeart/2005/8/layout/hierarchy5"/>
    <dgm:cxn modelId="{67AAE7CD-482F-4C29-A438-6614AF556B4D}" type="presParOf" srcId="{603D4068-B541-4BA4-92AA-7C15B77226D0}" destId="{F13FEA01-3670-42B3-BF72-8080487FDB51}" srcOrd="0" destOrd="0" presId="urn:microsoft.com/office/officeart/2005/8/layout/hierarchy5"/>
    <dgm:cxn modelId="{285F7BCB-21F3-4203-9F50-C04ACF624490}" type="presParOf" srcId="{603D4068-B541-4BA4-92AA-7C15B77226D0}" destId="{8D954ED4-CC65-4939-B65A-24BE0A4B00C1}" srcOrd="1" destOrd="0" presId="urn:microsoft.com/office/officeart/2005/8/layout/hierarchy5"/>
    <dgm:cxn modelId="{F69F313D-B6CD-4D59-9F42-A88299EE614D}" type="presParOf" srcId="{5FBE0D60-72D0-4090-ABF6-7CF8BD3E56FC}" destId="{72CDAA55-7D58-47EB-AB58-16D64651DFDD}" srcOrd="2" destOrd="0" presId="urn:microsoft.com/office/officeart/2005/8/layout/hierarchy5"/>
    <dgm:cxn modelId="{C2FA0506-5446-456A-9107-E4C0112AD27A}" type="presParOf" srcId="{72CDAA55-7D58-47EB-AB58-16D64651DFDD}" destId="{9AEE5812-8C66-4617-8ECB-12A89EADA63A}" srcOrd="0" destOrd="0" presId="urn:microsoft.com/office/officeart/2005/8/layout/hierarchy5"/>
    <dgm:cxn modelId="{3F078691-AB5E-4F30-9BC5-D142B4D7B5D9}" type="presParOf" srcId="{5FBE0D60-72D0-4090-ABF6-7CF8BD3E56FC}" destId="{F8E9F7C9-2890-4C16-8ACB-C1B605ABC0D6}" srcOrd="3" destOrd="0" presId="urn:microsoft.com/office/officeart/2005/8/layout/hierarchy5"/>
    <dgm:cxn modelId="{6D6C8A52-7953-4C48-9E6A-558D633B2697}" type="presParOf" srcId="{F8E9F7C9-2890-4C16-8ACB-C1B605ABC0D6}" destId="{B0050C08-5A23-430F-B5A7-E995C2830271}" srcOrd="0" destOrd="0" presId="urn:microsoft.com/office/officeart/2005/8/layout/hierarchy5"/>
    <dgm:cxn modelId="{F61B4B57-96DF-4029-A690-41F9892210A5}" type="presParOf" srcId="{F8E9F7C9-2890-4C16-8ACB-C1B605ABC0D6}" destId="{BC808713-25AB-436D-AAE3-E83526CA78AB}" srcOrd="1" destOrd="0" presId="urn:microsoft.com/office/officeart/2005/8/layout/hierarchy5"/>
    <dgm:cxn modelId="{AD4ECD61-53A5-4010-B0E6-EC83FB76462D}" type="presParOf" srcId="{2765A9DB-B0AF-4656-9B89-7826AD1031D5}" destId="{CF73DF87-0BE3-43B3-8242-C0EF66EDF400}" srcOrd="2" destOrd="0" presId="urn:microsoft.com/office/officeart/2005/8/layout/hierarchy5"/>
    <dgm:cxn modelId="{904C1341-C003-4C9F-A13C-8A68A296A4A2}" type="presParOf" srcId="{CF73DF87-0BE3-43B3-8242-C0EF66EDF400}" destId="{762ECF9A-1D17-400F-8587-99AEA3630956}" srcOrd="0" destOrd="0" presId="urn:microsoft.com/office/officeart/2005/8/layout/hierarchy5"/>
    <dgm:cxn modelId="{5890D47A-59B2-46E8-ABDE-22597857C8ED}" type="presParOf" srcId="{2765A9DB-B0AF-4656-9B89-7826AD1031D5}" destId="{DB43111A-B92B-41F8-ACF6-E4A3AE27C73A}" srcOrd="3" destOrd="0" presId="urn:microsoft.com/office/officeart/2005/8/layout/hierarchy5"/>
    <dgm:cxn modelId="{1C02E593-46EB-48B9-A2AC-F004000B15EF}" type="presParOf" srcId="{DB43111A-B92B-41F8-ACF6-E4A3AE27C73A}" destId="{C5A4A33E-10F2-43FC-BA91-36F6F382EDAF}" srcOrd="0" destOrd="0" presId="urn:microsoft.com/office/officeart/2005/8/layout/hierarchy5"/>
    <dgm:cxn modelId="{79AC2782-A5D6-423B-9CC4-FDECF600A7DD}" type="presParOf" srcId="{DB43111A-B92B-41F8-ACF6-E4A3AE27C73A}" destId="{E83B5741-975D-4B3F-92BB-5D50877E336A}" srcOrd="1" destOrd="0" presId="urn:microsoft.com/office/officeart/2005/8/layout/hierarchy5"/>
    <dgm:cxn modelId="{473FEAA7-DF75-4797-9BEE-753546E1A427}" type="presParOf" srcId="{E83B5741-975D-4B3F-92BB-5D50877E336A}" destId="{C31719E6-0F0B-4F4C-B69D-1DEF99BF1B1D}" srcOrd="0" destOrd="0" presId="urn:microsoft.com/office/officeart/2005/8/layout/hierarchy5"/>
    <dgm:cxn modelId="{51051D8A-B460-42C3-BF08-670288CF3002}" type="presParOf" srcId="{C31719E6-0F0B-4F4C-B69D-1DEF99BF1B1D}" destId="{CDA32F26-3798-4DC8-A727-315A83F35D3C}" srcOrd="0" destOrd="0" presId="urn:microsoft.com/office/officeart/2005/8/layout/hierarchy5"/>
    <dgm:cxn modelId="{D5F0407D-F76D-4253-9E1E-FBF4AF2A56D4}" type="presParOf" srcId="{E83B5741-975D-4B3F-92BB-5D50877E336A}" destId="{A4B51A5E-D07B-488D-96D5-A6E8D6C8CF23}" srcOrd="1" destOrd="0" presId="urn:microsoft.com/office/officeart/2005/8/layout/hierarchy5"/>
    <dgm:cxn modelId="{ABE6E25D-0253-468C-8BDC-6E4833DBDB97}" type="presParOf" srcId="{A4B51A5E-D07B-488D-96D5-A6E8D6C8CF23}" destId="{2EA063CF-5267-4C8B-AE86-D245C0DA0F25}" srcOrd="0" destOrd="0" presId="urn:microsoft.com/office/officeart/2005/8/layout/hierarchy5"/>
    <dgm:cxn modelId="{DB984859-1345-4C2D-B3A1-3459ED70F942}" type="presParOf" srcId="{A4B51A5E-D07B-488D-96D5-A6E8D6C8CF23}" destId="{636E5B74-E376-4EEA-B6A8-40641268E5B6}" srcOrd="1" destOrd="0" presId="urn:microsoft.com/office/officeart/2005/8/layout/hierarchy5"/>
    <dgm:cxn modelId="{8D8EBCAE-003A-44DE-A1FC-293BDCD0BAD0}" type="presParOf" srcId="{2765A9DB-B0AF-4656-9B89-7826AD1031D5}" destId="{1E7A822B-603A-4D43-B675-0E442C9BD74E}" srcOrd="4" destOrd="0" presId="urn:microsoft.com/office/officeart/2005/8/layout/hierarchy5"/>
    <dgm:cxn modelId="{6DB1D6ED-B552-4001-A5B8-EB0F03E7F321}" type="presParOf" srcId="{1E7A822B-603A-4D43-B675-0E442C9BD74E}" destId="{11D34830-F727-47B6-B81B-59D714DAB3EA}" srcOrd="0" destOrd="0" presId="urn:microsoft.com/office/officeart/2005/8/layout/hierarchy5"/>
    <dgm:cxn modelId="{1C4306D1-D4F9-480F-9868-10E559B72049}" type="presParOf" srcId="{2765A9DB-B0AF-4656-9B89-7826AD1031D5}" destId="{DFE26AE3-3890-4E15-919B-7BAD88A86432}" srcOrd="5" destOrd="0" presId="urn:microsoft.com/office/officeart/2005/8/layout/hierarchy5"/>
    <dgm:cxn modelId="{7EACFC1C-0979-405E-BEA0-2BD5BEFA23BF}" type="presParOf" srcId="{DFE26AE3-3890-4E15-919B-7BAD88A86432}" destId="{89463E19-E753-43CE-95C0-B6D7F3128DE2}" srcOrd="0" destOrd="0" presId="urn:microsoft.com/office/officeart/2005/8/layout/hierarchy5"/>
    <dgm:cxn modelId="{312D0E41-AF42-4BE9-B374-903D37B95B84}" type="presParOf" srcId="{DFE26AE3-3890-4E15-919B-7BAD88A86432}" destId="{2B86F54F-DFB1-4BFD-A0CA-000B3A95483E}" srcOrd="1" destOrd="0" presId="urn:microsoft.com/office/officeart/2005/8/layout/hierarchy5"/>
    <dgm:cxn modelId="{E9AE9B83-40D7-454A-BF3B-6FC60C8A8A0E}" type="presParOf" srcId="{1D8010CF-D02E-44A9-BB12-3792025DC90F}" destId="{BACF50E3-A3BB-4859-812C-69432C0DF167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1A03F-2EB1-40BF-8E07-03D41C496571}">
      <dsp:nvSpPr>
        <dsp:cNvPr id="0" name=""/>
        <dsp:cNvSpPr/>
      </dsp:nvSpPr>
      <dsp:spPr>
        <a:xfrm>
          <a:off x="233217" y="383021"/>
          <a:ext cx="1954702" cy="9773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PINE Script</a:t>
          </a:r>
          <a:endParaRPr lang="de-DE" sz="3100" kern="1200" dirty="0"/>
        </a:p>
      </dsp:txBody>
      <dsp:txXfrm>
        <a:off x="261843" y="411647"/>
        <a:ext cx="1897450" cy="920099"/>
      </dsp:txXfrm>
    </dsp:sp>
    <dsp:sp modelId="{1E44110E-94A9-4ED7-82CB-C65F6FA2B183}">
      <dsp:nvSpPr>
        <dsp:cNvPr id="0" name=""/>
        <dsp:cNvSpPr/>
      </dsp:nvSpPr>
      <dsp:spPr>
        <a:xfrm rot="21776">
          <a:off x="2187912" y="853861"/>
          <a:ext cx="75142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51422" y="2021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544838" y="855290"/>
        <a:ext cx="37571" cy="37571"/>
      </dsp:txXfrm>
    </dsp:sp>
    <dsp:sp modelId="{709861D2-15E7-431D-A8A4-968F0A2C4619}">
      <dsp:nvSpPr>
        <dsp:cNvPr id="0" name=""/>
        <dsp:cNvSpPr/>
      </dsp:nvSpPr>
      <dsp:spPr>
        <a:xfrm>
          <a:off x="2939327" y="387780"/>
          <a:ext cx="1954702" cy="9773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indicators</a:t>
          </a:r>
          <a:endParaRPr lang="de-DE" sz="3100" kern="1200" dirty="0"/>
        </a:p>
      </dsp:txBody>
      <dsp:txXfrm>
        <a:off x="2967953" y="416406"/>
        <a:ext cx="1897450" cy="920099"/>
      </dsp:txXfrm>
    </dsp:sp>
    <dsp:sp modelId="{76FC853D-24CF-4C69-962A-0E5F3878406D}">
      <dsp:nvSpPr>
        <dsp:cNvPr id="0" name=""/>
        <dsp:cNvSpPr/>
      </dsp:nvSpPr>
      <dsp:spPr>
        <a:xfrm rot="21383053">
          <a:off x="4892376" y="803850"/>
          <a:ext cx="166148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661481" y="2021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5681579" y="782528"/>
        <a:ext cx="83074" cy="83074"/>
      </dsp:txXfrm>
    </dsp:sp>
    <dsp:sp modelId="{F13FEA01-3670-42B3-BF72-8080487FDB51}">
      <dsp:nvSpPr>
        <dsp:cNvPr id="0" name=""/>
        <dsp:cNvSpPr/>
      </dsp:nvSpPr>
      <dsp:spPr>
        <a:xfrm>
          <a:off x="6552204" y="282998"/>
          <a:ext cx="1954702" cy="9773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Normal </a:t>
          </a:r>
          <a:r>
            <a:rPr lang="de-DE" sz="3100" kern="1200" dirty="0" err="1" smtClean="0"/>
            <a:t>Indicator</a:t>
          </a:r>
          <a:endParaRPr lang="de-DE" sz="3100" kern="1200" dirty="0"/>
        </a:p>
      </dsp:txBody>
      <dsp:txXfrm>
        <a:off x="6580830" y="311624"/>
        <a:ext cx="1897450" cy="920099"/>
      </dsp:txXfrm>
    </dsp:sp>
    <dsp:sp modelId="{72CDAA55-7D58-47EB-AB58-16D64651DFDD}">
      <dsp:nvSpPr>
        <dsp:cNvPr id="0" name=""/>
        <dsp:cNvSpPr/>
      </dsp:nvSpPr>
      <dsp:spPr>
        <a:xfrm rot="1726858">
          <a:off x="4747638" y="1426789"/>
          <a:ext cx="237006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370063" y="2021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>
        <a:off x="5873419" y="1387753"/>
        <a:ext cx="118503" cy="118503"/>
      </dsp:txXfrm>
    </dsp:sp>
    <dsp:sp modelId="{B0050C08-5A23-430F-B5A7-E995C2830271}">
      <dsp:nvSpPr>
        <dsp:cNvPr id="0" name=""/>
        <dsp:cNvSpPr/>
      </dsp:nvSpPr>
      <dsp:spPr>
        <a:xfrm>
          <a:off x="6971311" y="1528877"/>
          <a:ext cx="1954702" cy="9773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err="1" smtClean="0"/>
            <a:t>Overlay</a:t>
          </a:r>
          <a:r>
            <a:rPr lang="de-DE" sz="3100" kern="1200" dirty="0" smtClean="0"/>
            <a:t> </a:t>
          </a:r>
          <a:r>
            <a:rPr lang="de-DE" sz="3100" kern="1200" dirty="0" err="1" smtClean="0"/>
            <a:t>Indicator</a:t>
          </a:r>
          <a:endParaRPr lang="de-DE" sz="3100" kern="1200" dirty="0"/>
        </a:p>
      </dsp:txBody>
      <dsp:txXfrm>
        <a:off x="6999937" y="1557503"/>
        <a:ext cx="1897450" cy="920099"/>
      </dsp:txXfrm>
    </dsp:sp>
    <dsp:sp modelId="{CF73DF87-0BE3-43B3-8242-C0EF66EDF400}">
      <dsp:nvSpPr>
        <dsp:cNvPr id="0" name=""/>
        <dsp:cNvSpPr/>
      </dsp:nvSpPr>
      <dsp:spPr>
        <a:xfrm rot="3519079">
          <a:off x="1841456" y="1468224"/>
          <a:ext cx="144433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444333" y="2021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527515" y="1452331"/>
        <a:ext cx="72216" cy="72216"/>
      </dsp:txXfrm>
    </dsp:sp>
    <dsp:sp modelId="{C5A4A33E-10F2-43FC-BA91-36F6F382EDAF}">
      <dsp:nvSpPr>
        <dsp:cNvPr id="0" name=""/>
        <dsp:cNvSpPr/>
      </dsp:nvSpPr>
      <dsp:spPr>
        <a:xfrm>
          <a:off x="2939327" y="1616506"/>
          <a:ext cx="1954702" cy="9773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strategy</a:t>
          </a:r>
          <a:endParaRPr lang="de-DE" sz="3100" kern="1200" dirty="0"/>
        </a:p>
      </dsp:txBody>
      <dsp:txXfrm>
        <a:off x="2967953" y="1645132"/>
        <a:ext cx="1897450" cy="920099"/>
      </dsp:txXfrm>
    </dsp:sp>
    <dsp:sp modelId="{C31719E6-0F0B-4F4C-B69D-1DEF99BF1B1D}">
      <dsp:nvSpPr>
        <dsp:cNvPr id="0" name=""/>
        <dsp:cNvSpPr/>
      </dsp:nvSpPr>
      <dsp:spPr>
        <a:xfrm rot="2117217">
          <a:off x="4707413" y="2671710"/>
          <a:ext cx="203140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031406" y="2021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672331" y="2641140"/>
        <a:ext cx="101570" cy="101570"/>
      </dsp:txXfrm>
    </dsp:sp>
    <dsp:sp modelId="{2EA063CF-5267-4C8B-AE86-D245C0DA0F25}">
      <dsp:nvSpPr>
        <dsp:cNvPr id="0" name=""/>
        <dsp:cNvSpPr/>
      </dsp:nvSpPr>
      <dsp:spPr>
        <a:xfrm>
          <a:off x="6552204" y="2789992"/>
          <a:ext cx="1954702" cy="9773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err="1" smtClean="0"/>
            <a:t>Overlay</a:t>
          </a:r>
          <a:endParaRPr lang="de-DE" sz="3100" kern="1200" dirty="0"/>
        </a:p>
      </dsp:txBody>
      <dsp:txXfrm>
        <a:off x="6580830" y="2818618"/>
        <a:ext cx="1897450" cy="920099"/>
      </dsp:txXfrm>
    </dsp:sp>
    <dsp:sp modelId="{1E7A822B-603A-4D43-B675-0E442C9BD74E}">
      <dsp:nvSpPr>
        <dsp:cNvPr id="0" name=""/>
        <dsp:cNvSpPr/>
      </dsp:nvSpPr>
      <dsp:spPr>
        <a:xfrm rot="4943428">
          <a:off x="1049482" y="2152126"/>
          <a:ext cx="262440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624400" y="2021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900" kern="1200"/>
        </a:p>
      </dsp:txBody>
      <dsp:txXfrm>
        <a:off x="2296073" y="2106731"/>
        <a:ext cx="131220" cy="131220"/>
      </dsp:txXfrm>
    </dsp:sp>
    <dsp:sp modelId="{89463E19-E753-43CE-95C0-B6D7F3128DE2}">
      <dsp:nvSpPr>
        <dsp:cNvPr id="0" name=""/>
        <dsp:cNvSpPr/>
      </dsp:nvSpPr>
      <dsp:spPr>
        <a:xfrm>
          <a:off x="2535446" y="2984309"/>
          <a:ext cx="1954702" cy="9773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err="1" smtClean="0"/>
            <a:t>library</a:t>
          </a:r>
          <a:endParaRPr lang="de-DE" sz="3100" kern="1200" dirty="0"/>
        </a:p>
      </dsp:txBody>
      <dsp:txXfrm>
        <a:off x="2564072" y="3012935"/>
        <a:ext cx="1897450" cy="920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781BF-E3A0-4EFB-B677-422315A0A643}" type="datetimeFigureOut">
              <a:rPr lang="de-DE" smtClean="0"/>
              <a:t>31.07.2023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B6400-CB39-44B3-AECF-95026B3AEE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546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Fun Fact:  gerechnet vom 14.1.2008 haben wir am 31.3.2023 unser 5555 Tage Jubiläum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B6400-CB39-44B3-AECF-95026B3AEEC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356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Fun Fact:  gerechnet vom 14.1.2008 haben wir am 31.3.2023 unser 5555 Tage Jubiläum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B6400-CB39-44B3-AECF-95026B3AEEC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994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sz="1200" dirty="0"/>
              <a:t> Retro-Spieleprogrammierung in C#: Geschichte eines Frameworks zur Erstellung von Textadventures</a:t>
            </a:r>
          </a:p>
          <a:p>
            <a:pPr>
              <a:buFontTx/>
              <a:buChar char="-"/>
            </a:pPr>
            <a:r>
              <a:rPr lang="de-DE" sz="1200" dirty="0"/>
              <a:t> Azure AD</a:t>
            </a:r>
          </a:p>
          <a:p>
            <a:pPr>
              <a:buFontTx/>
              <a:buChar char="-"/>
            </a:pPr>
            <a:r>
              <a:rPr lang="de-DE" sz="1200" dirty="0"/>
              <a:t> </a:t>
            </a:r>
            <a:r>
              <a:rPr lang="de-DE" dirty="0"/>
              <a:t>IOSP (7.6.)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B6400-CB39-44B3-AECF-95026B3AEEC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038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F0912F6-54B5-41EB-86BB-A1A65A84F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FFFFFF">
              <a:alpha val="15000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anchor="b"/>
          <a:lstStyle>
            <a:lvl1pPr algn="ctr">
              <a:defRPr sz="6000">
                <a:latin typeface="Agency FB" panose="020B0503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4A60E19E-6688-45DF-8E1E-CF5433129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55662"/>
          </a:xfrm>
          <a:solidFill>
            <a:srgbClr val="FFFFFF">
              <a:alpha val="15000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>
                <a:latin typeface="Agency FB" panose="020B05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FF13735E-72AD-45A5-93E2-0AAFE662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F93B-5908-4E56-B4FA-DE4F1F68FB12}" type="datetimeFigureOut">
              <a:rPr lang="de-DE" smtClean="0"/>
              <a:t>31.07.2023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DF73769-12AA-48B3-B249-A326A6DD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4E430638-E1FA-416B-AC27-85D9FA2F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FC7D-1D04-4E17-A35C-0131E623BC26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97AC16AF-8117-42AE-B8A3-1254D6DF10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28" y="4864780"/>
            <a:ext cx="3098543" cy="108449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55FD4FFE-C2DE-4CAA-94FB-5AABFCFF2A8E}"/>
              </a:ext>
            </a:extLst>
          </p:cNvPr>
          <p:cNvSpPr txBox="1"/>
          <p:nvPr userDrawn="1"/>
        </p:nvSpPr>
        <p:spPr>
          <a:xfrm>
            <a:off x="4067175" y="5771575"/>
            <a:ext cx="4086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www.do-dotnet.de</a:t>
            </a:r>
          </a:p>
        </p:txBody>
      </p:sp>
    </p:spTree>
    <p:extLst>
      <p:ext uri="{BB962C8B-B14F-4D97-AF65-F5344CB8AC3E}">
        <p14:creationId xmlns:p14="http://schemas.microsoft.com/office/powerpoint/2010/main" val="35452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DD39BB1-9E00-425A-8FCB-E69B8278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9284A1DD-034B-4375-AC54-2DF23310E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11B7E2A-AC59-4CED-9AE5-9511BF088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F93B-5908-4E56-B4FA-DE4F1F68FB12}" type="datetimeFigureOut">
              <a:rPr lang="de-DE" smtClean="0"/>
              <a:t>31.07.2023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9ED9032A-2551-4194-97D7-44F67482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E1D8E6A-6D71-49A9-87B6-AB445739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FC7D-1D04-4E17-A35C-0131E623B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94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7C544024-2B45-4395-B00D-5FCC323EA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C84FC099-536B-4675-9BD0-F422D810F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187B898-256D-48F3-B2DC-67E77AA42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F93B-5908-4E56-B4FA-DE4F1F68FB12}" type="datetimeFigureOut">
              <a:rPr lang="de-DE" smtClean="0"/>
              <a:t>31.07.2023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487751C8-2642-4BAD-8495-9187253BB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5F91D0B-99D1-43D1-903F-E8E6AB52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FC7D-1D04-4E17-A35C-0131E623B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29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891BF66-2491-4251-A94E-EA4BFAFF0EC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5000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FAFB019-86C2-4D1D-8017-8A07431C730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FFFFFF">
              <a:alpha val="5000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  <a:lvl2pPr>
              <a:defRPr>
                <a:latin typeface="Agency FB" panose="020B0503020202020204" pitchFamily="34" charset="0"/>
              </a:defRPr>
            </a:lvl2pPr>
            <a:lvl3pPr>
              <a:defRPr>
                <a:latin typeface="Agency FB" panose="020B0503020202020204" pitchFamily="34" charset="0"/>
              </a:defRPr>
            </a:lvl3pPr>
            <a:lvl4pPr>
              <a:defRPr>
                <a:latin typeface="Agency FB" panose="020B0503020202020204" pitchFamily="34" charset="0"/>
              </a:defRPr>
            </a:lvl4pPr>
            <a:lvl5pPr>
              <a:defRPr>
                <a:latin typeface="Agency FB" panose="020B05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51969CC-D912-42DA-8539-B907BC786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F93B-5908-4E56-B4FA-DE4F1F68FB12}" type="datetimeFigureOut">
              <a:rPr lang="de-DE" smtClean="0"/>
              <a:t>31.07.2023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5637CDB5-7CC5-4BD7-87D3-8B50B7E0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7D25014-5230-444F-9EB2-915F0089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FC7D-1D04-4E17-A35C-0131E623B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38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bg1">
            <a:tint val="95000"/>
            <a:satMod val="170000"/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5798889-6B8D-4CD9-A02F-503F60022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solidFill>
            <a:srgbClr val="FFFFFF">
              <a:alpha val="5000"/>
            </a:srgbClr>
          </a:solidFill>
        </p:spPr>
        <p:txBody>
          <a:bodyPr anchor="b"/>
          <a:lstStyle>
            <a:lvl1pPr>
              <a:defRPr sz="6000">
                <a:latin typeface="Agency FB" panose="020B0503020202020204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CA9A690A-A6E2-49F3-85CF-80B5586D7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solidFill>
            <a:srgbClr val="FFFFFF">
              <a:alpha val="5000"/>
            </a:srgbClr>
          </a:solidFill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4AB6CEC-99F8-4200-B80A-60049CD7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F93B-5908-4E56-B4FA-DE4F1F68FB12}" type="datetimeFigureOut">
              <a:rPr lang="de-DE" smtClean="0"/>
              <a:t>31.07.2023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2436FBA-6F4B-4CDF-9098-B3EEB93A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8BDCA54C-F04D-4806-B02F-8AC78011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FC7D-1D04-4E17-A35C-0131E623B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50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4580B3F-FED7-4EAA-8C44-E9CC011EA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A6DF156-E603-4DF5-B43B-1D7A2F47E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66A2D97A-9CE5-46CC-AE33-1CD7D6D92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DEE04942-0092-41AD-AEDF-4B53D438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F93B-5908-4E56-B4FA-DE4F1F68FB12}" type="datetimeFigureOut">
              <a:rPr lang="de-DE" smtClean="0"/>
              <a:t>31.07.2023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1D91A7AE-656F-4828-AB76-39560A790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27099C18-DFFE-4689-AB8A-FA158161A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FC7D-1D04-4E17-A35C-0131E623B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51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3BAF8CC-544E-41CA-8031-7FF12BA3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81E17E7F-B02D-4DFC-A229-B596E6B63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6BEDD33A-608B-4A96-93C3-2A167F89D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7E10C5EC-33DC-4F36-AFC1-5D9766BEF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EB57CCA9-4ECA-4776-B7E4-FFADA40D9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CB1F59D2-7C57-40AA-AD3C-B6A3E000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F93B-5908-4E56-B4FA-DE4F1F68FB12}" type="datetimeFigureOut">
              <a:rPr lang="de-DE" smtClean="0"/>
              <a:t>31.07.2023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F1B40EF6-2EAF-41B4-99AA-BDDC78D74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0A2085DE-2178-428E-BEC6-1D3FF5D6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FC7D-1D04-4E17-A35C-0131E623B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35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E2A6AA4-096A-4074-B45A-5866597DA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C42314F2-D2E3-4ED1-9309-C771809A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F93B-5908-4E56-B4FA-DE4F1F68FB12}" type="datetimeFigureOut">
              <a:rPr lang="de-DE" smtClean="0"/>
              <a:t>31.07.2023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434D7EC1-2DF3-4999-AC3A-ADACBDB3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E2402A43-6655-4B8F-AC7C-DDAA6A36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FC7D-1D04-4E17-A35C-0131E623B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76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D4196250-91F0-4E8F-978C-4DA736B2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F93B-5908-4E56-B4FA-DE4F1F68FB12}" type="datetimeFigureOut">
              <a:rPr lang="de-DE" smtClean="0"/>
              <a:t>31.07.2023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AE55EC38-2B27-4524-9BF1-0E84AC313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4156743F-58F9-47C5-8B00-93DA1D3C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FC7D-1D04-4E17-A35C-0131E623B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02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05E76AB-BA8E-4FD6-86C6-84C024D03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BBC3711-3D2F-4659-ADC1-BE8D92E3F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7E200B4F-6C13-48EF-9D2F-96040664D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C38A8C2A-4320-47D2-A2CA-2C83B1AC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F93B-5908-4E56-B4FA-DE4F1F68FB12}" type="datetimeFigureOut">
              <a:rPr lang="de-DE" smtClean="0"/>
              <a:t>31.07.2023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82F43A99-BC88-4B89-A2B2-D87993609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C6FEED3E-C77F-47CA-BE24-8A1CB950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FC7D-1D04-4E17-A35C-0131E623B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69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98160FF-265F-42EA-9A3D-50D4635F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FF453541-CEB0-4E79-BF59-14D3851AC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25BCB91C-D7D1-420B-AA93-EB6568286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07C1572A-3CDD-4A99-8622-7A4860F4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F93B-5908-4E56-B4FA-DE4F1F68FB12}" type="datetimeFigureOut">
              <a:rPr lang="de-DE" smtClean="0"/>
              <a:t>31.07.2023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7C5DD735-D344-481F-B0E7-31CB121C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67FFAD4A-CB12-4268-B263-3544D563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FC7D-1D04-4E17-A35C-0131E623B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95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1E7A9F15-44FC-455E-8CD5-AF6A85CE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EF63E444-7C23-40D2-BC7F-133CBC7E4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vert="horz" lIns="91440" tIns="72000" rIns="91440" bIns="7200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57DEAF6-3D31-4BEF-9ACB-774112048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</a:lstStyle>
          <a:p>
            <a:fld id="{ED20F93B-5908-4E56-B4FA-DE4F1F68FB12}" type="datetimeFigureOut">
              <a:rPr lang="de-DE" smtClean="0"/>
              <a:pPr/>
              <a:t>31.07.2023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8B81D9AA-F61C-46AB-A73D-C41593879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DD77E21-A60C-4F64-8AFA-7226E22FE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</a:lstStyle>
          <a:p>
            <a:fld id="{C03CFC7D-1D04-4E17-A35C-0131E623BC2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461E2782-0812-42EC-856B-D99AE9609A3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241" y="6220619"/>
            <a:ext cx="1555749" cy="544512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xmlns="" id="{F4039A00-BEAD-4159-9656-545869C5690A}"/>
              </a:ext>
            </a:extLst>
          </p:cNvPr>
          <p:cNvCxnSpPr>
            <a:cxnSpLocks/>
          </p:cNvCxnSpPr>
          <p:nvPr userDrawn="1"/>
        </p:nvCxnSpPr>
        <p:spPr>
          <a:xfrm>
            <a:off x="838200" y="6457950"/>
            <a:ext cx="90170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xmlns="" id="{0BD4DB81-08B0-4295-AAFA-DAFD09BB77A4}"/>
              </a:ext>
            </a:extLst>
          </p:cNvPr>
          <p:cNvCxnSpPr>
            <a:cxnSpLocks/>
          </p:cNvCxnSpPr>
          <p:nvPr userDrawn="1"/>
        </p:nvCxnSpPr>
        <p:spPr>
          <a:xfrm>
            <a:off x="831850" y="6699250"/>
            <a:ext cx="90170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396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gency FB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gency FB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gency FB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gency FB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gency FB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gency FB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dingview.com/" TargetMode="External"/><Relationship Id="rId2" Type="http://schemas.openxmlformats.org/officeDocument/2006/relationships/hyperlink" Target="https://github.com/Paul-Mizel/Crypto-Trading-Unleashe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7901ADB-EC8D-4C87-ACA5-8825A7462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978189"/>
          </a:xfrm>
        </p:spPr>
        <p:txBody>
          <a:bodyPr anchor="ctr">
            <a:normAutofit/>
          </a:bodyPr>
          <a:lstStyle/>
          <a:p>
            <a:r>
              <a:rPr lang="de-DE" sz="7200" b="1" dirty="0" smtClean="0"/>
              <a:t>PINE SCRIPT</a:t>
            </a:r>
            <a:endParaRPr lang="de-DE" sz="7200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C702101D-099E-417A-B1CA-358B1EDEB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58207"/>
            <a:ext cx="9144000" cy="1534510"/>
          </a:xfrm>
        </p:spPr>
        <p:txBody>
          <a:bodyPr anchor="ctr">
            <a:normAutofit/>
          </a:bodyPr>
          <a:lstStyle/>
          <a:p>
            <a:r>
              <a:rPr lang="de-DE" sz="4400" dirty="0"/>
              <a:t>      Paul </a:t>
            </a:r>
            <a:r>
              <a:rPr lang="de-DE" sz="4400" dirty="0" smtClean="0"/>
              <a:t>Mizel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740860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PINE Script Übersicht v5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Pine </a:t>
            </a:r>
            <a:r>
              <a:rPr lang="en-US" dirty="0"/>
              <a:t>Script® is </a:t>
            </a:r>
            <a:r>
              <a:rPr lang="en-US" dirty="0" err="1"/>
              <a:t>TradingView’s</a:t>
            </a:r>
            <a:r>
              <a:rPr lang="en-US" dirty="0"/>
              <a:t> programming language. It allows traders to create their own trading tools and run them on our servers. We designed Pine Script® as a lightweight, yet powerful, language for developing indicators and strategies that you can then </a:t>
            </a:r>
            <a:r>
              <a:rPr lang="en-US" dirty="0" err="1"/>
              <a:t>backtest</a:t>
            </a:r>
            <a:r>
              <a:rPr lang="en-US" dirty="0"/>
              <a:t>.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https</a:t>
            </a:r>
            <a:r>
              <a:rPr lang="de-DE" dirty="0"/>
              <a:t>://www.tradingview.com/pine-script-docs/en/v5/Introduction.html</a:t>
            </a:r>
          </a:p>
        </p:txBody>
      </p:sp>
    </p:spTree>
    <p:extLst>
      <p:ext uri="{BB962C8B-B14F-4D97-AF65-F5344CB8AC3E}">
        <p14:creationId xmlns:p14="http://schemas.microsoft.com/office/powerpoint/2010/main" val="164306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können wir mit PINE Script erstellen?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9184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5029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PINE Script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 fundamental types: “</a:t>
            </a:r>
            <a:r>
              <a:rPr lang="en-US" sz="4400" dirty="0" err="1">
                <a:solidFill>
                  <a:srgbClr val="0070C0"/>
                </a:solidFill>
              </a:rPr>
              <a:t>int</a:t>
            </a:r>
            <a:r>
              <a:rPr lang="en-US" sz="4400" dirty="0"/>
              <a:t>”, “</a:t>
            </a:r>
            <a:r>
              <a:rPr lang="en-US" sz="4400" dirty="0">
                <a:solidFill>
                  <a:srgbClr val="0070C0"/>
                </a:solidFill>
              </a:rPr>
              <a:t>float</a:t>
            </a:r>
            <a:r>
              <a:rPr lang="en-US" sz="4400" dirty="0"/>
              <a:t>”, “</a:t>
            </a:r>
            <a:r>
              <a:rPr lang="en-US" sz="4400" dirty="0">
                <a:solidFill>
                  <a:srgbClr val="0070C0"/>
                </a:solidFill>
              </a:rPr>
              <a:t>bool</a:t>
            </a:r>
            <a:r>
              <a:rPr lang="en-US" sz="4400" dirty="0"/>
              <a:t>”, “</a:t>
            </a:r>
            <a:r>
              <a:rPr lang="en-US" sz="4400" dirty="0">
                <a:solidFill>
                  <a:srgbClr val="0070C0"/>
                </a:solidFill>
              </a:rPr>
              <a:t>color</a:t>
            </a:r>
            <a:r>
              <a:rPr lang="en-US" sz="4400" dirty="0"/>
              <a:t>” and “</a:t>
            </a:r>
            <a:r>
              <a:rPr lang="en-US" sz="4400" dirty="0">
                <a:solidFill>
                  <a:srgbClr val="0070C0"/>
                </a:solidFill>
              </a:rPr>
              <a:t>string</a:t>
            </a:r>
            <a:r>
              <a:rPr lang="en-US" sz="4400" dirty="0"/>
              <a:t>”</a:t>
            </a:r>
          </a:p>
          <a:p>
            <a:r>
              <a:rPr lang="en-US" sz="4400" dirty="0"/>
              <a:t>The special types: “</a:t>
            </a:r>
            <a:r>
              <a:rPr lang="en-US" sz="4400" dirty="0">
                <a:solidFill>
                  <a:srgbClr val="0070C0"/>
                </a:solidFill>
              </a:rPr>
              <a:t>plot</a:t>
            </a:r>
            <a:r>
              <a:rPr lang="en-US" sz="4400" dirty="0"/>
              <a:t>”, “</a:t>
            </a:r>
            <a:r>
              <a:rPr lang="en-US" sz="4400" dirty="0" err="1">
                <a:solidFill>
                  <a:srgbClr val="0070C0"/>
                </a:solidFill>
              </a:rPr>
              <a:t>hline</a:t>
            </a:r>
            <a:r>
              <a:rPr lang="en-US" sz="4400" dirty="0"/>
              <a:t>”, “</a:t>
            </a:r>
            <a:r>
              <a:rPr lang="en-US" sz="4400" dirty="0">
                <a:solidFill>
                  <a:srgbClr val="0070C0"/>
                </a:solidFill>
              </a:rPr>
              <a:t>line</a:t>
            </a:r>
            <a:r>
              <a:rPr lang="en-US" sz="4400" dirty="0"/>
              <a:t>”, “</a:t>
            </a:r>
            <a:r>
              <a:rPr lang="en-US" sz="4400" dirty="0" err="1">
                <a:solidFill>
                  <a:srgbClr val="0070C0"/>
                </a:solidFill>
              </a:rPr>
              <a:t>linefill</a:t>
            </a:r>
            <a:r>
              <a:rPr lang="en-US" sz="4400" dirty="0"/>
              <a:t>”, “</a:t>
            </a:r>
            <a:r>
              <a:rPr lang="en-US" sz="4400" dirty="0">
                <a:solidFill>
                  <a:srgbClr val="0070C0"/>
                </a:solidFill>
              </a:rPr>
              <a:t>label</a:t>
            </a:r>
            <a:r>
              <a:rPr lang="en-US" sz="4400" dirty="0"/>
              <a:t>”, “</a:t>
            </a:r>
            <a:r>
              <a:rPr lang="en-US" sz="4400" dirty="0">
                <a:solidFill>
                  <a:srgbClr val="0070C0"/>
                </a:solidFill>
              </a:rPr>
              <a:t>box</a:t>
            </a:r>
            <a:r>
              <a:rPr lang="en-US" sz="4400" dirty="0"/>
              <a:t>”, “</a:t>
            </a:r>
            <a:r>
              <a:rPr lang="en-US" sz="4400" dirty="0">
                <a:solidFill>
                  <a:srgbClr val="0070C0"/>
                </a:solidFill>
              </a:rPr>
              <a:t>table</a:t>
            </a:r>
            <a:r>
              <a:rPr lang="en-US" sz="4400" dirty="0"/>
              <a:t>”, “</a:t>
            </a:r>
            <a:r>
              <a:rPr lang="en-US" sz="4400" dirty="0">
                <a:solidFill>
                  <a:srgbClr val="0070C0"/>
                </a:solidFill>
              </a:rPr>
              <a:t>array</a:t>
            </a:r>
            <a:r>
              <a:rPr lang="en-US" sz="4400" dirty="0"/>
              <a:t>”, “</a:t>
            </a:r>
            <a:r>
              <a:rPr lang="en-US" sz="4400" dirty="0">
                <a:solidFill>
                  <a:srgbClr val="0070C0"/>
                </a:solidFill>
              </a:rPr>
              <a:t>matrix</a:t>
            </a:r>
            <a:r>
              <a:rPr lang="en-US" sz="4400" dirty="0"/>
              <a:t>”</a:t>
            </a:r>
          </a:p>
          <a:p>
            <a:r>
              <a:rPr lang="en-US" sz="4400" dirty="0"/>
              <a:t>User-defined types (UDTs)</a:t>
            </a:r>
          </a:p>
          <a:p>
            <a:r>
              <a:rPr lang="en-US" sz="4400" dirty="0"/>
              <a:t>“</a:t>
            </a:r>
            <a:r>
              <a:rPr lang="en-US" sz="4400" dirty="0">
                <a:solidFill>
                  <a:srgbClr val="0070C0"/>
                </a:solidFill>
              </a:rPr>
              <a:t>void</a:t>
            </a:r>
            <a:r>
              <a:rPr lang="en-US" sz="440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8869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Strukturen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if-else</a:t>
            </a:r>
          </a:p>
          <a:p>
            <a:r>
              <a:rPr lang="en-US" dirty="0" smtClean="0"/>
              <a:t>switch</a:t>
            </a:r>
            <a:endParaRPr lang="en-US" dirty="0"/>
          </a:p>
          <a:p>
            <a:r>
              <a:rPr lang="de-DE" dirty="0" err="1" smtClean="0"/>
              <a:t>for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6002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Inputs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4400" dirty="0" smtClean="0"/>
              <a:t>Sind veränderbare Parameter für fast alle Typen und auch </a:t>
            </a:r>
            <a:r>
              <a:rPr lang="de-DE" sz="4400" dirty="0" err="1" smtClean="0"/>
              <a:t>Sources</a:t>
            </a:r>
            <a:r>
              <a:rPr lang="de-DE" sz="4400" dirty="0" smtClean="0"/>
              <a:t> und </a:t>
            </a:r>
            <a:r>
              <a:rPr lang="de-DE" sz="4400" dirty="0" err="1" smtClean="0"/>
              <a:t>TimeFrames</a:t>
            </a:r>
            <a:r>
              <a:rPr lang="de-DE" sz="4400" dirty="0" smtClean="0"/>
              <a:t>.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1815664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Wert Variablen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</a:t>
            </a:r>
          </a:p>
          <a:p>
            <a:r>
              <a:rPr lang="en-US" dirty="0"/>
              <a:t>high</a:t>
            </a:r>
          </a:p>
          <a:p>
            <a:r>
              <a:rPr lang="en-US" dirty="0"/>
              <a:t>low</a:t>
            </a:r>
          </a:p>
          <a:p>
            <a:r>
              <a:rPr lang="en-US" dirty="0"/>
              <a:t>close</a:t>
            </a:r>
          </a:p>
          <a:p>
            <a:r>
              <a:rPr lang="en-US" dirty="0"/>
              <a:t>volume</a:t>
            </a:r>
          </a:p>
          <a:p>
            <a:r>
              <a:rPr lang="en-US" dirty="0"/>
              <a:t>time</a:t>
            </a:r>
          </a:p>
          <a:p>
            <a:r>
              <a:rPr lang="en-US" dirty="0"/>
              <a:t>hl2</a:t>
            </a:r>
          </a:p>
          <a:p>
            <a:r>
              <a:rPr lang="en-US" dirty="0"/>
              <a:t>hlc3</a:t>
            </a:r>
          </a:p>
          <a:p>
            <a:r>
              <a:rPr lang="en-US" dirty="0"/>
              <a:t>ohlc4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0197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</a:t>
            </a:r>
            <a:r>
              <a:rPr lang="en-US" dirty="0" err="1" smtClean="0"/>
              <a:t>Bibliotheken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ta</a:t>
            </a:r>
            <a:endParaRPr lang="de-DE" dirty="0" smtClean="0"/>
          </a:p>
          <a:p>
            <a:r>
              <a:rPr lang="de-DE" dirty="0" err="1"/>
              <a:t>m</a:t>
            </a:r>
            <a:r>
              <a:rPr lang="de-DE" dirty="0" err="1" smtClean="0"/>
              <a:t>ath</a:t>
            </a:r>
            <a:endParaRPr lang="de-DE" dirty="0" smtClean="0"/>
          </a:p>
          <a:p>
            <a:r>
              <a:rPr lang="de-DE" dirty="0" err="1" smtClean="0"/>
              <a:t>string</a:t>
            </a:r>
            <a:endParaRPr lang="de-DE" dirty="0" smtClean="0"/>
          </a:p>
          <a:p>
            <a:r>
              <a:rPr lang="de-DE" dirty="0" err="1" smtClean="0"/>
              <a:t>array</a:t>
            </a:r>
            <a:endParaRPr lang="de-DE" dirty="0" smtClean="0"/>
          </a:p>
          <a:p>
            <a:r>
              <a:rPr lang="de-DE" dirty="0" err="1" smtClean="0"/>
              <a:t>matrix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request</a:t>
            </a:r>
            <a:endParaRPr lang="de-DE" dirty="0" smtClean="0"/>
          </a:p>
          <a:p>
            <a:r>
              <a:rPr lang="de-DE" dirty="0" err="1" smtClean="0"/>
              <a:t>syminfo</a:t>
            </a:r>
            <a:endParaRPr lang="de-DE" dirty="0" smtClean="0"/>
          </a:p>
          <a:p>
            <a:r>
              <a:rPr lang="de-DE" dirty="0" err="1"/>
              <a:t>ticker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8588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Zechnungstools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plot</a:t>
            </a:r>
            <a:endParaRPr lang="de-DE" dirty="0" smtClean="0"/>
          </a:p>
          <a:p>
            <a:r>
              <a:rPr lang="de-DE" dirty="0" err="1" smtClean="0"/>
              <a:t>plotcandle</a:t>
            </a:r>
            <a:endParaRPr lang="de-DE" dirty="0" smtClean="0"/>
          </a:p>
          <a:p>
            <a:r>
              <a:rPr lang="de-DE" dirty="0" err="1"/>
              <a:t>plotshape</a:t>
            </a:r>
            <a:endParaRPr lang="de-DE" dirty="0" smtClean="0"/>
          </a:p>
          <a:p>
            <a:r>
              <a:rPr lang="de-DE" dirty="0" err="1" smtClean="0"/>
              <a:t>fill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label</a:t>
            </a:r>
            <a:endParaRPr lang="de-DE" dirty="0" smtClean="0"/>
          </a:p>
          <a:p>
            <a:r>
              <a:rPr lang="de-DE" dirty="0" err="1"/>
              <a:t>hline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2047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Webhooks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alert</a:t>
            </a:r>
          </a:p>
          <a:p>
            <a:r>
              <a:rPr lang="de-DE" dirty="0"/>
              <a:t>strategy</a:t>
            </a:r>
          </a:p>
        </p:txBody>
      </p:sp>
    </p:spTree>
    <p:extLst>
      <p:ext uri="{BB962C8B-B14F-4D97-AF65-F5344CB8AC3E}">
        <p14:creationId xmlns:p14="http://schemas.microsoft.com/office/powerpoint/2010/main" val="2378256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Lasst uns </a:t>
            </a:r>
            <a:r>
              <a:rPr lang="de-DE" dirty="0" smtClean="0"/>
              <a:t>einen oder zwei Indikatoren </a:t>
            </a:r>
            <a:r>
              <a:rPr lang="de-DE" dirty="0" smtClean="0"/>
              <a:t>Entwickeln!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Moving</a:t>
            </a:r>
            <a:r>
              <a:rPr lang="de-DE" dirty="0"/>
              <a:t> </a:t>
            </a:r>
            <a:r>
              <a:rPr lang="de-DE" dirty="0" smtClean="0"/>
              <a:t>Average</a:t>
            </a:r>
          </a:p>
          <a:p>
            <a:pPr marL="0" indent="0">
              <a:buNone/>
            </a:pPr>
            <a:r>
              <a:rPr lang="de-DE" dirty="0" smtClean="0"/>
              <a:t>	Simple</a:t>
            </a:r>
            <a:r>
              <a:rPr lang="de-DE" dirty="0"/>
              <a:t>: </a:t>
            </a:r>
            <a:r>
              <a:rPr lang="de-DE" dirty="0" smtClean="0"/>
              <a:t>SMA = (A1 </a:t>
            </a:r>
            <a:r>
              <a:rPr lang="de-DE" dirty="0"/>
              <a:t>+ A2+… + An)/</a:t>
            </a:r>
            <a:r>
              <a:rPr lang="de-DE" dirty="0" smtClean="0"/>
              <a:t>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Tripple EMA: </a:t>
            </a:r>
            <a:r>
              <a:rPr lang="pt-BR" dirty="0"/>
              <a:t>TEMA = </a:t>
            </a:r>
            <a:r>
              <a:rPr lang="pt-BR" b="1" dirty="0"/>
              <a:t>3 x EMA</a:t>
            </a:r>
            <a:r>
              <a:rPr lang="pt-BR" dirty="0"/>
              <a:t> - 3 x EMA (EMA) + ​EMA (EMA (EMA))</a:t>
            </a:r>
            <a:endParaRPr lang="de-DE" dirty="0" smtClean="0"/>
          </a:p>
          <a:p>
            <a:r>
              <a:rPr lang="de-DE" dirty="0" smtClean="0"/>
              <a:t>Heiken-</a:t>
            </a:r>
            <a:r>
              <a:rPr lang="de-DE" dirty="0" err="1" smtClean="0"/>
              <a:t>Ashi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	Open </a:t>
            </a:r>
            <a:r>
              <a:rPr lang="de-DE" dirty="0"/>
              <a:t>= (Open der vorherigen Kerze + Close der vorherigen Kerze) geteilt durch 2</a:t>
            </a:r>
          </a:p>
          <a:p>
            <a:pPr marL="0" indent="0">
              <a:buNone/>
            </a:pPr>
            <a:r>
              <a:rPr lang="de-DE" dirty="0" smtClean="0"/>
              <a:t>	Close </a:t>
            </a:r>
            <a:r>
              <a:rPr lang="de-DE" dirty="0"/>
              <a:t>= (Open + Close + High + Low der aktuellen Kerze) geteilt durch 4</a:t>
            </a:r>
          </a:p>
          <a:p>
            <a:pPr marL="0" indent="0">
              <a:buNone/>
            </a:pPr>
            <a:r>
              <a:rPr lang="de-DE" dirty="0" smtClean="0"/>
              <a:t>	High </a:t>
            </a:r>
            <a:r>
              <a:rPr lang="de-DE" dirty="0"/>
              <a:t>= der Maximalwert aus dem High, Open oder Close des aktuellen Zeitraums</a:t>
            </a:r>
          </a:p>
          <a:p>
            <a:pPr marL="0" indent="0">
              <a:buNone/>
            </a:pPr>
            <a:r>
              <a:rPr lang="de-DE" dirty="0" smtClean="0"/>
              <a:t>	Low </a:t>
            </a:r>
            <a:r>
              <a:rPr lang="de-DE" dirty="0"/>
              <a:t>= der Minimalwert aus dem Low, Open oder Close des aktuellen Zeitraums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396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6F5D366-EE14-4636-8A92-0872E29713D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5000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Über Paul Mizel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8DBEE4F-79D5-4050-BEF0-986476E94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3200" dirty="0" smtClean="0"/>
              <a:t>.</a:t>
            </a:r>
            <a:r>
              <a:rPr lang="de-DE" sz="3200" dirty="0" smtClean="0"/>
              <a:t>NET | </a:t>
            </a:r>
            <a:r>
              <a:rPr lang="de-DE" sz="3200" dirty="0" err="1" smtClean="0"/>
              <a:t>Pine</a:t>
            </a:r>
            <a:r>
              <a:rPr lang="de-DE" sz="3200" dirty="0" smtClean="0"/>
              <a:t> Script | </a:t>
            </a:r>
            <a:r>
              <a:rPr lang="de-DE" sz="3200" dirty="0" err="1" smtClean="0"/>
              <a:t>Blockchain</a:t>
            </a:r>
            <a:r>
              <a:rPr lang="de-DE" sz="3200" dirty="0" smtClean="0"/>
              <a:t> | Game | </a:t>
            </a:r>
            <a:r>
              <a:rPr lang="de-DE" sz="3200" dirty="0" smtClean="0"/>
              <a:t>Business</a:t>
            </a:r>
            <a:endParaRPr lang="de-DE" sz="3200" dirty="0" smtClean="0"/>
          </a:p>
          <a:p>
            <a:r>
              <a:rPr lang="de-DE" sz="3200" dirty="0" smtClean="0"/>
              <a:t>Wissensmanager | Innovationsmanager</a:t>
            </a:r>
          </a:p>
          <a:p>
            <a:r>
              <a:rPr lang="de-DE" sz="3200" dirty="0" smtClean="0"/>
              <a:t>Buchautor</a:t>
            </a:r>
          </a:p>
          <a:p>
            <a:pPr marL="0" indent="0">
              <a:buNone/>
            </a:pPr>
            <a:endParaRPr lang="de-DE" sz="3200" dirty="0" smtClean="0"/>
          </a:p>
          <a:p>
            <a:pPr marL="0" indent="0">
              <a:buNone/>
            </a:pPr>
            <a:r>
              <a:rPr lang="de-DE" sz="3200" dirty="0" smtClean="0"/>
              <a:t>Geschäftsführer</a:t>
            </a:r>
          </a:p>
          <a:p>
            <a:pPr marL="0" indent="0">
              <a:buNone/>
            </a:pPr>
            <a:r>
              <a:rPr lang="de-DE" sz="3200" b="1" dirty="0" smtClean="0"/>
              <a:t>ECHTNICE GmbH</a:t>
            </a:r>
          </a:p>
          <a:p>
            <a:pPr marL="0" indent="0">
              <a:buNone/>
            </a:pPr>
            <a:endParaRPr lang="de-DE" sz="3200" dirty="0" smtClean="0"/>
          </a:p>
          <a:p>
            <a:pPr marL="0" indent="0">
              <a:buNone/>
            </a:pPr>
            <a:r>
              <a:rPr lang="de-DE" sz="3200" dirty="0"/>
              <a:t>P</a:t>
            </a:r>
            <a:r>
              <a:rPr lang="de-DE" sz="3200" dirty="0" smtClean="0"/>
              <a:t>rivat</a:t>
            </a:r>
            <a:r>
              <a:rPr lang="de-DE" sz="3200" dirty="0" smtClean="0"/>
              <a:t>: www.paulmizel.com</a:t>
            </a:r>
          </a:p>
        </p:txBody>
      </p:sp>
      <p:pic>
        <p:nvPicPr>
          <p:cNvPr id="1026" name="Picture 2" descr="https://paulmizel.com/assets/img/hero-img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304" y="3538848"/>
            <a:ext cx="2356468" cy="2356468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aulmizel.com/assets/img/hero-img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464" y="3538848"/>
            <a:ext cx="2367446" cy="2367446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paulmizel.com/assets/img/hero-img-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546" y="3538848"/>
            <a:ext cx="2386889" cy="2386889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209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Moving</a:t>
            </a:r>
            <a:r>
              <a:rPr lang="de-DE" dirty="0"/>
              <a:t> </a:t>
            </a:r>
            <a:r>
              <a:rPr lang="de-DE" dirty="0" smtClean="0"/>
              <a:t>Average</a:t>
            </a:r>
            <a:endParaRPr lang="de-DE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169289"/>
            <a:ext cx="10515600" cy="3608620"/>
          </a:xfrm>
          <a:prstGeom prst="rect">
            <a:avLst/>
          </a:prstGeom>
          <a:solidFill>
            <a:srgbClr val="F0F3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//@</a:t>
            </a:r>
            <a:r>
              <a:rPr kumimoji="0" lang="de-DE" altLang="de-DE" sz="1800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de-DE" altLang="de-DE" sz="18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=5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13172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rgbClr val="131722"/>
              </a:solidFill>
              <a:effectLst/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indicator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1317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altLang="de-DE" sz="1800" dirty="0" smtClean="0">
                <a:solidFill>
                  <a:srgbClr val="BA2121"/>
                </a:solidFill>
                <a:latin typeface="Consolas" panose="020B0609020204030204" pitchFamily="49" charset="0"/>
              </a:rPr>
              <a:t>DO_DOTNET_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MA 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#1"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131722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101010"/>
                </a:solidFill>
                <a:effectLst/>
                <a:latin typeface="Consolas" panose="020B0609020204030204" pitchFamily="49" charset="0"/>
              </a:rPr>
              <a:t>fast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6666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131722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rgbClr val="13172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rgbClr val="101010"/>
                </a:solidFill>
                <a:effectLst/>
                <a:latin typeface="Consolas" panose="020B0609020204030204" pitchFamily="49" charset="0"/>
              </a:rPr>
              <a:t>slow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6666FF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131722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rgbClr val="13172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rgbClr val="101010"/>
                </a:solidFill>
                <a:effectLst/>
                <a:latin typeface="Consolas" panose="020B0609020204030204" pitchFamily="49" charset="0"/>
              </a:rPr>
              <a:t>fastMA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ta.ema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1317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13172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101010"/>
                </a:solidFill>
                <a:effectLst/>
                <a:latin typeface="Consolas" panose="020B0609020204030204" pitchFamily="49" charset="0"/>
              </a:rPr>
              <a:t>fast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131722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rgbClr val="101010"/>
                </a:solidFill>
                <a:effectLst/>
                <a:latin typeface="Consolas" panose="020B0609020204030204" pitchFamily="49" charset="0"/>
              </a:rPr>
              <a:t>slowMA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ta.ema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1317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13172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rgbClr val="101010"/>
                </a:solidFill>
                <a:effectLst/>
                <a:latin typeface="Consolas" panose="020B0609020204030204" pitchFamily="49" charset="0"/>
              </a:rPr>
              <a:t>slow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131722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1317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altLang="de-DE" sz="1800" dirty="0" err="1" smtClean="0">
                <a:solidFill>
                  <a:srgbClr val="101010"/>
                </a:solidFill>
                <a:latin typeface="Consolas" panose="020B0609020204030204" pitchFamily="49" charset="0"/>
              </a:rPr>
              <a:t>fastMA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13172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color.blue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131722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1317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altLang="de-DE" sz="1800" dirty="0" err="1" smtClean="0">
                <a:solidFill>
                  <a:srgbClr val="101010"/>
                </a:solidFill>
                <a:latin typeface="Consolas" panose="020B0609020204030204" pitchFamily="49" charset="0"/>
              </a:rPr>
              <a:t>slowMA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13172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color.orang</a:t>
            </a:r>
            <a:r>
              <a:rPr lang="de-DE" altLang="de-DE" sz="18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</a:t>
            </a:r>
            <a:r>
              <a:rPr lang="de-DE" altLang="de-DE" sz="1800" dirty="0">
                <a:solidFill>
                  <a:srgbClr val="131722"/>
                </a:solidFill>
                <a:latin typeface="Consolas" panose="020B0609020204030204" pitchFamily="49" charset="0"/>
              </a:rPr>
              <a:t>)</a:t>
            </a:r>
            <a:endParaRPr kumimoji="0" lang="de-DE" altLang="de-D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352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Moving</a:t>
            </a:r>
            <a:r>
              <a:rPr lang="de-DE" dirty="0"/>
              <a:t> </a:t>
            </a:r>
            <a:r>
              <a:rPr lang="de-DE" dirty="0" smtClean="0"/>
              <a:t>Averages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>
            <a:normAutofit fontScale="40000" lnSpcReduction="2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2A2E39"/>
                </a:solidFill>
                <a:latin typeface="Consolas" panose="020B0609020204030204" pitchFamily="49" charset="0"/>
              </a:rPr>
              <a:t>sha_ma_type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962FF"/>
                </a:solidFill>
                <a:latin typeface="Consolas" panose="020B0609020204030204" pitchFamily="49" charset="0"/>
              </a:rPr>
              <a:t>input.string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388E3C"/>
                </a:solidFill>
                <a:latin typeface="Consolas" panose="020B0609020204030204" pitchFamily="49" charset="0"/>
              </a:rPr>
              <a:t>"EMA"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A2E39"/>
                </a:solidFill>
                <a:latin typeface="Consolas" panose="020B0609020204030204" pitchFamily="49" charset="0"/>
              </a:rPr>
              <a:t>title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88E3C"/>
                </a:solidFill>
                <a:latin typeface="Consolas" panose="020B0609020204030204" pitchFamily="49" charset="0"/>
              </a:rPr>
              <a:t>"MA Type"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A2E39"/>
                </a:solidFill>
                <a:latin typeface="Consolas" panose="020B0609020204030204" pitchFamily="49" charset="0"/>
              </a:rPr>
              <a:t>options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dirty="0">
                <a:solidFill>
                  <a:srgbClr val="388E3C"/>
                </a:solidFill>
                <a:latin typeface="Consolas" panose="020B0609020204030204" pitchFamily="49" charset="0"/>
              </a:rPr>
              <a:t>"ALMA"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88E3C"/>
                </a:solidFill>
                <a:latin typeface="Consolas" panose="020B0609020204030204" pitchFamily="49" charset="0"/>
              </a:rPr>
              <a:t>"SMA"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88E3C"/>
                </a:solidFill>
                <a:latin typeface="Consolas" panose="020B0609020204030204" pitchFamily="49" charset="0"/>
              </a:rPr>
              <a:t>"DEMA"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88E3C"/>
                </a:solidFill>
                <a:latin typeface="Consolas" panose="020B0609020204030204" pitchFamily="49" charset="0"/>
              </a:rPr>
              <a:t>"EMA"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88E3C"/>
                </a:solidFill>
                <a:latin typeface="Consolas" panose="020B0609020204030204" pitchFamily="49" charset="0"/>
              </a:rPr>
              <a:t>"HMA"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88E3C"/>
                </a:solidFill>
                <a:latin typeface="Consolas" panose="020B0609020204030204" pitchFamily="49" charset="0"/>
              </a:rPr>
              <a:t>"LSMA"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88E3C"/>
                </a:solidFill>
                <a:latin typeface="Consolas" panose="020B0609020204030204" pitchFamily="49" charset="0"/>
              </a:rPr>
              <a:t>"RMA"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88E3C"/>
                </a:solidFill>
                <a:latin typeface="Consolas" panose="020B0609020204030204" pitchFamily="49" charset="0"/>
              </a:rPr>
              <a:t>"SWMA"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88E3C"/>
                </a:solidFill>
                <a:latin typeface="Consolas" panose="020B0609020204030204" pitchFamily="49" charset="0"/>
              </a:rPr>
              <a:t>"TEMA"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88E3C"/>
                </a:solidFill>
                <a:latin typeface="Consolas" panose="020B0609020204030204" pitchFamily="49" charset="0"/>
              </a:rPr>
              <a:t>"TMA"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88E3C"/>
                </a:solidFill>
                <a:latin typeface="Consolas" panose="020B0609020204030204" pitchFamily="49" charset="0"/>
              </a:rPr>
              <a:t>"VWMA"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88E3C"/>
                </a:solidFill>
                <a:latin typeface="Consolas" panose="020B0609020204030204" pitchFamily="49" charset="0"/>
              </a:rPr>
              <a:t>"WMA"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de-DE" dirty="0">
              <a:solidFill>
                <a:srgbClr val="13172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/>
            </a:r>
            <a:b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/>
            </a:r>
            <a:b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C3299"/>
                </a:solidFill>
                <a:latin typeface="Consolas" panose="020B0609020204030204" pitchFamily="49" charset="0"/>
              </a:rPr>
              <a:t>pm_ma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type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131722"/>
                </a:solidFill>
                <a:latin typeface="Consolas" panose="020B0609020204030204" pitchFamily="49" charset="0"/>
              </a:rPr>
              <a:t>src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131722"/>
                </a:solidFill>
                <a:latin typeface="Consolas" panose="020B0609020204030204" pitchFamily="49" charset="0"/>
              </a:rPr>
              <a:t>len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) =&gt;</a:t>
            </a:r>
          </a:p>
          <a:p>
            <a:pPr marL="0" indent="0">
              <a:buNone/>
            </a:pP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    </a:t>
            </a:r>
            <a:r>
              <a:rPr lang="de-DE" b="1" dirty="0" err="1">
                <a:solidFill>
                  <a:srgbClr val="22AB94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type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== "ALMA"</a:t>
            </a:r>
          </a:p>
          <a:p>
            <a:pPr marL="0" indent="0">
              <a:buNone/>
            </a:pP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962FF"/>
                </a:solidFill>
                <a:latin typeface="Consolas" panose="020B0609020204030204" pitchFamily="49" charset="0"/>
              </a:rPr>
              <a:t>ta.alma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A2E39"/>
                </a:solidFill>
                <a:latin typeface="Consolas" panose="020B0609020204030204" pitchFamily="49" charset="0"/>
              </a:rPr>
              <a:t>src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A2E39"/>
                </a:solidFill>
                <a:latin typeface="Consolas" panose="020B0609020204030204" pitchFamily="49" charset="0"/>
              </a:rPr>
              <a:t>len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F57F17"/>
                </a:solidFill>
                <a:latin typeface="Consolas" panose="020B0609020204030204" pitchFamily="49" charset="0"/>
              </a:rPr>
              <a:t>0.85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F57F17"/>
                </a:solidFill>
                <a:latin typeface="Consolas" panose="020B0609020204030204" pitchFamily="49" charset="0"/>
              </a:rPr>
              <a:t>6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dirty="0">
              <a:solidFill>
                <a:srgbClr val="13172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    </a:t>
            </a:r>
            <a:r>
              <a:rPr lang="de-DE" b="1" dirty="0" err="1">
                <a:solidFill>
                  <a:srgbClr val="22AB94"/>
                </a:solidFill>
                <a:latin typeface="Consolas" panose="020B0609020204030204" pitchFamily="49" charset="0"/>
              </a:rPr>
              <a:t>else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2AB94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type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== "SMA"</a:t>
            </a:r>
          </a:p>
          <a:p>
            <a:pPr marL="0" indent="0">
              <a:buNone/>
            </a:pP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962FF"/>
                </a:solidFill>
                <a:latin typeface="Consolas" panose="020B0609020204030204" pitchFamily="49" charset="0"/>
              </a:rPr>
              <a:t>ta.sma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A2E39"/>
                </a:solidFill>
                <a:latin typeface="Consolas" panose="020B0609020204030204" pitchFamily="49" charset="0"/>
              </a:rPr>
              <a:t>src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A2E39"/>
                </a:solidFill>
                <a:latin typeface="Consolas" panose="020B0609020204030204" pitchFamily="49" charset="0"/>
              </a:rPr>
              <a:t>len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dirty="0">
              <a:solidFill>
                <a:srgbClr val="13172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    </a:t>
            </a:r>
            <a:r>
              <a:rPr lang="de-DE" b="1" dirty="0" err="1">
                <a:solidFill>
                  <a:srgbClr val="22AB94"/>
                </a:solidFill>
                <a:latin typeface="Consolas" panose="020B0609020204030204" pitchFamily="49" charset="0"/>
              </a:rPr>
              <a:t>else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2AB94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type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== "DEMA"</a:t>
            </a:r>
          </a:p>
          <a:p>
            <a:pPr marL="0" indent="0">
              <a:buNone/>
            </a:pP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F57F17"/>
                </a:solidFill>
                <a:latin typeface="Consolas" panose="020B0609020204030204" pitchFamily="49" charset="0"/>
              </a:rPr>
              <a:t>2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962FF"/>
                </a:solidFill>
                <a:latin typeface="Consolas" panose="020B0609020204030204" pitchFamily="49" charset="0"/>
              </a:rPr>
              <a:t>ta.ema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A2E39"/>
                </a:solidFill>
                <a:latin typeface="Consolas" panose="020B0609020204030204" pitchFamily="49" charset="0"/>
              </a:rPr>
              <a:t>src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A2E39"/>
                </a:solidFill>
                <a:latin typeface="Consolas" panose="020B0609020204030204" pitchFamily="49" charset="0"/>
              </a:rPr>
              <a:t>len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962FF"/>
                </a:solidFill>
                <a:latin typeface="Consolas" panose="020B0609020204030204" pitchFamily="49" charset="0"/>
              </a:rPr>
              <a:t>ta.ema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962FF"/>
                </a:solidFill>
                <a:latin typeface="Consolas" panose="020B0609020204030204" pitchFamily="49" charset="0"/>
              </a:rPr>
              <a:t>ta.ema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A2E39"/>
                </a:solidFill>
                <a:latin typeface="Consolas" panose="020B0609020204030204" pitchFamily="49" charset="0"/>
              </a:rPr>
              <a:t>src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A2E39"/>
                </a:solidFill>
                <a:latin typeface="Consolas" panose="020B0609020204030204" pitchFamily="49" charset="0"/>
              </a:rPr>
              <a:t>len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A2E39"/>
                </a:solidFill>
                <a:latin typeface="Consolas" panose="020B0609020204030204" pitchFamily="49" charset="0"/>
              </a:rPr>
              <a:t>len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dirty="0">
              <a:solidFill>
                <a:srgbClr val="13172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    </a:t>
            </a:r>
            <a:r>
              <a:rPr lang="de-DE" b="1" dirty="0" err="1">
                <a:solidFill>
                  <a:srgbClr val="22AB94"/>
                </a:solidFill>
                <a:latin typeface="Consolas" panose="020B0609020204030204" pitchFamily="49" charset="0"/>
              </a:rPr>
              <a:t>else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2AB94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type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== "EMA"</a:t>
            </a:r>
          </a:p>
          <a:p>
            <a:pPr marL="0" indent="0">
              <a:buNone/>
            </a:pP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962FF"/>
                </a:solidFill>
                <a:latin typeface="Consolas" panose="020B0609020204030204" pitchFamily="49" charset="0"/>
              </a:rPr>
              <a:t>ta.ema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A2E39"/>
                </a:solidFill>
                <a:latin typeface="Consolas" panose="020B0609020204030204" pitchFamily="49" charset="0"/>
              </a:rPr>
              <a:t>src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A2E39"/>
                </a:solidFill>
                <a:latin typeface="Consolas" panose="020B0609020204030204" pitchFamily="49" charset="0"/>
              </a:rPr>
              <a:t>len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dirty="0">
              <a:solidFill>
                <a:srgbClr val="13172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    </a:t>
            </a:r>
            <a:r>
              <a:rPr lang="de-DE" b="1" dirty="0" err="1">
                <a:solidFill>
                  <a:srgbClr val="22AB94"/>
                </a:solidFill>
                <a:latin typeface="Consolas" panose="020B0609020204030204" pitchFamily="49" charset="0"/>
              </a:rPr>
              <a:t>else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2AB94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type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== "HMA"</a:t>
            </a:r>
          </a:p>
          <a:p>
            <a:pPr marL="0" indent="0">
              <a:buNone/>
            </a:pP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962FF"/>
                </a:solidFill>
                <a:latin typeface="Consolas" panose="020B0609020204030204" pitchFamily="49" charset="0"/>
              </a:rPr>
              <a:t>ta.hma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A2E39"/>
                </a:solidFill>
                <a:latin typeface="Consolas" panose="020B0609020204030204" pitchFamily="49" charset="0"/>
              </a:rPr>
              <a:t>src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A2E39"/>
                </a:solidFill>
                <a:latin typeface="Consolas" panose="020B0609020204030204" pitchFamily="49" charset="0"/>
              </a:rPr>
              <a:t>len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dirty="0" smtClean="0">
              <a:solidFill>
                <a:srgbClr val="13172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smtClean="0">
                <a:solidFill>
                  <a:srgbClr val="131722"/>
                </a:solidFill>
                <a:latin typeface="Consolas" panose="020B0609020204030204" pitchFamily="49" charset="0"/>
              </a:rPr>
              <a:t>    </a:t>
            </a:r>
            <a:r>
              <a:rPr lang="de-DE" b="1" dirty="0" err="1" smtClean="0">
                <a:solidFill>
                  <a:srgbClr val="22AB94"/>
                </a:solidFill>
                <a:latin typeface="Consolas" panose="020B0609020204030204" pitchFamily="49" charset="0"/>
              </a:rPr>
              <a:t>else</a:t>
            </a:r>
            <a:r>
              <a:rPr lang="de-DE" dirty="0" smtClean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22AB94"/>
                </a:solidFill>
                <a:latin typeface="Consolas" panose="020B0609020204030204" pitchFamily="49" charset="0"/>
              </a:rPr>
              <a:t>if</a:t>
            </a:r>
            <a:r>
              <a:rPr lang="de-DE" dirty="0" smtClean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22AB94"/>
                </a:solidFill>
                <a:latin typeface="Consolas" panose="020B0609020204030204" pitchFamily="49" charset="0"/>
              </a:rPr>
              <a:t>type</a:t>
            </a:r>
            <a:r>
              <a:rPr lang="de-DE" dirty="0" smtClean="0">
                <a:solidFill>
                  <a:srgbClr val="131722"/>
                </a:solidFill>
                <a:latin typeface="Consolas" panose="020B0609020204030204" pitchFamily="49" charset="0"/>
              </a:rPr>
              <a:t> == "LSMA"</a:t>
            </a:r>
          </a:p>
          <a:p>
            <a:pPr marL="0" indent="0">
              <a:buNone/>
            </a:pP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F57F17"/>
                </a:solidFill>
                <a:latin typeface="Consolas" panose="020B0609020204030204" pitchFamily="49" charset="0"/>
              </a:rPr>
              <a:t>3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962FF"/>
                </a:solidFill>
                <a:latin typeface="Consolas" panose="020B0609020204030204" pitchFamily="49" charset="0"/>
              </a:rPr>
              <a:t>ta.wma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A2E39"/>
                </a:solidFill>
                <a:latin typeface="Consolas" panose="020B0609020204030204" pitchFamily="49" charset="0"/>
              </a:rPr>
              <a:t>src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A2E39"/>
                </a:solidFill>
                <a:latin typeface="Consolas" panose="020B0609020204030204" pitchFamily="49" charset="0"/>
              </a:rPr>
              <a:t>len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F57F17"/>
                </a:solidFill>
                <a:latin typeface="Consolas" panose="020B0609020204030204" pitchFamily="49" charset="0"/>
              </a:rPr>
              <a:t>2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962FF"/>
                </a:solidFill>
                <a:latin typeface="Consolas" panose="020B0609020204030204" pitchFamily="49" charset="0"/>
              </a:rPr>
              <a:t>ta.sma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A2E39"/>
                </a:solidFill>
                <a:latin typeface="Consolas" panose="020B0609020204030204" pitchFamily="49" charset="0"/>
              </a:rPr>
              <a:t>src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A2E39"/>
                </a:solidFill>
                <a:latin typeface="Consolas" panose="020B0609020204030204" pitchFamily="49" charset="0"/>
              </a:rPr>
              <a:t>len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dirty="0">
              <a:solidFill>
                <a:srgbClr val="13172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    </a:t>
            </a:r>
            <a:r>
              <a:rPr lang="de-DE" b="1" dirty="0" err="1">
                <a:solidFill>
                  <a:srgbClr val="22AB94"/>
                </a:solidFill>
                <a:latin typeface="Consolas" panose="020B0609020204030204" pitchFamily="49" charset="0"/>
              </a:rPr>
              <a:t>else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2AB94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type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== "RMA"</a:t>
            </a:r>
          </a:p>
          <a:p>
            <a:pPr marL="0" indent="0">
              <a:buNone/>
            </a:pP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962FF"/>
                </a:solidFill>
                <a:latin typeface="Consolas" panose="020B0609020204030204" pitchFamily="49" charset="0"/>
              </a:rPr>
              <a:t>ta.rma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A2E39"/>
                </a:solidFill>
                <a:latin typeface="Consolas" panose="020B0609020204030204" pitchFamily="49" charset="0"/>
              </a:rPr>
              <a:t>src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A2E39"/>
                </a:solidFill>
                <a:latin typeface="Consolas" panose="020B0609020204030204" pitchFamily="49" charset="0"/>
              </a:rPr>
              <a:t>len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dirty="0">
              <a:solidFill>
                <a:srgbClr val="13172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    </a:t>
            </a:r>
            <a:r>
              <a:rPr lang="de-DE" b="1" dirty="0" err="1">
                <a:solidFill>
                  <a:srgbClr val="22AB94"/>
                </a:solidFill>
                <a:latin typeface="Consolas" panose="020B0609020204030204" pitchFamily="49" charset="0"/>
              </a:rPr>
              <a:t>else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2AB94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type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== "SWMA"</a:t>
            </a:r>
          </a:p>
          <a:p>
            <a:pPr marL="0" indent="0">
              <a:buNone/>
            </a:pP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962FF"/>
                </a:solidFill>
                <a:latin typeface="Consolas" panose="020B0609020204030204" pitchFamily="49" charset="0"/>
              </a:rPr>
              <a:t>ta.swma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A2E39"/>
                </a:solidFill>
                <a:latin typeface="Consolas" panose="020B0609020204030204" pitchFamily="49" charset="0"/>
              </a:rPr>
              <a:t>src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dirty="0">
              <a:solidFill>
                <a:srgbClr val="13172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    </a:t>
            </a:r>
            <a:r>
              <a:rPr lang="de-DE" b="1" dirty="0" err="1">
                <a:solidFill>
                  <a:srgbClr val="22AB94"/>
                </a:solidFill>
                <a:latin typeface="Consolas" panose="020B0609020204030204" pitchFamily="49" charset="0"/>
              </a:rPr>
              <a:t>else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2AB94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type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== "TEMA"</a:t>
            </a:r>
          </a:p>
          <a:p>
            <a:pPr marL="0" indent="0">
              <a:buNone/>
            </a:pP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F57F17"/>
                </a:solidFill>
                <a:latin typeface="Consolas" panose="020B0609020204030204" pitchFamily="49" charset="0"/>
              </a:rPr>
              <a:t>3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962FF"/>
                </a:solidFill>
                <a:latin typeface="Consolas" panose="020B0609020204030204" pitchFamily="49" charset="0"/>
              </a:rPr>
              <a:t>ta.ema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A2E39"/>
                </a:solidFill>
                <a:latin typeface="Consolas" panose="020B0609020204030204" pitchFamily="49" charset="0"/>
              </a:rPr>
              <a:t>src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A2E39"/>
                </a:solidFill>
                <a:latin typeface="Consolas" panose="020B0609020204030204" pitchFamily="49" charset="0"/>
              </a:rPr>
              <a:t>len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F57F17"/>
                </a:solidFill>
                <a:latin typeface="Consolas" panose="020B0609020204030204" pitchFamily="49" charset="0"/>
              </a:rPr>
              <a:t>3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962FF"/>
                </a:solidFill>
                <a:latin typeface="Consolas" panose="020B0609020204030204" pitchFamily="49" charset="0"/>
              </a:rPr>
              <a:t>ta.ema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962FF"/>
                </a:solidFill>
                <a:latin typeface="Consolas" panose="020B0609020204030204" pitchFamily="49" charset="0"/>
              </a:rPr>
              <a:t>ta.ema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A2E39"/>
                </a:solidFill>
                <a:latin typeface="Consolas" panose="020B0609020204030204" pitchFamily="49" charset="0"/>
              </a:rPr>
              <a:t>src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A2E39"/>
                </a:solidFill>
                <a:latin typeface="Consolas" panose="020B0609020204030204" pitchFamily="49" charset="0"/>
              </a:rPr>
              <a:t>len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A2E39"/>
                </a:solidFill>
                <a:latin typeface="Consolas" panose="020B0609020204030204" pitchFamily="49" charset="0"/>
              </a:rPr>
              <a:t>len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962FF"/>
                </a:solidFill>
                <a:latin typeface="Consolas" panose="020B0609020204030204" pitchFamily="49" charset="0"/>
              </a:rPr>
              <a:t>ta.ema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962FF"/>
                </a:solidFill>
                <a:latin typeface="Consolas" panose="020B0609020204030204" pitchFamily="49" charset="0"/>
              </a:rPr>
              <a:t>ta.ema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962FF"/>
                </a:solidFill>
                <a:latin typeface="Consolas" panose="020B0609020204030204" pitchFamily="49" charset="0"/>
              </a:rPr>
              <a:t>ta.ema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A2E39"/>
                </a:solidFill>
                <a:latin typeface="Consolas" panose="020B0609020204030204" pitchFamily="49" charset="0"/>
              </a:rPr>
              <a:t>src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A2E39"/>
                </a:solidFill>
                <a:latin typeface="Consolas" panose="020B0609020204030204" pitchFamily="49" charset="0"/>
              </a:rPr>
              <a:t>len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A2E39"/>
                </a:solidFill>
                <a:latin typeface="Consolas" panose="020B0609020204030204" pitchFamily="49" charset="0"/>
              </a:rPr>
              <a:t>len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A2E39"/>
                </a:solidFill>
                <a:latin typeface="Consolas" panose="020B0609020204030204" pitchFamily="49" charset="0"/>
              </a:rPr>
              <a:t>len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dirty="0">
              <a:solidFill>
                <a:srgbClr val="13172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    </a:t>
            </a:r>
            <a:r>
              <a:rPr lang="de-DE" b="1" dirty="0" err="1">
                <a:solidFill>
                  <a:srgbClr val="22AB94"/>
                </a:solidFill>
                <a:latin typeface="Consolas" panose="020B0609020204030204" pitchFamily="49" charset="0"/>
              </a:rPr>
              <a:t>else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2AB94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type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== "TMA"</a:t>
            </a:r>
          </a:p>
          <a:p>
            <a:pPr marL="0" indent="0">
              <a:buNone/>
            </a:pP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962FF"/>
                </a:solidFill>
                <a:latin typeface="Consolas" panose="020B0609020204030204" pitchFamily="49" charset="0"/>
              </a:rPr>
              <a:t>ta.swma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962FF"/>
                </a:solidFill>
                <a:latin typeface="Consolas" panose="020B0609020204030204" pitchFamily="49" charset="0"/>
              </a:rPr>
              <a:t>ta.wma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A2E39"/>
                </a:solidFill>
                <a:latin typeface="Consolas" panose="020B0609020204030204" pitchFamily="49" charset="0"/>
              </a:rPr>
              <a:t>src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A2E39"/>
                </a:solidFill>
                <a:latin typeface="Consolas" panose="020B0609020204030204" pitchFamily="49" charset="0"/>
              </a:rPr>
              <a:t>len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de-DE" dirty="0">
              <a:solidFill>
                <a:srgbClr val="13172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    </a:t>
            </a:r>
            <a:r>
              <a:rPr lang="de-DE" b="1" dirty="0" err="1">
                <a:solidFill>
                  <a:srgbClr val="22AB94"/>
                </a:solidFill>
                <a:latin typeface="Consolas" panose="020B0609020204030204" pitchFamily="49" charset="0"/>
              </a:rPr>
              <a:t>else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2AB94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type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== "VWMA"</a:t>
            </a:r>
          </a:p>
          <a:p>
            <a:pPr marL="0" indent="0">
              <a:buNone/>
            </a:pP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962FF"/>
                </a:solidFill>
                <a:latin typeface="Consolas" panose="020B0609020204030204" pitchFamily="49" charset="0"/>
              </a:rPr>
              <a:t>ta.vwma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A2E39"/>
                </a:solidFill>
                <a:latin typeface="Consolas" panose="020B0609020204030204" pitchFamily="49" charset="0"/>
              </a:rPr>
              <a:t>src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A2E39"/>
                </a:solidFill>
                <a:latin typeface="Consolas" panose="020B0609020204030204" pitchFamily="49" charset="0"/>
              </a:rPr>
              <a:t>len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dirty="0">
              <a:solidFill>
                <a:srgbClr val="13172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    </a:t>
            </a:r>
            <a:r>
              <a:rPr lang="de-DE" b="1" dirty="0" err="1">
                <a:solidFill>
                  <a:srgbClr val="22AB94"/>
                </a:solidFill>
                <a:latin typeface="Consolas" panose="020B0609020204030204" pitchFamily="49" charset="0"/>
              </a:rPr>
              <a:t>else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2AB94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type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== "WMA"</a:t>
            </a:r>
          </a:p>
          <a:p>
            <a:pPr marL="0" indent="0">
              <a:buNone/>
            </a:pP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2962FF"/>
                </a:solidFill>
                <a:latin typeface="Consolas" panose="020B0609020204030204" pitchFamily="49" charset="0"/>
              </a:rPr>
              <a:t>ta.wma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A2E39"/>
                </a:solidFill>
                <a:latin typeface="Consolas" panose="020B0609020204030204" pitchFamily="49" charset="0"/>
              </a:rPr>
              <a:t>src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A2E39"/>
                </a:solidFill>
                <a:latin typeface="Consolas" panose="020B0609020204030204" pitchFamily="49" charset="0"/>
              </a:rPr>
              <a:t>len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dirty="0">
              <a:solidFill>
                <a:srgbClr val="13172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        </a:t>
            </a:r>
          </a:p>
          <a:p>
            <a:pPr marL="0" indent="0">
              <a:buNone/>
            </a:pP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        </a:t>
            </a:r>
          </a:p>
          <a:p>
            <a:pPr marL="0" indent="0">
              <a:buNone/>
            </a:pP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/>
            </a:r>
            <a:b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</a:br>
            <a:r>
              <a:rPr lang="de-DE" dirty="0" smtClean="0">
                <a:solidFill>
                  <a:srgbClr val="131722"/>
                </a:solidFill>
                <a:latin typeface="Consolas" panose="020B0609020204030204" pitchFamily="49" charset="0"/>
              </a:rPr>
              <a:t>c </a:t>
            </a:r>
            <a:r>
              <a:rPr lang="de-DE" dirty="0" smtClean="0">
                <a:solidFill>
                  <a:srgbClr val="22AB94"/>
                </a:solidFill>
                <a:latin typeface="Consolas" panose="020B0609020204030204" pitchFamily="49" charset="0"/>
              </a:rPr>
              <a:t>=</a:t>
            </a:r>
            <a:r>
              <a:rPr lang="de-DE" dirty="0" smtClean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C3299"/>
                </a:solidFill>
                <a:latin typeface="Consolas" panose="020B0609020204030204" pitchFamily="49" charset="0"/>
              </a:rPr>
              <a:t>pm_ma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A2E39"/>
                </a:solidFill>
                <a:latin typeface="Consolas" panose="020B0609020204030204" pitchFamily="49" charset="0"/>
              </a:rPr>
              <a:t>sha_ma_type</a:t>
            </a:r>
            <a:r>
              <a:rPr lang="de-DE" dirty="0">
                <a:solidFill>
                  <a:srgbClr val="22AB94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CC2929"/>
                </a:solidFill>
                <a:latin typeface="Consolas" panose="020B0609020204030204" pitchFamily="49" charset="0"/>
              </a:rPr>
              <a:t>close</a:t>
            </a:r>
            <a:r>
              <a:rPr lang="de-DE" dirty="0" smtClean="0">
                <a:solidFill>
                  <a:srgbClr val="22AB94"/>
                </a:solidFill>
                <a:latin typeface="Consolas" panose="020B0609020204030204" pitchFamily="49" charset="0"/>
              </a:rPr>
              <a:t>,</a:t>
            </a:r>
            <a:r>
              <a:rPr lang="de-DE" dirty="0" smtClean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2A2E39"/>
                </a:solidFill>
                <a:latin typeface="Consolas" panose="020B0609020204030204" pitchFamily="49" charset="0"/>
              </a:rPr>
              <a:t>200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b="0" dirty="0">
              <a:solidFill>
                <a:srgbClr val="13172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447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Heiken-</a:t>
            </a:r>
            <a:r>
              <a:rPr lang="de-DE" dirty="0" err="1"/>
              <a:t>Ashi</a:t>
            </a:r>
            <a:endParaRPr lang="de-DE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10216"/>
            <a:ext cx="10515600" cy="4326765"/>
          </a:xfrm>
          <a:prstGeom prst="rect">
            <a:avLst/>
          </a:prstGeom>
          <a:solidFill>
            <a:srgbClr val="F0F3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//@</a:t>
            </a: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=5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13172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de-DE" altLang="de-DE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indicator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1317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altLang="de-DE" sz="2000" dirty="0" smtClean="0">
                <a:solidFill>
                  <a:srgbClr val="BA2121"/>
                </a:solidFill>
                <a:latin typeface="Consolas" panose="020B0609020204030204" pitchFamily="49" charset="0"/>
              </a:rPr>
              <a:t>"DO_DOTNET_HA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1"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131722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10101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101010"/>
                </a:solidFill>
                <a:effectLst/>
                <a:latin typeface="Consolas" panose="020B0609020204030204" pitchFamily="49" charset="0"/>
              </a:rPr>
            </a:br>
            <a:r>
              <a:rPr lang="de-DE" sz="2000" dirty="0" err="1">
                <a:solidFill>
                  <a:srgbClr val="2A2E39"/>
                </a:solidFill>
                <a:latin typeface="Consolas" panose="020B0609020204030204" pitchFamily="49" charset="0"/>
              </a:rPr>
              <a:t>haclose</a:t>
            </a:r>
            <a:r>
              <a:rPr lang="de-DE" sz="2000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22AB94"/>
                </a:solidFill>
                <a:latin typeface="Consolas" panose="020B0609020204030204" pitchFamily="49" charset="0"/>
              </a:rPr>
              <a:t>=</a:t>
            </a:r>
            <a:r>
              <a:rPr lang="de-DE" sz="2000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000" dirty="0">
                <a:solidFill>
                  <a:srgbClr val="2A2E39"/>
                </a:solidFill>
                <a:latin typeface="Consolas" panose="020B0609020204030204" pitchFamily="49" charset="0"/>
              </a:rPr>
              <a:t>o</a:t>
            </a:r>
            <a:r>
              <a:rPr lang="de-DE" sz="2000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22AB94"/>
                </a:solidFill>
                <a:latin typeface="Consolas" panose="020B0609020204030204" pitchFamily="49" charset="0"/>
              </a:rPr>
              <a:t>+</a:t>
            </a:r>
            <a:r>
              <a:rPr lang="de-DE" sz="2000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2A2E39"/>
                </a:solidFill>
                <a:latin typeface="Consolas" panose="020B0609020204030204" pitchFamily="49" charset="0"/>
              </a:rPr>
              <a:t>h</a:t>
            </a:r>
            <a:r>
              <a:rPr lang="de-DE" sz="2000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22AB94"/>
                </a:solidFill>
                <a:latin typeface="Consolas" panose="020B0609020204030204" pitchFamily="49" charset="0"/>
              </a:rPr>
              <a:t>+</a:t>
            </a:r>
            <a:r>
              <a:rPr lang="de-DE" sz="2000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2A2E39"/>
                </a:solidFill>
                <a:latin typeface="Consolas" panose="020B0609020204030204" pitchFamily="49" charset="0"/>
              </a:rPr>
              <a:t>l</a:t>
            </a:r>
            <a:r>
              <a:rPr lang="de-DE" sz="2000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22AB94"/>
                </a:solidFill>
                <a:latin typeface="Consolas" panose="020B0609020204030204" pitchFamily="49" charset="0"/>
              </a:rPr>
              <a:t>+</a:t>
            </a:r>
            <a:r>
              <a:rPr lang="de-DE" sz="2000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2A2E39"/>
                </a:solidFill>
                <a:latin typeface="Consolas" panose="020B0609020204030204" pitchFamily="49" charset="0"/>
              </a:rPr>
              <a:t>c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de-DE" sz="2000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22AB94"/>
                </a:solidFill>
                <a:latin typeface="Consolas" panose="020B0609020204030204" pitchFamily="49" charset="0"/>
              </a:rPr>
              <a:t>/</a:t>
            </a:r>
            <a:r>
              <a:rPr lang="de-DE" sz="2000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F57F17"/>
                </a:solidFill>
                <a:latin typeface="Consolas" panose="020B0609020204030204" pitchFamily="49" charset="0"/>
              </a:rPr>
              <a:t>4</a:t>
            </a:r>
            <a:endParaRPr lang="de-DE" sz="2000" dirty="0">
              <a:solidFill>
                <a:srgbClr val="13172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000" dirty="0" err="1">
                <a:solidFill>
                  <a:srgbClr val="2A2E39"/>
                </a:solidFill>
                <a:latin typeface="Consolas" panose="020B0609020204030204" pitchFamily="49" charset="0"/>
              </a:rPr>
              <a:t>haopen</a:t>
            </a:r>
            <a:r>
              <a:rPr lang="de-DE" sz="2000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smtClean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smtClean="0">
                <a:solidFill>
                  <a:srgbClr val="22AB94"/>
                </a:solidFill>
                <a:latin typeface="Consolas" panose="020B0609020204030204" pitchFamily="49" charset="0"/>
              </a:rPr>
              <a:t>=</a:t>
            </a:r>
            <a:r>
              <a:rPr lang="de-DE" sz="2000" dirty="0" smtClean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2962FF"/>
                </a:solidFill>
                <a:latin typeface="Consolas" panose="020B0609020204030204" pitchFamily="49" charset="0"/>
              </a:rPr>
              <a:t>float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000" dirty="0">
                <a:solidFill>
                  <a:srgbClr val="CC2929"/>
                </a:solidFill>
                <a:latin typeface="Consolas" panose="020B0609020204030204" pitchFamily="49" charset="0"/>
              </a:rPr>
              <a:t>na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sz="2000" dirty="0">
              <a:solidFill>
                <a:srgbClr val="13172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000" dirty="0" err="1">
                <a:solidFill>
                  <a:srgbClr val="2A2E39"/>
                </a:solidFill>
                <a:latin typeface="Consolas" panose="020B0609020204030204" pitchFamily="49" charset="0"/>
              </a:rPr>
              <a:t>haopen</a:t>
            </a:r>
            <a:r>
              <a:rPr lang="de-DE" sz="2000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22AB94"/>
                </a:solidFill>
                <a:latin typeface="Consolas" panose="020B0609020204030204" pitchFamily="49" charset="0"/>
              </a:rPr>
              <a:t>:=</a:t>
            </a:r>
            <a:r>
              <a:rPr lang="de-DE" sz="2000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2962FF"/>
                </a:solidFill>
                <a:latin typeface="Consolas" panose="020B0609020204030204" pitchFamily="49" charset="0"/>
              </a:rPr>
              <a:t>na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000" dirty="0" err="1">
                <a:solidFill>
                  <a:srgbClr val="2A2E39"/>
                </a:solidFill>
                <a:latin typeface="Consolas" panose="020B0609020204030204" pitchFamily="49" charset="0"/>
              </a:rPr>
              <a:t>haopen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2000" dirty="0">
                <a:solidFill>
                  <a:srgbClr val="F57F17"/>
                </a:solidFill>
                <a:latin typeface="Consolas" panose="020B0609020204030204" pitchFamily="49" charset="0"/>
              </a:rPr>
              <a:t>1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de-DE" sz="2000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22AB94"/>
                </a:solidFill>
                <a:latin typeface="Consolas" panose="020B0609020204030204" pitchFamily="49" charset="0"/>
              </a:rPr>
              <a:t>?</a:t>
            </a:r>
            <a:r>
              <a:rPr lang="de-DE" sz="2000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000" dirty="0">
                <a:solidFill>
                  <a:srgbClr val="2A2E39"/>
                </a:solidFill>
                <a:latin typeface="Consolas" panose="020B0609020204030204" pitchFamily="49" charset="0"/>
              </a:rPr>
              <a:t>o</a:t>
            </a:r>
            <a:r>
              <a:rPr lang="de-DE" sz="2000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22AB94"/>
                </a:solidFill>
                <a:latin typeface="Consolas" panose="020B0609020204030204" pitchFamily="49" charset="0"/>
              </a:rPr>
              <a:t>+</a:t>
            </a:r>
            <a:r>
              <a:rPr lang="de-DE" sz="2000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2A2E39"/>
                </a:solidFill>
                <a:latin typeface="Consolas" panose="020B0609020204030204" pitchFamily="49" charset="0"/>
              </a:rPr>
              <a:t>c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de-DE" sz="2000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22AB94"/>
                </a:solidFill>
                <a:latin typeface="Consolas" panose="020B0609020204030204" pitchFamily="49" charset="0"/>
              </a:rPr>
              <a:t>/</a:t>
            </a:r>
            <a:r>
              <a:rPr lang="de-DE" sz="2000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F57F17"/>
                </a:solidFill>
                <a:latin typeface="Consolas" panose="020B0609020204030204" pitchFamily="49" charset="0"/>
              </a:rPr>
              <a:t>2</a:t>
            </a:r>
            <a:r>
              <a:rPr lang="de-DE" sz="2000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22AB94"/>
                </a:solidFill>
                <a:latin typeface="Consolas" panose="020B0609020204030204" pitchFamily="49" charset="0"/>
              </a:rPr>
              <a:t>:</a:t>
            </a:r>
            <a:r>
              <a:rPr lang="de-DE" sz="2000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000" dirty="0" err="1">
                <a:solidFill>
                  <a:srgbClr val="2A2E39"/>
                </a:solidFill>
                <a:latin typeface="Consolas" panose="020B0609020204030204" pitchFamily="49" charset="0"/>
              </a:rPr>
              <a:t>haopen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2000" dirty="0">
                <a:solidFill>
                  <a:srgbClr val="F57F17"/>
                </a:solidFill>
                <a:latin typeface="Consolas" panose="020B0609020204030204" pitchFamily="49" charset="0"/>
              </a:rPr>
              <a:t>1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de-DE" sz="2000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22AB94"/>
                </a:solidFill>
                <a:latin typeface="Consolas" panose="020B0609020204030204" pitchFamily="49" charset="0"/>
              </a:rPr>
              <a:t>+</a:t>
            </a:r>
            <a:r>
              <a:rPr lang="de-DE" sz="2000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2A2E39"/>
                </a:solidFill>
                <a:latin typeface="Consolas" panose="020B0609020204030204" pitchFamily="49" charset="0"/>
              </a:rPr>
              <a:t>haclose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2000" dirty="0">
                <a:solidFill>
                  <a:srgbClr val="F57F17"/>
                </a:solidFill>
                <a:latin typeface="Consolas" panose="020B0609020204030204" pitchFamily="49" charset="0"/>
              </a:rPr>
              <a:t>1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de-DE" sz="2000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22AB94"/>
                </a:solidFill>
                <a:latin typeface="Consolas" panose="020B0609020204030204" pitchFamily="49" charset="0"/>
              </a:rPr>
              <a:t>/</a:t>
            </a:r>
            <a:r>
              <a:rPr lang="de-DE" sz="2000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F57F17"/>
                </a:solidFill>
                <a:latin typeface="Consolas" panose="020B0609020204030204" pitchFamily="49" charset="0"/>
              </a:rPr>
              <a:t>2</a:t>
            </a:r>
            <a:endParaRPr lang="de-DE" sz="2000" dirty="0">
              <a:solidFill>
                <a:srgbClr val="13172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000" dirty="0" err="1">
                <a:solidFill>
                  <a:srgbClr val="2A2E39"/>
                </a:solidFill>
                <a:latin typeface="Consolas" panose="020B0609020204030204" pitchFamily="49" charset="0"/>
              </a:rPr>
              <a:t>hahigh</a:t>
            </a:r>
            <a:r>
              <a:rPr lang="de-DE" sz="2000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smtClean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smtClean="0">
                <a:solidFill>
                  <a:srgbClr val="22AB94"/>
                </a:solidFill>
                <a:latin typeface="Consolas" panose="020B0609020204030204" pitchFamily="49" charset="0"/>
              </a:rPr>
              <a:t>=</a:t>
            </a:r>
            <a:r>
              <a:rPr lang="de-DE" sz="2000" dirty="0" smtClean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2962FF"/>
                </a:solidFill>
                <a:latin typeface="Consolas" panose="020B0609020204030204" pitchFamily="49" charset="0"/>
              </a:rPr>
              <a:t>math.max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000" dirty="0">
                <a:solidFill>
                  <a:srgbClr val="2A2E39"/>
                </a:solidFill>
                <a:latin typeface="Consolas" panose="020B0609020204030204" pitchFamily="49" charset="0"/>
              </a:rPr>
              <a:t>h</a:t>
            </a:r>
            <a:r>
              <a:rPr lang="de-DE" sz="2000" dirty="0">
                <a:solidFill>
                  <a:srgbClr val="22AB94"/>
                </a:solidFill>
                <a:latin typeface="Consolas" panose="020B0609020204030204" pitchFamily="49" charset="0"/>
              </a:rPr>
              <a:t>,</a:t>
            </a:r>
            <a:r>
              <a:rPr lang="de-DE" sz="2000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2962FF"/>
                </a:solidFill>
                <a:latin typeface="Consolas" panose="020B0609020204030204" pitchFamily="49" charset="0"/>
              </a:rPr>
              <a:t>math.max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000" dirty="0" err="1">
                <a:solidFill>
                  <a:srgbClr val="2A2E39"/>
                </a:solidFill>
                <a:latin typeface="Consolas" panose="020B0609020204030204" pitchFamily="49" charset="0"/>
              </a:rPr>
              <a:t>haopen</a:t>
            </a:r>
            <a:r>
              <a:rPr lang="de-DE" sz="2000" dirty="0">
                <a:solidFill>
                  <a:srgbClr val="22AB94"/>
                </a:solidFill>
                <a:latin typeface="Consolas" panose="020B0609020204030204" pitchFamily="49" charset="0"/>
              </a:rPr>
              <a:t>,</a:t>
            </a:r>
            <a:r>
              <a:rPr lang="de-DE" sz="2000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2A2E39"/>
                </a:solidFill>
                <a:latin typeface="Consolas" panose="020B0609020204030204" pitchFamily="49" charset="0"/>
              </a:rPr>
              <a:t>haclose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de-DE" sz="2000" dirty="0">
              <a:solidFill>
                <a:srgbClr val="13172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000" dirty="0" err="1">
                <a:solidFill>
                  <a:srgbClr val="2A2E39"/>
                </a:solidFill>
                <a:latin typeface="Consolas" panose="020B0609020204030204" pitchFamily="49" charset="0"/>
              </a:rPr>
              <a:t>halow</a:t>
            </a:r>
            <a:r>
              <a:rPr lang="de-DE" sz="2000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smtClean="0">
                <a:solidFill>
                  <a:srgbClr val="131722"/>
                </a:solidFill>
                <a:latin typeface="Consolas" panose="020B0609020204030204" pitchFamily="49" charset="0"/>
              </a:rPr>
              <a:t>  </a:t>
            </a:r>
            <a:r>
              <a:rPr lang="de-DE" sz="2000" dirty="0" smtClean="0">
                <a:solidFill>
                  <a:srgbClr val="22AB94"/>
                </a:solidFill>
                <a:latin typeface="Consolas" panose="020B0609020204030204" pitchFamily="49" charset="0"/>
              </a:rPr>
              <a:t>=</a:t>
            </a:r>
            <a:r>
              <a:rPr lang="de-DE" sz="2000" dirty="0" smtClean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2962FF"/>
                </a:solidFill>
                <a:latin typeface="Consolas" panose="020B0609020204030204" pitchFamily="49" charset="0"/>
              </a:rPr>
              <a:t>math.min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000" dirty="0">
                <a:solidFill>
                  <a:srgbClr val="2A2E39"/>
                </a:solidFill>
                <a:latin typeface="Consolas" panose="020B0609020204030204" pitchFamily="49" charset="0"/>
              </a:rPr>
              <a:t>l</a:t>
            </a:r>
            <a:r>
              <a:rPr lang="de-DE" sz="2000" dirty="0">
                <a:solidFill>
                  <a:srgbClr val="22AB94"/>
                </a:solidFill>
                <a:latin typeface="Consolas" panose="020B0609020204030204" pitchFamily="49" charset="0"/>
              </a:rPr>
              <a:t>,</a:t>
            </a:r>
            <a:r>
              <a:rPr lang="de-DE" sz="2000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2962FF"/>
                </a:solidFill>
                <a:latin typeface="Consolas" panose="020B0609020204030204" pitchFamily="49" charset="0"/>
              </a:rPr>
              <a:t>math.min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000" dirty="0" err="1">
                <a:solidFill>
                  <a:srgbClr val="2A2E39"/>
                </a:solidFill>
                <a:latin typeface="Consolas" panose="020B0609020204030204" pitchFamily="49" charset="0"/>
              </a:rPr>
              <a:t>haopen</a:t>
            </a:r>
            <a:r>
              <a:rPr lang="de-DE" sz="2000" dirty="0">
                <a:solidFill>
                  <a:srgbClr val="22AB94"/>
                </a:solidFill>
                <a:latin typeface="Consolas" panose="020B0609020204030204" pitchFamily="49" charset="0"/>
              </a:rPr>
              <a:t>,</a:t>
            </a:r>
            <a:r>
              <a:rPr lang="de-DE" sz="2000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2A2E39"/>
                </a:solidFill>
                <a:latin typeface="Consolas" panose="020B0609020204030204" pitchFamily="49" charset="0"/>
              </a:rPr>
              <a:t>haclose</a:t>
            </a:r>
            <a:r>
              <a:rPr lang="de-DE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de-D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2A2E39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2A2E39"/>
                </a:solidFill>
                <a:latin typeface="Menlo"/>
              </a:rPr>
              <a:t>col</a:t>
            </a:r>
            <a:r>
              <a:rPr lang="en-US" sz="2000" dirty="0" smtClean="0">
                <a:solidFill>
                  <a:srgbClr val="131722"/>
                </a:solidFill>
                <a:latin typeface="Menlo"/>
              </a:rPr>
              <a:t> </a:t>
            </a:r>
            <a:r>
              <a:rPr lang="en-US" sz="2000" dirty="0">
                <a:solidFill>
                  <a:srgbClr val="22AB94"/>
                </a:solidFill>
                <a:latin typeface="Menlo"/>
              </a:rPr>
              <a:t>=</a:t>
            </a:r>
            <a:r>
              <a:rPr lang="en-US" sz="2000" dirty="0">
                <a:solidFill>
                  <a:srgbClr val="131722"/>
                </a:solidFill>
                <a:latin typeface="Menlo"/>
              </a:rPr>
              <a:t> </a:t>
            </a:r>
            <a:r>
              <a:rPr lang="en-US" sz="2000" dirty="0">
                <a:solidFill>
                  <a:srgbClr val="2A2E39"/>
                </a:solidFill>
                <a:latin typeface="Menlo"/>
              </a:rPr>
              <a:t>o2</a:t>
            </a:r>
            <a:r>
              <a:rPr lang="en-US" sz="2000" dirty="0">
                <a:solidFill>
                  <a:srgbClr val="131722"/>
                </a:solidFill>
                <a:latin typeface="Menlo"/>
              </a:rPr>
              <a:t> </a:t>
            </a:r>
            <a:r>
              <a:rPr lang="en-US" sz="2000" dirty="0">
                <a:solidFill>
                  <a:srgbClr val="22AB94"/>
                </a:solidFill>
                <a:latin typeface="Menlo"/>
              </a:rPr>
              <a:t>&gt;=</a:t>
            </a:r>
            <a:r>
              <a:rPr lang="en-US" sz="2000" dirty="0">
                <a:solidFill>
                  <a:srgbClr val="131722"/>
                </a:solidFill>
                <a:latin typeface="Menlo"/>
              </a:rPr>
              <a:t> </a:t>
            </a:r>
            <a:r>
              <a:rPr lang="en-US" sz="2000" dirty="0">
                <a:solidFill>
                  <a:srgbClr val="2A2E39"/>
                </a:solidFill>
                <a:latin typeface="Menlo"/>
              </a:rPr>
              <a:t>c2</a:t>
            </a:r>
            <a:r>
              <a:rPr lang="en-US" sz="2000" dirty="0">
                <a:solidFill>
                  <a:srgbClr val="131722"/>
                </a:solidFill>
                <a:latin typeface="Menlo"/>
              </a:rPr>
              <a:t> </a:t>
            </a:r>
            <a:r>
              <a:rPr lang="en-US" sz="2000" dirty="0">
                <a:solidFill>
                  <a:srgbClr val="22AB94"/>
                </a:solidFill>
                <a:latin typeface="Menlo"/>
              </a:rPr>
              <a:t>?</a:t>
            </a:r>
            <a:r>
              <a:rPr lang="en-US" sz="2000" dirty="0">
                <a:solidFill>
                  <a:srgbClr val="131722"/>
                </a:solidFill>
                <a:latin typeface="Menlo"/>
              </a:rPr>
              <a:t> </a:t>
            </a:r>
            <a:r>
              <a:rPr lang="en-US" sz="2000" dirty="0" err="1">
                <a:solidFill>
                  <a:srgbClr val="2A2E39"/>
                </a:solidFill>
                <a:latin typeface="Menlo"/>
              </a:rPr>
              <a:t>c</a:t>
            </a:r>
            <a:r>
              <a:rPr lang="en-US" sz="2000" dirty="0" err="1" smtClean="0">
                <a:solidFill>
                  <a:srgbClr val="2A2E39"/>
                </a:solidFill>
                <a:latin typeface="Menlo"/>
              </a:rPr>
              <a:t>olor.red</a:t>
            </a:r>
            <a:r>
              <a:rPr lang="en-US" sz="2000" dirty="0" smtClean="0">
                <a:solidFill>
                  <a:srgbClr val="22AB94"/>
                </a:solidFill>
                <a:latin typeface="Menlo"/>
              </a:rPr>
              <a:t>:</a:t>
            </a:r>
            <a:r>
              <a:rPr lang="en-US" sz="2000" dirty="0" smtClean="0">
                <a:solidFill>
                  <a:srgbClr val="131722"/>
                </a:solidFill>
                <a:latin typeface="Menlo"/>
              </a:rPr>
              <a:t> </a:t>
            </a:r>
            <a:r>
              <a:rPr lang="en-US" sz="2000" dirty="0" err="1" smtClean="0">
                <a:solidFill>
                  <a:srgbClr val="2A2E39"/>
                </a:solidFill>
                <a:latin typeface="Menlo"/>
              </a:rPr>
              <a:t>color.green</a:t>
            </a:r>
            <a:endParaRPr lang="en-US" sz="2000" dirty="0">
              <a:solidFill>
                <a:srgbClr val="131722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2962FF"/>
                </a:solidFill>
                <a:latin typeface="Consolas" panose="020B0609020204030204" pitchFamily="49" charset="0"/>
              </a:rPr>
              <a:t>plotcandle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A2E39"/>
                </a:solidFill>
                <a:latin typeface="Consolas" panose="020B0609020204030204" pitchFamily="49" charset="0"/>
              </a:rPr>
              <a:t>o2</a:t>
            </a:r>
            <a:r>
              <a:rPr lang="en-US" sz="2000" dirty="0">
                <a:solidFill>
                  <a:srgbClr val="22AB94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2E39"/>
                </a:solidFill>
                <a:latin typeface="Consolas" panose="020B0609020204030204" pitchFamily="49" charset="0"/>
              </a:rPr>
              <a:t>h2</a:t>
            </a:r>
            <a:r>
              <a:rPr lang="en-US" sz="2000" dirty="0">
                <a:solidFill>
                  <a:srgbClr val="22AB94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2E39"/>
                </a:solidFill>
                <a:latin typeface="Consolas" panose="020B0609020204030204" pitchFamily="49" charset="0"/>
              </a:rPr>
              <a:t>l2</a:t>
            </a:r>
            <a:r>
              <a:rPr lang="en-US" sz="2000" dirty="0">
                <a:solidFill>
                  <a:srgbClr val="22AB94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2E39"/>
                </a:solidFill>
                <a:latin typeface="Consolas" panose="020B0609020204030204" pitchFamily="49" charset="0"/>
              </a:rPr>
              <a:t>c2</a:t>
            </a:r>
            <a:r>
              <a:rPr lang="en-US" sz="2000" dirty="0">
                <a:solidFill>
                  <a:srgbClr val="22AB94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2E39"/>
                </a:solidFill>
                <a:latin typeface="Consolas" panose="020B0609020204030204" pitchFamily="49" charset="0"/>
              </a:rPr>
              <a:t>title</a:t>
            </a:r>
            <a:r>
              <a:rPr lang="en-US" sz="2000" dirty="0">
                <a:solidFill>
                  <a:srgbClr val="22AB9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88E3C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388E3C"/>
                </a:solidFill>
                <a:latin typeface="Consolas" panose="020B0609020204030204" pitchFamily="49" charset="0"/>
              </a:rPr>
              <a:t>heikin</a:t>
            </a:r>
            <a:r>
              <a:rPr lang="en-US" sz="2000" dirty="0">
                <a:solidFill>
                  <a:srgbClr val="388E3C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388E3C"/>
                </a:solidFill>
                <a:latin typeface="Consolas" panose="020B0609020204030204" pitchFamily="49" charset="0"/>
              </a:rPr>
              <a:t>ashi</a:t>
            </a:r>
            <a:r>
              <a:rPr lang="en-US" sz="2000" dirty="0">
                <a:solidFill>
                  <a:srgbClr val="388E3C"/>
                </a:solidFill>
                <a:latin typeface="Consolas" panose="020B0609020204030204" pitchFamily="49" charset="0"/>
              </a:rPr>
              <a:t> smoothed'</a:t>
            </a:r>
            <a:r>
              <a:rPr lang="en-US" sz="2000" dirty="0">
                <a:solidFill>
                  <a:srgbClr val="22AB94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13172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2E39"/>
                </a:solidFill>
                <a:latin typeface="Consolas" panose="020B0609020204030204" pitchFamily="49" charset="0"/>
              </a:rPr>
              <a:t>color</a:t>
            </a:r>
            <a:r>
              <a:rPr lang="en-US" sz="2000" dirty="0">
                <a:solidFill>
                  <a:srgbClr val="22AB9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2A2E39"/>
                </a:solidFill>
                <a:latin typeface="Consolas" panose="020B0609020204030204" pitchFamily="49" charset="0"/>
              </a:rPr>
              <a:t>col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13172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899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 Infos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github.com/Paul-Mizel/Crypto-Trading-Unleashed</a:t>
            </a:r>
            <a:endParaRPr lang="de-DE" dirty="0" smtClean="0"/>
          </a:p>
          <a:p>
            <a:pPr marL="0" indent="0">
              <a:buNone/>
            </a:pPr>
            <a:r>
              <a:rPr lang="de-DE" dirty="0">
                <a:hlinkClick r:id="rId3"/>
              </a:rPr>
              <a:t>https://www.tradingview.com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Picture 2" descr="https://paulmizel.com/assets/img/hero-img-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200" y="2301240"/>
            <a:ext cx="3713720" cy="371372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232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Danke für eure Aufmerksamkeit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328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6F5D366-EE14-4636-8A92-0872E29713D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5000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 Warum </a:t>
            </a:r>
            <a:r>
              <a:rPr lang="de-DE" dirty="0" err="1"/>
              <a:t>Pine</a:t>
            </a:r>
            <a:r>
              <a:rPr lang="de-DE" dirty="0"/>
              <a:t> Script?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8DBEE4F-79D5-4050-BEF0-986476E94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31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 smtClean="0"/>
              <a:t> Technische Analyse </a:t>
            </a:r>
          </a:p>
          <a:p>
            <a:pPr lvl="1"/>
            <a:r>
              <a:rPr lang="de-DE" dirty="0"/>
              <a:t>Eigene Ideen </a:t>
            </a:r>
            <a:r>
              <a:rPr lang="de-DE" dirty="0" smtClean="0"/>
              <a:t>ausprobieren</a:t>
            </a:r>
          </a:p>
          <a:p>
            <a:pPr lvl="1"/>
            <a:r>
              <a:rPr lang="de-DE" dirty="0" smtClean="0"/>
              <a:t>Eigene Kombinationen ausprobieren</a:t>
            </a:r>
          </a:p>
          <a:p>
            <a:pPr lvl="1"/>
            <a:r>
              <a:rPr lang="de-DE" dirty="0" smtClean="0"/>
              <a:t>Eigene Strategien backtesten</a:t>
            </a:r>
          </a:p>
          <a:p>
            <a:pPr marL="0" indent="0">
              <a:buNone/>
            </a:pPr>
            <a:r>
              <a:rPr lang="de-DE" sz="3200" dirty="0" smtClean="0"/>
              <a:t>Algorithmen Entwicklung</a:t>
            </a:r>
          </a:p>
          <a:p>
            <a:pPr lvl="1"/>
            <a:r>
              <a:rPr lang="de-DE" dirty="0" smtClean="0"/>
              <a:t>Neue Ideen entwickeln</a:t>
            </a:r>
          </a:p>
          <a:p>
            <a:pPr lvl="1"/>
            <a:r>
              <a:rPr lang="de-DE" dirty="0" smtClean="0"/>
              <a:t>Neue Strategien entwickeln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7677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in TradingView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Kurse</a:t>
            </a:r>
          </a:p>
          <a:p>
            <a:r>
              <a:rPr lang="de-DE" dirty="0" err="1" smtClean="0"/>
              <a:t>Charting</a:t>
            </a:r>
            <a:endParaRPr lang="de-DE" dirty="0" smtClean="0"/>
          </a:p>
          <a:p>
            <a:r>
              <a:rPr lang="de-DE" dirty="0" smtClean="0"/>
              <a:t>Technische Analyse</a:t>
            </a:r>
          </a:p>
          <a:p>
            <a:r>
              <a:rPr lang="de-DE" dirty="0" smtClean="0"/>
              <a:t>Indikatoren</a:t>
            </a:r>
          </a:p>
          <a:p>
            <a:r>
              <a:rPr lang="de-DE" dirty="0" smtClean="0"/>
              <a:t>Entwicklungsumgebung</a:t>
            </a:r>
          </a:p>
          <a:p>
            <a:r>
              <a:rPr lang="de-DE" dirty="0" err="1" smtClean="0"/>
              <a:t>Backtesting</a:t>
            </a:r>
            <a:endParaRPr lang="de-DE" dirty="0" smtClean="0"/>
          </a:p>
          <a:p>
            <a:r>
              <a:rPr lang="de-DE" dirty="0" smtClean="0"/>
              <a:t>Alert-System</a:t>
            </a:r>
          </a:p>
          <a:p>
            <a:r>
              <a:rPr lang="de-DE" dirty="0"/>
              <a:t>u</a:t>
            </a:r>
            <a:r>
              <a:rPr lang="de-DE" dirty="0" smtClean="0"/>
              <a:t>.v.m.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783" y="1825625"/>
            <a:ext cx="71560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97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09501" y="1820789"/>
            <a:ext cx="10515600" cy="4351338"/>
          </a:xfrm>
          <a:solidFill>
            <a:srgbClr val="FFFFFF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buNone/>
            </a:pPr>
            <a:r>
              <a:rPr lang="de-DE" sz="4400" dirty="0">
                <a:solidFill>
                  <a:schemeClr val="tx1"/>
                </a:solidFill>
                <a:ea typeface="+mj-ea"/>
                <a:cs typeface="+mj-cs"/>
              </a:rPr>
              <a:t>  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86F5D366-EE14-4636-8A92-0872E29713D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5000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Was ist Trading?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55" y="1832580"/>
            <a:ext cx="10170226" cy="432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5000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Was sind Kerzen?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solidFill>
            <a:srgbClr val="FFFFFF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buNone/>
            </a:pPr>
            <a:r>
              <a:rPr lang="de-DE" sz="4400" dirty="0">
                <a:ea typeface="+mj-ea"/>
                <a:cs typeface="+mj-cs"/>
              </a:rPr>
              <a:t>   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623" y="1825625"/>
            <a:ext cx="100624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7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5000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Was sind Kerzen?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solidFill>
            <a:srgbClr val="FFFFFF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buNone/>
            </a:pPr>
            <a:r>
              <a:rPr lang="de-DE" sz="4400" dirty="0">
                <a:ea typeface="+mj-ea"/>
                <a:cs typeface="+mj-cs"/>
              </a:rPr>
              <a:t>  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35" y="1855840"/>
            <a:ext cx="10105802" cy="430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3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ein Indikator?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4800" dirty="0"/>
              <a:t>Ein Trading Indikator ist eine mathematische Formel, welche die Vergangenheit des Kurses innerhalb eines </a:t>
            </a:r>
            <a:r>
              <a:rPr lang="de-DE" sz="4800" dirty="0" smtClean="0"/>
              <a:t>Charts </a:t>
            </a:r>
            <a:r>
              <a:rPr lang="de-DE" sz="4800" dirty="0"/>
              <a:t>analysiert.</a:t>
            </a:r>
          </a:p>
        </p:txBody>
      </p:sp>
    </p:spTree>
    <p:extLst>
      <p:ext uri="{BB962C8B-B14F-4D97-AF65-F5344CB8AC3E}">
        <p14:creationId xmlns:p14="http://schemas.microsoft.com/office/powerpoint/2010/main" val="327990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</a:t>
            </a:r>
            <a:r>
              <a:rPr lang="de-DE" dirty="0" smtClean="0"/>
              <a:t>ist eine </a:t>
            </a:r>
            <a:r>
              <a:rPr lang="de-DE" dirty="0" smtClean="0"/>
              <a:t>Trading Strategie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4400" dirty="0" smtClean="0"/>
              <a:t>Trading Strategie </a:t>
            </a:r>
            <a:r>
              <a:rPr lang="de-DE" sz="4400" dirty="0"/>
              <a:t>ist eine Strategie, die </a:t>
            </a:r>
            <a:r>
              <a:rPr lang="de-DE" sz="4400" dirty="0" smtClean="0"/>
              <a:t>bei einer Börse mit </a:t>
            </a:r>
            <a:r>
              <a:rPr lang="de-DE" sz="4400" dirty="0"/>
              <a:t>Finanzprodukten </a:t>
            </a:r>
            <a:r>
              <a:rPr lang="de-DE" sz="4400" dirty="0" smtClean="0"/>
              <a:t>die </a:t>
            </a:r>
            <a:r>
              <a:rPr lang="de-DE" sz="4400" dirty="0"/>
              <a:t>Gewinnchancen erhöhen und Verlustgefahren verhindern soll.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3736364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Grü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19254B19-A516-4FAD-8EA9-A3215242E139}" vid="{256AD66A-7F0F-4049-ACDE-9675D9CB3A1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465</Words>
  <Application>Microsoft Office PowerPoint</Application>
  <PresentationFormat>Breitbild</PresentationFormat>
  <Paragraphs>168</Paragraphs>
  <Slides>24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Agency FB</vt:lpstr>
      <vt:lpstr>Arial</vt:lpstr>
      <vt:lpstr>Calibri</vt:lpstr>
      <vt:lpstr>Consolas</vt:lpstr>
      <vt:lpstr>Menlo</vt:lpstr>
      <vt:lpstr>Office</vt:lpstr>
      <vt:lpstr>PINE SCRIPT</vt:lpstr>
      <vt:lpstr>Über Paul Mizel</vt:lpstr>
      <vt:lpstr> Warum Pine Script?</vt:lpstr>
      <vt:lpstr>Einführung in TradingView</vt:lpstr>
      <vt:lpstr>Was ist Trading?</vt:lpstr>
      <vt:lpstr>Was sind Kerzen?</vt:lpstr>
      <vt:lpstr>Was sind Kerzen?</vt:lpstr>
      <vt:lpstr>Was ist ein Indikator?</vt:lpstr>
      <vt:lpstr>Was ist eine Trading Strategie?</vt:lpstr>
      <vt:lpstr>PINE Script Übersicht v5</vt:lpstr>
      <vt:lpstr>Was können wir mit PINE Script erstellen?</vt:lpstr>
      <vt:lpstr>PINE Script</vt:lpstr>
      <vt:lpstr>Strukturen</vt:lpstr>
      <vt:lpstr>Inputs</vt:lpstr>
      <vt:lpstr>Wert Variablen</vt:lpstr>
      <vt:lpstr>Namespaces Bibliotheken</vt:lpstr>
      <vt:lpstr>Zechnungstools</vt:lpstr>
      <vt:lpstr>Webhooks</vt:lpstr>
      <vt:lpstr>Lasst uns einen oder zwei Indikatoren Entwickeln!</vt:lpstr>
      <vt:lpstr>Moving Average</vt:lpstr>
      <vt:lpstr>Moving Averages</vt:lpstr>
      <vt:lpstr>Heiken-Ashi</vt:lpstr>
      <vt:lpstr>Weitere Infos</vt:lpstr>
      <vt:lpstr>Danke für eure Aufmerksamkeit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Dark Leo</dc:creator>
  <cp:lastModifiedBy>Nutzer</cp:lastModifiedBy>
  <cp:revision>56</cp:revision>
  <dcterms:created xsi:type="dcterms:W3CDTF">2019-01-14T21:11:12Z</dcterms:created>
  <dcterms:modified xsi:type="dcterms:W3CDTF">2023-08-02T15:12:58Z</dcterms:modified>
</cp:coreProperties>
</file>