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A326D-AB1D-DF4A-EF78-79E395E8B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6064DE-BB81-5FCE-962D-B0F08BE0F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242CF8-FBB6-5A55-19D0-EFD0C71E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ECA-8995-4529-B0C6-BE9023A643C5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10E71E-643B-69FF-C9CE-289B9275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061EBD-C677-1E52-3217-2C222A03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4A7-7135-4A37-87B8-A36A4FA32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12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6EFBB-6834-710E-62AF-B751DB2E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4BBD66-288D-6E48-FD75-7B925F34A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F3FB2C-6659-1967-1E6D-2D4F430C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ECA-8995-4529-B0C6-BE9023A643C5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9559BC-5CB8-F956-C6E5-E6AE44CE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F4904E-D834-6DA5-8DDA-AA619053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4A7-7135-4A37-87B8-A36A4FA32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96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9EB7DD-9426-4D7B-1AB3-78AA531EB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D7F3BF-70BE-93EB-501B-214FF57DE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998EBF-D9B0-A993-818D-1E6FA1CD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ECA-8995-4529-B0C6-BE9023A643C5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A5476D-2BFC-1FBE-CCBC-D1ADBD6D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1B1B1D-31C5-C3FA-AF90-A3AA3DE3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4A7-7135-4A37-87B8-A36A4FA32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36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00A61-EF86-AD7B-4146-CB3C5520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3E3590-0823-775E-D268-E68793BFD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B40EF7-FB73-6D07-5F2A-9E67722B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ECA-8995-4529-B0C6-BE9023A643C5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418E86-7BFA-0273-358A-C0ACBC30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7CEB13-B186-1C54-B6B5-529A4470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4A7-7135-4A37-87B8-A36A4FA32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67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D348F-595C-AB3C-EBA4-F8AACF2B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B9F372-77E5-7D2E-36E6-FEB4329A8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E97F13-510F-BA69-D74A-70BF5500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ECA-8995-4529-B0C6-BE9023A643C5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242B0E-4069-3E74-FD27-BA108329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F99BE0-4B50-B8CD-81E6-1989CE3A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4A7-7135-4A37-87B8-A36A4FA32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088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15F56-3193-8CA7-1D93-D6E20A14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24251-FBAD-A78D-F103-DD8629CCE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FE59C0-712E-CE2D-4AF6-B49287735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220E3F-95A8-54A2-14A2-38BA1990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ECA-8995-4529-B0C6-BE9023A643C5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D67A70-12F6-F1BD-9376-870BE172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47E62C-08ED-0909-2ECE-9283DFCD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4A7-7135-4A37-87B8-A36A4FA32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63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E97798-22E0-CEF7-137F-55BC4057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71A2D3-0E66-EEF6-C13C-F358C8F48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925995-070F-ECCD-526E-865ECCF00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F3F0E6-0F10-0EB2-8DFF-BEE65FA85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B9DC58-CE65-1C00-3C8A-D9D93A603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F2F65A-C313-CB36-BF2D-159BA8A0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ECA-8995-4529-B0C6-BE9023A643C5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9C30BF-4AC4-805E-60A6-D2CACEF9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E4FFA2-DF32-E16C-265E-40381D17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4A7-7135-4A37-87B8-A36A4FA32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69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5AE83-D8CA-9761-8986-B8B5C0B6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39CA11-1BFD-5856-ABF2-19D1B744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ECA-8995-4529-B0C6-BE9023A643C5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FE5EBD-D506-A652-17CE-91B5D222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E8D582-68B4-2936-D745-715336BB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4A7-7135-4A37-87B8-A36A4FA32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C261D03-15D5-70ED-0F94-659DA70A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ECA-8995-4529-B0C6-BE9023A643C5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6A38B1-2D22-4E60-A27A-0A6830AB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7F13CA-05FE-10FC-AEC4-348BCC74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4A7-7135-4A37-87B8-A36A4FA32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64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0D6E3-F69F-4B71-DB95-C42303A3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83E728-ECB2-79D6-119F-320D78136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DCC69A-AF5E-F9DD-D27D-F0E524AB2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768F3F-75C9-210C-1D1C-322A82E50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ECA-8995-4529-B0C6-BE9023A643C5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ACA840-5557-D9C3-83E4-2C47EE43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DFD692-887B-821A-615D-5D87A226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4A7-7135-4A37-87B8-A36A4FA32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03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0584F-0244-E651-712F-B332A029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4BE1607-B6E3-A4BF-DFD8-E7C8055D5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76D332-69B0-4E14-40E9-99A517693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D50441-E109-30C6-DCFA-E8682977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ECA-8995-4529-B0C6-BE9023A643C5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B9BF5F-724A-D4CB-C194-668ACDAC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AA37FE-C429-D8A1-3888-207EB6F2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AE4A7-7135-4A37-87B8-A36A4FA32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43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DF107-32E2-7606-A0F1-54BF66CD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DC087E-C04F-7E6A-254A-68668996F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1FF37F-EAB6-32C6-B7E9-8C968D5E4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B1ECA-8995-4529-B0C6-BE9023A643C5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6CFBBA-C9BC-B590-AB08-1C3548C7C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7E2268-B4E7-A9A8-02CD-3D8FA5813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E4A7-7135-4A37-87B8-A36A4FA32D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49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D204A-099D-D170-5AF9-26913F4E5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9AF16A-B852-4BF8-04C0-EDBF102429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899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085441-42B1-6728-9093-FC0440EA7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99" y="351995"/>
            <a:ext cx="8249801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7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938817-908A-D50D-DD71-D8B00D4C1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4" y="413916"/>
            <a:ext cx="8145012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3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1EEB35-0A13-F6CB-7A14-283EC0FFA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409153"/>
            <a:ext cx="8030696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73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1AAB15-6DE4-86EA-DFAA-71F92523C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99" y="561575"/>
            <a:ext cx="7887801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05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DE9DB7-5074-787F-4C4C-2E30F7BDA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1" y="385337"/>
            <a:ext cx="8183117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3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4736EA-8F39-6825-069A-CB2A26AE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57" y="432969"/>
            <a:ext cx="8135485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58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2ACFAE-AECC-670C-4C19-205399D7A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366285"/>
            <a:ext cx="8125959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54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F698C2-3F2F-083D-AFED-CAB04BE2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413916"/>
            <a:ext cx="7859222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19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2E5485-DF34-861A-1CC9-68E2E49C3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4" y="437732"/>
            <a:ext cx="7964011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6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C7E567-462E-5A50-E3B0-245BAD950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3" y="-4264"/>
            <a:ext cx="8799374" cy="649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5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42434D-253B-6BB6-8122-61A15138D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8" y="413916"/>
            <a:ext cx="7983064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2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C82C9B5-3E30-11FF-344B-D3CC573F3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73" y="318653"/>
            <a:ext cx="8268854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8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F118F1-5B03-004F-E18D-BCD34726C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4" y="323416"/>
            <a:ext cx="8173591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5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6A7BB4-610D-EC47-FE56-88DD5CA1E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89" y="347232"/>
            <a:ext cx="8221222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9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12B2AD-700F-F7A6-44DE-25EAE7CA9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0" y="313890"/>
            <a:ext cx="8278380" cy="62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D1D733-6176-62B5-28BF-B3464044E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15" y="342469"/>
            <a:ext cx="8202170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3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D8DF2B-F55E-89C6-0E23-54D0F0B02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52" y="371048"/>
            <a:ext cx="8211696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518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Широкоэкранный</PresentationFormat>
  <Paragraphs>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Имя Фамилия</dc:creator>
  <cp:lastModifiedBy>Имя Фамилия</cp:lastModifiedBy>
  <cp:revision>2</cp:revision>
  <dcterms:created xsi:type="dcterms:W3CDTF">2025-09-03T14:00:59Z</dcterms:created>
  <dcterms:modified xsi:type="dcterms:W3CDTF">2025-09-03T15:07:23Z</dcterms:modified>
</cp:coreProperties>
</file>