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57F2B-BC93-101A-2CEC-E1FC7A96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B46D65-4820-0FD9-F87E-082884083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9C443-6792-604F-F614-AE918C5D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280E6-394E-4A54-3A16-18B5A961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184DB-9849-DF2F-5F22-E52D202D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4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2E4DA-0A7D-70EF-3919-13870ECD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379F39-DB00-EEA0-E581-143290C9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6DB65-A984-C5B3-388A-6BB77DA4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14436-233C-2C94-514D-27D748CA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70129-AB19-3D27-0E7C-133FFB2C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1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F24BB-3F4C-85DC-6174-AA712B53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E6E52-C97D-38DB-8498-0913A90D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0A9FB-92F7-2BA2-63E8-53CD8D6B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22C74-4362-1249-F84C-DB00EE22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EC393-0B0D-738C-3445-E5FE38A1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14CB5-2805-3FB1-C7C3-9DA9DA44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9BA8F-D671-2059-03A3-CA0FD5FD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6A754-C75C-8B9A-3748-0405E51B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FF584F-FA0A-4D42-C5F2-25C4C8BE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4661A-F3BD-6164-53C1-CE2D05DE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3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FA26A-C86C-133C-D7E9-CEFB1455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E812-DB1D-558C-8ED8-E0D2182C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B3EBC4-CBFB-5DC3-88D6-7EC7D19D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19155-B257-A0EE-53F6-6AEB1400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09FA4A-6AA8-B37F-0268-9CD1CEE1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6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08584-DC9D-899E-AC29-D50F3F5B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98C59-019C-B0B2-25BC-0ACC0879A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76F37E-EFE5-D8BD-09BF-47EF3CE7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D3B73B-8E7F-3129-942C-8627747C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43FEC-8D82-2A5C-E9F6-E2402F7B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75D4B2-9C4F-C87B-2A04-5A8F1463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0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922C3-D419-D0A2-DD5A-30ABABCD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B6AB8E-135E-FC24-69CA-433B36C5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BBDE1D-BEAE-52AE-F1FD-29CC812D9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D48144-52AA-A675-66F9-1B9BBC1BB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DC64CB-CDBF-6F6B-1693-9CF5AC052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369264-D7A6-10A2-A346-382CC568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757CF-5B58-0C45-C847-726E1973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ADD6D8-EFD8-7318-08CB-EC59E541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64F12-BD6D-5485-EB1D-B86A1DC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74C658-E085-7D86-E96D-6AFA5506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0DE1F0-F779-5BF7-F4F7-543D8BBF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E5B9F9-3781-E4A3-1EB6-615860BE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4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867D92-34E4-35A0-47B6-DCCCC93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B1AD28-4F36-4F6E-59DA-174BD30D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347A1-EDBB-82D7-12F4-D561C6EF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5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7E5FA-F832-BAC9-D22E-CD43C2F0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DF684-42F1-5A92-D1F3-6E263E49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3B3ABF-A252-76F7-A79E-427F23EF2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0FA24A-A9A1-4551-4EE9-F42DB86B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8A2507-DB53-05A5-4DC1-F1D10423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39D8D5-0666-3445-C06D-679C068A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48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32772-0E4A-942B-C72A-E39D7248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184AA3-A817-A9C5-F502-1FCECFB8C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EC6C27-CDA7-4206-275F-35754164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39B4A-F1A9-BA2F-E517-0D495164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2E955D-C6E4-D7AE-596F-E9FE3460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91E894-399D-F8A3-751D-56C29B9E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2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2E59C-0698-4E68-5340-5962AF16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4E2CD0-0FC2-00FF-2097-CDFFEB23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08FE9-F672-42E5-ED0C-A4E6A88C8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25A65-0EBC-44A4-AE1D-7D40FEAF9CAB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82CBB-00C1-E906-28B8-131EB0D8E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7130AB-B3F5-3D43-23F6-23014FFF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4B4D-1BD2-4B82-8A2E-141D929796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7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8BD09-AB07-F5C3-20C2-1300C354A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CB063D-3EC9-76A0-A5C1-B4C6AE3E1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0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9368F7-5F4C-2565-A812-7F3D14C4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447259"/>
            <a:ext cx="818311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1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68D51A-EDEA-A5DF-5FDD-CC53646C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356759"/>
            <a:ext cx="8211696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75CE7E-ACE8-A95E-E215-5CF54B3E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418680"/>
            <a:ext cx="7897327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7C935C-1644-A89D-12B5-1EFD0076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390101"/>
            <a:ext cx="8087854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0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91228A-541C-BD4B-D3C2-6A22C200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366285"/>
            <a:ext cx="8164064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D184B8-1A3C-9E2B-1676-43CD35252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390101"/>
            <a:ext cx="8068801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4D5A2B-0862-3A25-6058-0D16066A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256997"/>
            <a:ext cx="828790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727E92-D1F7-5507-C23F-C77128CD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509180"/>
            <a:ext cx="824027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8F8E7D-9E5B-DB82-7B3C-28D453F8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523469"/>
            <a:ext cx="8249801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38D0C5-07EF-0863-7640-2974AB58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418680"/>
            <a:ext cx="817359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88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Имя Фамилия</dc:creator>
  <cp:lastModifiedBy>Имя Фамилия</cp:lastModifiedBy>
  <cp:revision>1</cp:revision>
  <dcterms:created xsi:type="dcterms:W3CDTF">2025-09-03T15:13:35Z</dcterms:created>
  <dcterms:modified xsi:type="dcterms:W3CDTF">2025-09-03T15:25:50Z</dcterms:modified>
</cp:coreProperties>
</file>