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AB3E0-1423-02E5-B114-900BD8B15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A3B2B0-08BE-29C6-7121-37A179725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6FD40-F025-885B-F7C9-853F8CFF9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066D49-78BC-6DE3-1E46-EFA48C58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21F4E-68FB-8956-E30E-1E651027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9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FB62EE-CCA7-58E4-2725-34F5BD135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0AE970F-CA17-1E45-28DD-0E0A85A40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69B561-BD79-52B5-D849-0A15AC1D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88B917-D3B6-03F6-20A2-2755CB04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7770C6-552C-096E-3E1A-99C0E211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85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666C80-2ECF-7825-600A-9B17721E8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8A24FD-8626-3584-534F-6CB6CB64A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E4038C-79A7-4803-A0D5-C2CA0108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C47822-3A01-70AD-7777-D6E99AEB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D5C5BD-01B2-0AA6-9FEC-56AF9D14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058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BA168-A4A9-4AE2-29E5-4E8F7968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533AB9-3B8F-8802-45D5-6E3512D3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50EAD1-DBA7-F55B-C5C9-06C82EB9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8F3C04-079E-6F7D-2070-2E5916239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4F597-1F93-CB6F-1F82-F46ACAC3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9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670B2C-0E35-0673-7D78-0724C9F2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2AE486-4767-F8B6-9147-B9680BC13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2F2C93-58EA-B98A-34ED-DD0B1240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E0E940-91F1-420F-9320-E23FCD01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A9FCA-B73C-8CC6-2151-AEDE33F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7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1DBD3-5F4F-493A-0702-68E8118F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2E1817-147D-3C76-AE35-D0A182054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8691BF-C485-75D0-F1CA-4875169A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649A2B-BB51-96F7-DA43-5082CD9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B2EDA3-6461-562C-1E6F-B94D279FC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859C7-A268-17DF-2761-AFAE5EE3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96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E0722-BFA1-6B90-3AE0-5893F053B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3623146-2881-8FBF-CDD1-3A923C7D2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FACBC8-AF8C-049B-0696-AB1AB493F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D3CB7D-0AFF-60FD-1C42-37D84D97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4430DA-FB40-D58F-AD01-F6BD5436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C4653E-1C4E-05B2-2A42-6115E6858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3D5FE3-1411-5BB4-B70B-9DE64B4E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10B53F-A84D-B018-629E-E0401309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6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0B5C8-C09E-EACC-069D-E1432DEB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DE1E3B-2872-F59B-6EEA-C70615E3E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FFDFAF-BAA0-A0AE-F980-C4F7674E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91ABC6-2561-F65D-D5B3-240A6C5A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04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74EA0C-8F3E-E5BC-61B1-675CC957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8D8F66-07BA-40DC-0617-D7BFA8F0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E1F8B3-99B3-602D-AF38-054B99F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2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A712C-23C3-7A48-B8B6-158CAFDB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EA998F-5BBF-AB48-A84A-E0840AE8D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883DB8-7D2F-3E2A-2ADE-37E894419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FB6B5B3-2A15-BC60-C837-96E4CC3A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3FC246-C077-183E-90A3-02614774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FDAFCD-B53D-D10A-48CB-5BDC695D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25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E0CDA-6CFD-15D7-F4B1-F077ACB4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028B21-B944-0B80-9D7C-9AF7F646E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A635B8-F418-4439-B909-8199DF42D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C1D52D-7299-EBAE-03B9-6D7512629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821C1A-1DB1-B61B-5C2D-38F3919A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064F66-2955-B5E4-7861-9B84A05C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3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DA2C3A-4D60-FC37-EAC1-61985FC97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F61482-AD50-F809-50C1-B2182241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F4D3D0-8D16-D42B-AC9B-F9D71516E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36354-C452-4630-8E0A-E0CF635B5DC3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D769CD-AFCF-EEBE-21DB-4B7F1284D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C00926-735F-BBDF-B0FE-0808D2255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622B4-CE6D-446F-9701-831F28339D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4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10327-49E1-4120-D8A5-643D30424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8CCF73-E8FC-A23C-5A6F-9C0D52985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1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8393AF3-A912-E5F9-9684-F0016115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343" y="0"/>
            <a:ext cx="9193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7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DA47B-42BD-619F-083F-11F46D924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328" y="0"/>
            <a:ext cx="9119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5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F2E17C-65C4-7199-4268-A5EB22668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920" y="0"/>
            <a:ext cx="9154160" cy="68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CC6C2C-D343-F571-D795-51B6CD54D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60" y="0"/>
            <a:ext cx="9123680" cy="684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64559CD-C81A-B013-DC17-6BAFEBD4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89" y="0"/>
            <a:ext cx="9433531" cy="686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8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099CEB-3BCB-0716-9E61-100F6EA46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45" y="0"/>
            <a:ext cx="9172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7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32CE2B5-ABDE-6647-E228-68BC3F0D8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24307"/>
            <a:ext cx="9164320" cy="683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83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941091-3C6A-E4A1-EFC9-A1FD2A56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-2631"/>
            <a:ext cx="9144000" cy="686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7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FACAEF-4913-45A3-5C9D-09387062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840" y="0"/>
            <a:ext cx="9164320" cy="687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4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B2CDE23-147F-B0E3-2820-0E2D1A7AA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960" y="-258"/>
            <a:ext cx="9215120" cy="68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9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48C09D-ED81-D39E-186A-C41351C3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440" y="30433"/>
            <a:ext cx="9215120" cy="684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7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6BE565-D22B-C527-CE09-20BBDE0B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9525"/>
            <a:ext cx="9118600" cy="6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65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Имя Фамилия</dc:creator>
  <cp:lastModifiedBy>Имя Фамилия</cp:lastModifiedBy>
  <cp:revision>1</cp:revision>
  <dcterms:created xsi:type="dcterms:W3CDTF">2025-09-08T14:11:28Z</dcterms:created>
  <dcterms:modified xsi:type="dcterms:W3CDTF">2025-09-08T14:11:29Z</dcterms:modified>
</cp:coreProperties>
</file>