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9723425"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4" roundtripDataSignature="AMtx7mi2Rsbi1ojbhUi5j+X2KWnm9cRI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21349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507698" y="0"/>
            <a:ext cx="421349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576513" y="514350"/>
            <a:ext cx="4570412"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72344" y="3257550"/>
            <a:ext cx="7778750" cy="30861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909"/>
            <a:ext cx="4213490" cy="342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507698" y="6513909"/>
            <a:ext cx="421349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ocluat.vn/wiki/hoc-sinh/" TargetMode="External"/><Relationship Id="rId3" Type="http://schemas.openxmlformats.org/officeDocument/2006/relationships/hyperlink" Target="https://hocluat.vn/wiki/dai-hoc/" TargetMode="External"/><Relationship Id="rId4" Type="http://schemas.openxmlformats.org/officeDocument/2006/relationships/hyperlink" Target="https://hocluat.vn/wiki/sinh-vien/"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p:nvPr>
            <p:ph idx="2" type="sldImg"/>
          </p:nvPr>
        </p:nvSpPr>
        <p:spPr>
          <a:xfrm>
            <a:off x="2576513" y="514350"/>
            <a:ext cx="4570412"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1:notes"/>
          <p:cNvSpPr txBox="1"/>
          <p:nvPr>
            <p:ph idx="1" type="body"/>
          </p:nvPr>
        </p:nvSpPr>
        <p:spPr>
          <a:xfrm>
            <a:off x="972344" y="3257550"/>
            <a:ext cx="7778750" cy="308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2" name="Google Shape;112;p1:notes"/>
          <p:cNvSpPr txBox="1"/>
          <p:nvPr>
            <p:ph idx="12" type="sldNum"/>
          </p:nvPr>
        </p:nvSpPr>
        <p:spPr>
          <a:xfrm>
            <a:off x="5507698" y="6513909"/>
            <a:ext cx="421349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0:notes"/>
          <p:cNvSpPr txBox="1"/>
          <p:nvPr>
            <p:ph idx="1" type="body"/>
          </p:nvPr>
        </p:nvSpPr>
        <p:spPr>
          <a:xfrm>
            <a:off x="972344" y="3257550"/>
            <a:ext cx="777875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0:notes"/>
          <p:cNvSpPr/>
          <p:nvPr>
            <p:ph idx="2" type="sldImg"/>
          </p:nvPr>
        </p:nvSpPr>
        <p:spPr>
          <a:xfrm>
            <a:off x="2576513" y="514350"/>
            <a:ext cx="4570412"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1:notes"/>
          <p:cNvSpPr txBox="1"/>
          <p:nvPr>
            <p:ph idx="1" type="body"/>
          </p:nvPr>
        </p:nvSpPr>
        <p:spPr>
          <a:xfrm>
            <a:off x="972344" y="3257550"/>
            <a:ext cx="777875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1:notes"/>
          <p:cNvSpPr/>
          <p:nvPr>
            <p:ph idx="2" type="sldImg"/>
          </p:nvPr>
        </p:nvSpPr>
        <p:spPr>
          <a:xfrm>
            <a:off x="2576513" y="514350"/>
            <a:ext cx="4570412"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2:notes"/>
          <p:cNvSpPr/>
          <p:nvPr>
            <p:ph idx="2" type="sldImg"/>
          </p:nvPr>
        </p:nvSpPr>
        <p:spPr>
          <a:xfrm>
            <a:off x="2576513" y="514350"/>
            <a:ext cx="4570412"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2:notes"/>
          <p:cNvSpPr txBox="1"/>
          <p:nvPr>
            <p:ph idx="1" type="body"/>
          </p:nvPr>
        </p:nvSpPr>
        <p:spPr>
          <a:xfrm>
            <a:off x="972344" y="3257550"/>
            <a:ext cx="7778750" cy="30861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strike="noStrike">
                <a:solidFill>
                  <a:srgbClr val="000000"/>
                </a:solidFill>
                <a:latin typeface="Times New Roman"/>
                <a:ea typeface="Times New Roman"/>
                <a:cs typeface="Times New Roman"/>
                <a:sym typeface="Times New Roman"/>
              </a:rPr>
              <a:t>Mọi sự vật hiện tượng dều vận động, phát triển bằng cách thay đổi dần về lượng, lượng thay đổi đến một lúc nào đó vượt quá độ tồn tại của sự vật tới điểm nút thì diễn ra bước nhảy, tạo sự thay đổi về chất của sự vật. Kết quả là sự vật cũ, chất cũ mất đi và sự vật mới, chất mới ra đời. Chất mới lại tác động trở lại lượng mới, lượng mới lại tiếp tục thay đổi dần, đến lúc nào đó, vượt quá độ tồn tại của sự vật tới điểm nút thì lại diễn ra bước nhảy tạo sự thay đổi về chất, cứ như vậy sự tác động qua lại giữa hai mặt chất và lượng tạo ra con đường vận động, phát triển không ngừng của mọi sự vật, hiện tượng.</a:t>
            </a:r>
            <a:endParaRPr/>
          </a:p>
          <a:p>
            <a:pPr indent="0" lvl="0" marL="0" rtl="0" algn="l">
              <a:spcBef>
                <a:spcPts val="0"/>
              </a:spcBef>
              <a:spcAft>
                <a:spcPts val="0"/>
              </a:spcAft>
              <a:buNone/>
            </a:pPr>
            <a:r>
              <a:t/>
            </a:r>
            <a:endParaRPr/>
          </a:p>
        </p:txBody>
      </p:sp>
      <p:sp>
        <p:nvSpPr>
          <p:cNvPr id="307" name="Google Shape;307;p12:notes"/>
          <p:cNvSpPr txBox="1"/>
          <p:nvPr>
            <p:ph idx="12" type="sldNum"/>
          </p:nvPr>
        </p:nvSpPr>
        <p:spPr>
          <a:xfrm>
            <a:off x="5507698" y="6513909"/>
            <a:ext cx="421349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3:notes"/>
          <p:cNvSpPr/>
          <p:nvPr>
            <p:ph idx="2" type="sldImg"/>
          </p:nvPr>
        </p:nvSpPr>
        <p:spPr>
          <a:xfrm>
            <a:off x="2576513" y="514350"/>
            <a:ext cx="4570412"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3:notes"/>
          <p:cNvSpPr txBox="1"/>
          <p:nvPr>
            <p:ph idx="1" type="body"/>
          </p:nvPr>
        </p:nvSpPr>
        <p:spPr>
          <a:xfrm>
            <a:off x="972344" y="3257550"/>
            <a:ext cx="7778750" cy="308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6" name="Google Shape;316;p13:notes"/>
          <p:cNvSpPr txBox="1"/>
          <p:nvPr>
            <p:ph idx="12" type="sldNum"/>
          </p:nvPr>
        </p:nvSpPr>
        <p:spPr>
          <a:xfrm>
            <a:off x="5507698" y="6513909"/>
            <a:ext cx="421349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5:notes"/>
          <p:cNvSpPr txBox="1"/>
          <p:nvPr>
            <p:ph idx="1" type="body"/>
          </p:nvPr>
        </p:nvSpPr>
        <p:spPr>
          <a:xfrm>
            <a:off x="972344" y="3257550"/>
            <a:ext cx="777875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15:notes"/>
          <p:cNvSpPr/>
          <p:nvPr>
            <p:ph idx="2" type="sldImg"/>
          </p:nvPr>
        </p:nvSpPr>
        <p:spPr>
          <a:xfrm>
            <a:off x="2576513" y="514350"/>
            <a:ext cx="4570412"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6:notes"/>
          <p:cNvSpPr/>
          <p:nvPr>
            <p:ph idx="2" type="sldImg"/>
          </p:nvPr>
        </p:nvSpPr>
        <p:spPr>
          <a:xfrm>
            <a:off x="2576513" y="514350"/>
            <a:ext cx="4570412"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16:notes"/>
          <p:cNvSpPr txBox="1"/>
          <p:nvPr>
            <p:ph idx="1" type="body"/>
          </p:nvPr>
        </p:nvSpPr>
        <p:spPr>
          <a:xfrm>
            <a:off x="972344" y="3257550"/>
            <a:ext cx="7778750" cy="3086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665">
                <a:latin typeface="Times New Roman"/>
                <a:ea typeface="Times New Roman"/>
                <a:cs typeface="Times New Roman"/>
                <a:sym typeface="Times New Roman"/>
              </a:rPr>
              <a:t>Quá trình tích lũy tri thức (lượng) của mỗi học sinh là một quá trình dài, đòi hỏi nỗ lực không chỉ từ phía gia đình, nhà trường, xã hội mà quan trọng nhất là chính từ sự nỗ lực và khả năng của bản thân người học. Quy luật lượng chất trong quá trình học tập và rèn luyện được thể hiện ở chỗ, mỗi học sinh dần tích lũy cho mình một khối lượng kiến thức nhất định qua từng bài học trên lớp cũng như trong việc làm bài và ôn bài cũng như chuẩn bị bài học mới ở nhà. Việc tích lũy kiến thức sẽ được đánh giá qua trước hết là các bài kiểm tra, các kỳ thi học kỳ và sau đó là kỳ thi tốt nghiệp. Việc tích lũy đủ lượng kiến thức cần thiết sẽ giúp học sinh vượt qua các kỳ thi và chuyển sang một giai đoạn học mới hay một cấp học mới. Như vậy, có thể thấy rằng, trong quá trình học tập, rèn luyện của học sinh thì quá trình học tập tích lũy kiến thức chính là độ, các kỳ thi chính là điểm nút, việc vượt qua các kỳ thi chính là bước nhảy làm cho việc tiếp thu kiến thức của học sinh bước sang giai đoạn mới, tức là có sự thay đổi về chất.</a:t>
            </a:r>
            <a:endParaRPr sz="1110"/>
          </a:p>
        </p:txBody>
      </p:sp>
      <p:sp>
        <p:nvSpPr>
          <p:cNvPr id="437" name="Google Shape;437;p16:notes"/>
          <p:cNvSpPr txBox="1"/>
          <p:nvPr>
            <p:ph idx="12" type="sldNum"/>
          </p:nvPr>
        </p:nvSpPr>
        <p:spPr>
          <a:xfrm>
            <a:off x="5507698" y="6513909"/>
            <a:ext cx="421349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17:notes"/>
          <p:cNvSpPr/>
          <p:nvPr>
            <p:ph idx="2" type="sldImg"/>
          </p:nvPr>
        </p:nvSpPr>
        <p:spPr>
          <a:xfrm>
            <a:off x="2576513" y="514350"/>
            <a:ext cx="4570412"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17:notes"/>
          <p:cNvSpPr txBox="1"/>
          <p:nvPr>
            <p:ph idx="1" type="body"/>
          </p:nvPr>
        </p:nvSpPr>
        <p:spPr>
          <a:xfrm>
            <a:off x="972344" y="3257550"/>
            <a:ext cx="7778750" cy="3086100"/>
          </a:xfrm>
          <a:prstGeom prst="rect">
            <a:avLst/>
          </a:prstGeom>
          <a:noFill/>
          <a:ln>
            <a:noFill/>
          </a:ln>
        </p:spPr>
        <p:txBody>
          <a:bodyPr anchorCtr="0" anchor="t" bIns="45700" lIns="91425" spcFirstLastPara="1" rIns="91425" wrap="square" tIns="45700">
            <a:normAutofit/>
          </a:bodyPr>
          <a:lstStyle/>
          <a:p>
            <a:pPr indent="-76200" lvl="0" marL="381000" rtl="0" algn="l">
              <a:spcBef>
                <a:spcPts val="0"/>
              </a:spcBef>
              <a:spcAft>
                <a:spcPts val="0"/>
              </a:spcAft>
              <a:buClr>
                <a:srgbClr val="000000"/>
              </a:buClr>
              <a:buSzPts val="1200"/>
              <a:buFont typeface="Calibri"/>
              <a:buAutoNum type="arabicPeriod"/>
            </a:pPr>
            <a:r>
              <a:rPr b="0" i="0" lang="en-US" sz="1200" u="none" strike="noStrike">
                <a:solidFill>
                  <a:srgbClr val="000000"/>
                </a:solidFill>
                <a:latin typeface="Times New Roman"/>
                <a:ea typeface="Times New Roman"/>
                <a:cs typeface="Times New Roman"/>
                <a:sym typeface="Times New Roman"/>
              </a:rPr>
              <a:t>Nếu bạn tăng thời gian chuẩn bị bài ở nhà thì khi đến lớp bạn sẽ mau hiểu và nhớ bài hơn.</a:t>
            </a:r>
            <a:endParaRPr/>
          </a:p>
          <a:p>
            <a:pPr indent="-76200" lvl="0" marL="381000" rtl="0" algn="l">
              <a:spcBef>
                <a:spcPts val="0"/>
              </a:spcBef>
              <a:spcAft>
                <a:spcPts val="0"/>
              </a:spcAft>
              <a:buClr>
                <a:srgbClr val="000000"/>
              </a:buClr>
              <a:buSzPts val="1200"/>
              <a:buFont typeface="Calibri"/>
              <a:buAutoNum type="arabicPeriod"/>
            </a:pPr>
            <a:r>
              <a:rPr b="0" i="0" lang="en-US" sz="1200" u="none" strike="noStrike">
                <a:solidFill>
                  <a:srgbClr val="000000"/>
                </a:solidFill>
                <a:latin typeface="Times New Roman"/>
                <a:ea typeface="Times New Roman"/>
                <a:cs typeface="Times New Roman"/>
                <a:sym typeface="Times New Roman"/>
              </a:rPr>
              <a:t>Nếu bạn tăng thời gian tự học ở nhà, giảm thời gian chơi Game online thì sẽ thu nhận được nhiều kiến thức hơn, làm bài sẽ đạt được nhiều điểm cao hơn.</a:t>
            </a:r>
            <a:endParaRPr/>
          </a:p>
          <a:p>
            <a:pPr indent="-76200" lvl="0" marL="381000" rtl="0" algn="l">
              <a:spcBef>
                <a:spcPts val="0"/>
              </a:spcBef>
              <a:spcAft>
                <a:spcPts val="0"/>
              </a:spcAft>
              <a:buClr>
                <a:srgbClr val="000000"/>
              </a:buClr>
              <a:buSzPts val="1200"/>
              <a:buFont typeface="Calibri"/>
              <a:buAutoNum type="arabicPeriod"/>
            </a:pPr>
            <a:r>
              <a:rPr b="0" i="0" lang="en-US" sz="1200" u="none" strike="noStrike">
                <a:solidFill>
                  <a:srgbClr val="000000"/>
                </a:solidFill>
                <a:latin typeface="Times New Roman"/>
                <a:ea typeface="Times New Roman"/>
                <a:cs typeface="Times New Roman"/>
                <a:sym typeface="Times New Roman"/>
              </a:rPr>
              <a:t>Trong một kỳ thi, nếu sau khi làm bài xong bạn nán lại thêm một chút để dò lại bài, tìm sửa những lỗi nhỏ thì bài làm đó của bạn sẽ mắc ít lỗi hơn và sẽ được điểm cao hơn.</a:t>
            </a:r>
            <a:endParaRPr/>
          </a:p>
          <a:p>
            <a:pPr indent="-76200" lvl="0" marL="381000" rtl="0" algn="l">
              <a:spcBef>
                <a:spcPts val="0"/>
              </a:spcBef>
              <a:spcAft>
                <a:spcPts val="0"/>
              </a:spcAft>
              <a:buClr>
                <a:srgbClr val="000000"/>
              </a:buClr>
              <a:buSzPts val="1200"/>
              <a:buFont typeface="Calibri"/>
              <a:buAutoNum type="arabicPeriod"/>
            </a:pPr>
            <a:r>
              <a:rPr b="0" i="0" lang="en-US" sz="1200" u="none" strike="noStrike">
                <a:solidFill>
                  <a:srgbClr val="000000"/>
                </a:solidFill>
                <a:latin typeface="Times New Roman"/>
                <a:ea typeface="Times New Roman"/>
                <a:cs typeface="Times New Roman"/>
                <a:sym typeface="Times New Roman"/>
              </a:rPr>
              <a:t>Trong năm học bạn không ngừng tích lũy kiến thức, đó gọi là lượng. Trong khi đó bạn vẫn là </a:t>
            </a:r>
            <a:r>
              <a:rPr b="0" i="0" lang="en-US" sz="1200" u="sng" strike="noStrike">
                <a:solidFill>
                  <a:srgbClr val="000000"/>
                </a:solidFill>
                <a:latin typeface="Times New Roman"/>
                <a:ea typeface="Times New Roman"/>
                <a:cs typeface="Times New Roman"/>
                <a:sym typeface="Times New Roman"/>
                <a:hlinkClick r:id="rId2">
                  <a:extLst>
                    <a:ext uri="{A12FA001-AC4F-418D-AE19-62706E023703}">
                      <ahyp:hlinkClr val="tx"/>
                    </a:ext>
                  </a:extLst>
                </a:hlinkClick>
              </a:rPr>
              <a:t>học sinh</a:t>
            </a:r>
            <a:r>
              <a:rPr b="0" i="0" lang="en-US" sz="1200" u="none" strike="noStrike">
                <a:solidFill>
                  <a:srgbClr val="000000"/>
                </a:solidFill>
                <a:latin typeface="Times New Roman"/>
                <a:ea typeface="Times New Roman"/>
                <a:cs typeface="Times New Roman"/>
                <a:sym typeface="Times New Roman"/>
              </a:rPr>
              <a:t> lớp 10, tức là chất chưa đổi chỉ có lượng đổi. Lượng tích lũy đến khi thi cuối năm (điểm nút) bạn lên lớp 11 thì chất đã thay đổi.</a:t>
            </a:r>
            <a:endParaRPr/>
          </a:p>
          <a:p>
            <a:pPr indent="-76200" lvl="0" marL="381000" rtl="0" algn="l">
              <a:spcBef>
                <a:spcPts val="0"/>
              </a:spcBef>
              <a:spcAft>
                <a:spcPts val="0"/>
              </a:spcAft>
              <a:buClr>
                <a:srgbClr val="000000"/>
              </a:buClr>
              <a:buSzPts val="1200"/>
              <a:buFont typeface="Calibri"/>
              <a:buAutoNum type="arabicPeriod"/>
            </a:pPr>
            <a:r>
              <a:rPr b="0" i="0" lang="en-US" sz="1200" u="none" strike="noStrike">
                <a:solidFill>
                  <a:srgbClr val="000000"/>
                </a:solidFill>
                <a:latin typeface="Times New Roman"/>
                <a:ea typeface="Times New Roman"/>
                <a:cs typeface="Times New Roman"/>
                <a:sym typeface="Times New Roman"/>
              </a:rPr>
              <a:t>Gọi là học sinh cấp 3 khi đó bạn đang học lớp 10, 11 hoặc 12 (lượng). Khi bạn vào </a:t>
            </a:r>
            <a:r>
              <a:rPr b="0" i="0" lang="en-US" sz="1200" u="sng" strike="noStrike">
                <a:solidFill>
                  <a:srgbClr val="000000"/>
                </a:solidFill>
                <a:latin typeface="Times New Roman"/>
                <a:ea typeface="Times New Roman"/>
                <a:cs typeface="Times New Roman"/>
                <a:sym typeface="Times New Roman"/>
                <a:hlinkClick r:id="rId3">
                  <a:extLst>
                    <a:ext uri="{A12FA001-AC4F-418D-AE19-62706E023703}">
                      <ahyp:hlinkClr val="tx"/>
                    </a:ext>
                  </a:extLst>
                </a:hlinkClick>
              </a:rPr>
              <a:t>đại học</a:t>
            </a:r>
            <a:r>
              <a:rPr b="0" i="0" lang="en-US" sz="1200" u="none" strike="noStrike">
                <a:solidFill>
                  <a:srgbClr val="000000"/>
                </a:solidFill>
                <a:latin typeface="Times New Roman"/>
                <a:ea typeface="Times New Roman"/>
                <a:cs typeface="Times New Roman"/>
                <a:sym typeface="Times New Roman"/>
              </a:rPr>
              <a:t>, chẳng ai gọi bạn là học sinh cấp 3 nữa (chất đã thay đổi).</a:t>
            </a:r>
            <a:endParaRPr/>
          </a:p>
          <a:p>
            <a:pPr indent="-342900" lvl="0" marL="342900" rtl="0" algn="l">
              <a:lnSpc>
                <a:spcPct val="115000"/>
              </a:lnSpc>
              <a:spcBef>
                <a:spcPts val="0"/>
              </a:spcBef>
              <a:spcAft>
                <a:spcPts val="0"/>
              </a:spcAft>
              <a:buClr>
                <a:srgbClr val="1D2129"/>
              </a:buClr>
              <a:buSzPts val="1200"/>
              <a:buFont typeface="Calibri"/>
              <a:buAutoNum type="arabicPeriod"/>
            </a:pPr>
            <a:r>
              <a:rPr lang="en-US" sz="1800" u="none" strike="noStrike">
                <a:solidFill>
                  <a:srgbClr val="000000"/>
                </a:solidFill>
                <a:latin typeface="Times New Roman"/>
                <a:ea typeface="Times New Roman"/>
                <a:cs typeface="Times New Roman"/>
                <a:sym typeface="Times New Roman"/>
              </a:rPr>
              <a:t>Bạn gọi là học sinh khi bạn học từ lớp 1 đến 12 nhưng vào đại học bạn được gọi là </a:t>
            </a:r>
            <a:r>
              <a:rPr lang="en-US" sz="1800" u="sng" strike="noStrike">
                <a:solidFill>
                  <a:srgbClr val="000000"/>
                </a:solidFill>
                <a:latin typeface="Times New Roman"/>
                <a:ea typeface="Times New Roman"/>
                <a:cs typeface="Times New Roman"/>
                <a:sym typeface="Times New Roman"/>
                <a:hlinkClick r:id="rId4">
                  <a:extLst>
                    <a:ext uri="{A12FA001-AC4F-418D-AE19-62706E023703}">
                      <ahyp:hlinkClr val="tx"/>
                    </a:ext>
                  </a:extLst>
                </a:hlinkClick>
              </a:rPr>
              <a:t>sinh viên</a:t>
            </a:r>
            <a:r>
              <a:rPr lang="en-US" sz="1800" u="none" strike="noStrike">
                <a:solidFill>
                  <a:srgbClr val="000000"/>
                </a:solidFill>
                <a:latin typeface="Times New Roman"/>
                <a:ea typeface="Times New Roman"/>
                <a:cs typeface="Times New Roman"/>
                <a:sym typeface="Times New Roman"/>
              </a:rPr>
              <a:t>.</a:t>
            </a:r>
            <a:endParaRPr sz="1800" u="none" strike="noStrike">
              <a:latin typeface="Arial"/>
              <a:ea typeface="Arial"/>
              <a:cs typeface="Arial"/>
              <a:sym typeface="Arial"/>
            </a:endParaRPr>
          </a:p>
          <a:p>
            <a:pPr indent="-342900" lvl="0" marL="342900" rtl="0" algn="l">
              <a:lnSpc>
                <a:spcPct val="115000"/>
              </a:lnSpc>
              <a:spcBef>
                <a:spcPts val="0"/>
              </a:spcBef>
              <a:spcAft>
                <a:spcPts val="0"/>
              </a:spcAft>
              <a:buClr>
                <a:srgbClr val="1D2129"/>
              </a:buClr>
              <a:buSzPts val="1200"/>
              <a:buFont typeface="Calibri"/>
              <a:buAutoNum type="arabicPeriod"/>
            </a:pPr>
            <a:r>
              <a:rPr lang="en-US" sz="1800" u="none" strike="noStrike">
                <a:solidFill>
                  <a:srgbClr val="000000"/>
                </a:solidFill>
                <a:latin typeface="Times New Roman"/>
                <a:ea typeface="Times New Roman"/>
                <a:cs typeface="Times New Roman"/>
                <a:sym typeface="Times New Roman"/>
              </a:rPr>
              <a:t>Khi áp thấp nhiệt đới lớn lên đủ mạnh sẽ hình thành bão.</a:t>
            </a:r>
            <a:endParaRPr sz="1800" u="none" strike="noStrike">
              <a:latin typeface="Arial"/>
              <a:ea typeface="Arial"/>
              <a:cs typeface="Arial"/>
              <a:sym typeface="Arial"/>
            </a:endParaRPr>
          </a:p>
          <a:p>
            <a:pPr indent="-342900" lvl="0" marL="342900" rtl="0" algn="l">
              <a:lnSpc>
                <a:spcPct val="115000"/>
              </a:lnSpc>
              <a:spcBef>
                <a:spcPts val="0"/>
              </a:spcBef>
              <a:spcAft>
                <a:spcPts val="0"/>
              </a:spcAft>
              <a:buClr>
                <a:srgbClr val="1D2129"/>
              </a:buClr>
              <a:buSzPts val="1200"/>
              <a:buFont typeface="Calibri"/>
              <a:buAutoNum type="arabicPeriod"/>
            </a:pPr>
            <a:r>
              <a:rPr lang="en-US" sz="1800" u="none" strike="noStrike">
                <a:solidFill>
                  <a:srgbClr val="000000"/>
                </a:solidFill>
                <a:latin typeface="Times New Roman"/>
                <a:ea typeface="Times New Roman"/>
                <a:cs typeface="Times New Roman"/>
                <a:sym typeface="Times New Roman"/>
              </a:rPr>
              <a:t>Nếu công ty lớn mạnh kinh doanh đa ngành nghề sẽ chuyển sang dạng tập đoàn</a:t>
            </a:r>
            <a:endParaRPr sz="1800" u="none" strike="noStrike">
              <a:latin typeface="Arial"/>
              <a:ea typeface="Arial"/>
              <a:cs typeface="Arial"/>
              <a:sym typeface="Arial"/>
            </a:endParaRPr>
          </a:p>
          <a:p>
            <a:pPr indent="-342900" lvl="0" marL="342900" rtl="0" algn="l">
              <a:lnSpc>
                <a:spcPct val="115000"/>
              </a:lnSpc>
              <a:spcBef>
                <a:spcPts val="0"/>
              </a:spcBef>
              <a:spcAft>
                <a:spcPts val="0"/>
              </a:spcAft>
              <a:buClr>
                <a:srgbClr val="1D2129"/>
              </a:buClr>
              <a:buSzPts val="1200"/>
              <a:buFont typeface="Calibri"/>
              <a:buAutoNum type="arabicPeriod"/>
            </a:pPr>
            <a:r>
              <a:rPr lang="en-US" sz="1800" u="none" strike="noStrike">
                <a:solidFill>
                  <a:srgbClr val="000000"/>
                </a:solidFill>
                <a:latin typeface="Times New Roman"/>
                <a:ea typeface="Times New Roman"/>
                <a:cs typeface="Times New Roman"/>
                <a:sym typeface="Times New Roman"/>
              </a:rPr>
              <a:t>Khoa học công nghệ phát triển mang đến cuộc cách mạng công nghệ 4.0.</a:t>
            </a:r>
            <a:endParaRPr sz="1800" u="none" strike="noStrike">
              <a:latin typeface="Arial"/>
              <a:ea typeface="Arial"/>
              <a:cs typeface="Arial"/>
              <a:sym typeface="Arial"/>
            </a:endParaRPr>
          </a:p>
          <a:p>
            <a:pPr indent="0" lvl="0" marL="0" rtl="0" algn="l">
              <a:spcBef>
                <a:spcPts val="3400"/>
              </a:spcBef>
              <a:spcAft>
                <a:spcPts val="0"/>
              </a:spcAft>
              <a:buNone/>
            </a:pPr>
            <a:r>
              <a:t/>
            </a:r>
            <a:endParaRPr/>
          </a:p>
          <a:p>
            <a:pPr indent="0" lvl="0" marL="0" rtl="0" algn="l">
              <a:spcBef>
                <a:spcPts val="0"/>
              </a:spcBef>
              <a:spcAft>
                <a:spcPts val="0"/>
              </a:spcAft>
              <a:buNone/>
            </a:pPr>
            <a:r>
              <a:t/>
            </a:r>
            <a:endParaRPr/>
          </a:p>
        </p:txBody>
      </p:sp>
      <p:sp>
        <p:nvSpPr>
          <p:cNvPr id="460" name="Google Shape;460;p17:notes"/>
          <p:cNvSpPr txBox="1"/>
          <p:nvPr>
            <p:ph idx="12" type="sldNum"/>
          </p:nvPr>
        </p:nvSpPr>
        <p:spPr>
          <a:xfrm>
            <a:off x="5507698" y="6513909"/>
            <a:ext cx="421349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8:notes"/>
          <p:cNvSpPr/>
          <p:nvPr>
            <p:ph idx="2" type="sldImg"/>
          </p:nvPr>
        </p:nvSpPr>
        <p:spPr>
          <a:xfrm>
            <a:off x="2576513" y="514350"/>
            <a:ext cx="4570412"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p18:notes"/>
          <p:cNvSpPr txBox="1"/>
          <p:nvPr>
            <p:ph idx="1" type="body"/>
          </p:nvPr>
        </p:nvSpPr>
        <p:spPr>
          <a:xfrm>
            <a:off x="972344" y="3257550"/>
            <a:ext cx="7778750" cy="308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72" name="Google Shape;472;p18:notes"/>
          <p:cNvSpPr txBox="1"/>
          <p:nvPr>
            <p:ph idx="12" type="sldNum"/>
          </p:nvPr>
        </p:nvSpPr>
        <p:spPr>
          <a:xfrm>
            <a:off x="5507698" y="6513909"/>
            <a:ext cx="421349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9:notes"/>
          <p:cNvSpPr txBox="1"/>
          <p:nvPr>
            <p:ph idx="1" type="body"/>
          </p:nvPr>
        </p:nvSpPr>
        <p:spPr>
          <a:xfrm>
            <a:off x="972344" y="3257550"/>
            <a:ext cx="777875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19:notes"/>
          <p:cNvSpPr/>
          <p:nvPr>
            <p:ph idx="2" type="sldImg"/>
          </p:nvPr>
        </p:nvSpPr>
        <p:spPr>
          <a:xfrm>
            <a:off x="2576513" y="514350"/>
            <a:ext cx="4570412"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p:nvPr>
            <p:ph idx="2" type="sldImg"/>
          </p:nvPr>
        </p:nvSpPr>
        <p:spPr>
          <a:xfrm>
            <a:off x="2576513" y="514350"/>
            <a:ext cx="4570412"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2:notes"/>
          <p:cNvSpPr txBox="1"/>
          <p:nvPr>
            <p:ph idx="1" type="body"/>
          </p:nvPr>
        </p:nvSpPr>
        <p:spPr>
          <a:xfrm>
            <a:off x="972344" y="3257550"/>
            <a:ext cx="7778750" cy="308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2" name="Google Shape;122;p2:notes"/>
          <p:cNvSpPr txBox="1"/>
          <p:nvPr>
            <p:ph idx="12" type="sldNum"/>
          </p:nvPr>
        </p:nvSpPr>
        <p:spPr>
          <a:xfrm>
            <a:off x="5507698" y="6513909"/>
            <a:ext cx="421349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972344" y="3257550"/>
            <a:ext cx="777875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3:notes"/>
          <p:cNvSpPr/>
          <p:nvPr>
            <p:ph idx="2" type="sldImg"/>
          </p:nvPr>
        </p:nvSpPr>
        <p:spPr>
          <a:xfrm>
            <a:off x="2576513" y="514350"/>
            <a:ext cx="4570412"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p:nvPr>
            <p:ph idx="2" type="sldImg"/>
          </p:nvPr>
        </p:nvSpPr>
        <p:spPr>
          <a:xfrm>
            <a:off x="2576513" y="514350"/>
            <a:ext cx="4570412"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4:notes"/>
          <p:cNvSpPr txBox="1"/>
          <p:nvPr>
            <p:ph idx="1" type="body"/>
          </p:nvPr>
        </p:nvSpPr>
        <p:spPr>
          <a:xfrm>
            <a:off x="972344" y="3257550"/>
            <a:ext cx="7778750" cy="30861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0" i="0" lang="en-US" sz="1665" u="none" strike="noStrike">
                <a:solidFill>
                  <a:srgbClr val="000000"/>
                </a:solidFill>
                <a:latin typeface="Times New Roman"/>
                <a:ea typeface="Times New Roman"/>
                <a:cs typeface="Times New Roman"/>
                <a:sym typeface="Times New Roman"/>
              </a:rPr>
              <a:t> </a:t>
            </a:r>
            <a:r>
              <a:rPr b="1" i="0" lang="en-US" sz="1665" u="none" strike="noStrike">
                <a:solidFill>
                  <a:srgbClr val="000000"/>
                </a:solidFill>
                <a:latin typeface="Times New Roman"/>
                <a:ea typeface="Times New Roman"/>
                <a:cs typeface="Times New Roman"/>
                <a:sym typeface="Times New Roman"/>
              </a:rPr>
              <a:t>Chất</a:t>
            </a:r>
            <a:r>
              <a:rPr b="0" i="0" lang="en-US" sz="1665" u="none" strike="noStrike">
                <a:solidFill>
                  <a:srgbClr val="000000"/>
                </a:solidFill>
                <a:latin typeface="Times New Roman"/>
                <a:ea typeface="Times New Roman"/>
                <a:cs typeface="Times New Roman"/>
                <a:sym typeface="Times New Roman"/>
              </a:rPr>
              <a:t> là phạm trù triết học dùng để chỉ tính quy định khách quan vốn có của sự vật, là sự thống nhất hữu cơ của những thuộc tính làm cho sự vật là nó chứ không phải là cái khác</a:t>
            </a:r>
            <a:endParaRPr b="0" i="0" sz="1665" u="none" strike="noStrike">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en-US" sz="1665">
                <a:latin typeface="Times New Roman"/>
                <a:ea typeface="Times New Roman"/>
                <a:cs typeface="Times New Roman"/>
                <a:sym typeface="Times New Roman"/>
              </a:rPr>
              <a:t>Mỗi sự vật, hiện tượng có nhiều thuộc tính. Nhưng những thuộc tính này không tham gia vào việc quy định chất như nhau, mà chỉ có những thuộc tính cơ bản mới quy định chất của sự vật. Mặt khác, các thuộc tính cũng như chất của sự vật chỉ bộc lộ qua những mối liên hệ cụ thể. Do đó, việc phân biệt thuộc tính cơ bản và không cơ bản, chất và thuộc tính cũng chỉ là tương đối</a:t>
            </a:r>
            <a:endParaRPr b="0" i="0" sz="1665" u="none" strike="noStrike">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b="1" i="0" lang="en-US" sz="1665" u="none" strike="noStrike">
                <a:solidFill>
                  <a:srgbClr val="000000"/>
                </a:solidFill>
                <a:latin typeface="Times New Roman"/>
                <a:ea typeface="Times New Roman"/>
                <a:cs typeface="Times New Roman"/>
                <a:sym typeface="Times New Roman"/>
              </a:rPr>
              <a:t>Thuộc tính cơ bản </a:t>
            </a:r>
            <a:r>
              <a:rPr b="0" i="0" lang="en-US" sz="1665" u="none" strike="noStrike">
                <a:solidFill>
                  <a:srgbClr val="000000"/>
                </a:solidFill>
                <a:latin typeface="Times New Roman"/>
                <a:ea typeface="Times New Roman"/>
                <a:cs typeface="Times New Roman"/>
                <a:sym typeface="Times New Roman"/>
              </a:rPr>
              <a:t>quy định chất của sự vật. Nếu thuộc tính cơ bản mất đi thì chất của sự vật thay đổi. </a:t>
            </a:r>
            <a:endParaRPr b="0" i="0" sz="1665" u="none" strike="noStrike">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b="1" i="0" lang="en-US" sz="1665" u="none" strike="noStrike">
                <a:solidFill>
                  <a:srgbClr val="000000"/>
                </a:solidFill>
                <a:latin typeface="Times New Roman"/>
                <a:ea typeface="Times New Roman"/>
                <a:cs typeface="Times New Roman"/>
                <a:sym typeface="Times New Roman"/>
              </a:rPr>
              <a:t>Thuộc tính không cơ bản </a:t>
            </a:r>
            <a:r>
              <a:rPr b="0" i="0" lang="en-US" sz="1665" u="none" strike="noStrike">
                <a:solidFill>
                  <a:srgbClr val="000000"/>
                </a:solidFill>
                <a:latin typeface="Times New Roman"/>
                <a:ea typeface="Times New Roman"/>
                <a:cs typeface="Times New Roman"/>
                <a:sym typeface="Times New Roman"/>
              </a:rPr>
              <a:t>thì trong quá trình tồn tại của sự vật, có những thuộc tính không cơ bản mới nảy sinh và có những thuộc tính không cơ bản mất đi nhưng chất của sự vật không thay đổi.</a:t>
            </a:r>
            <a:endParaRPr sz="1110"/>
          </a:p>
        </p:txBody>
      </p:sp>
      <p:sp>
        <p:nvSpPr>
          <p:cNvPr id="159" name="Google Shape;159;p4:notes"/>
          <p:cNvSpPr txBox="1"/>
          <p:nvPr>
            <p:ph idx="12" type="sldNum"/>
          </p:nvPr>
        </p:nvSpPr>
        <p:spPr>
          <a:xfrm>
            <a:off x="5507698" y="6513909"/>
            <a:ext cx="421349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5:notes"/>
          <p:cNvSpPr/>
          <p:nvPr>
            <p:ph idx="2" type="sldImg"/>
          </p:nvPr>
        </p:nvSpPr>
        <p:spPr>
          <a:xfrm>
            <a:off x="2576513" y="514350"/>
            <a:ext cx="4570412"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5:notes"/>
          <p:cNvSpPr txBox="1"/>
          <p:nvPr>
            <p:ph idx="1" type="body"/>
          </p:nvPr>
        </p:nvSpPr>
        <p:spPr>
          <a:xfrm>
            <a:off x="972344" y="3257550"/>
            <a:ext cx="7778750" cy="308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Chất của sự vật không những được xác định bởi chất của các yếu tố cấu thành sự vật mà còn bởi cấu trúc của sự vật, bởi phương thức liên kết giữa các yếu tố cấu thành sự vật đó</a:t>
            </a:r>
            <a:endParaRPr/>
          </a:p>
          <a:p>
            <a:pPr indent="0" lvl="0" marL="0" rtl="0" algn="l">
              <a:spcBef>
                <a:spcPts val="0"/>
              </a:spcBef>
              <a:spcAft>
                <a:spcPts val="0"/>
              </a:spcAft>
              <a:buNone/>
            </a:pPr>
            <a:r>
              <a:rPr lang="en-US"/>
              <a:t>VD: Kim cương và than chì tuy đều do Cácbon tạo thành, nhưng lại có sự khác biệt rất căn bản về chất. Sự khác nhau về chất ấy được quyết định bởi phương thức liên kết khác nhau của các phân tử Cácbon.</a:t>
            </a:r>
            <a:endParaRPr/>
          </a:p>
        </p:txBody>
      </p:sp>
      <p:sp>
        <p:nvSpPr>
          <p:cNvPr id="198" name="Google Shape;198;p5:notes"/>
          <p:cNvSpPr txBox="1"/>
          <p:nvPr>
            <p:ph idx="12" type="sldNum"/>
          </p:nvPr>
        </p:nvSpPr>
        <p:spPr>
          <a:xfrm>
            <a:off x="5507698" y="6513909"/>
            <a:ext cx="421349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6:notes"/>
          <p:cNvSpPr/>
          <p:nvPr>
            <p:ph idx="2" type="sldImg"/>
          </p:nvPr>
        </p:nvSpPr>
        <p:spPr>
          <a:xfrm>
            <a:off x="2576513" y="514350"/>
            <a:ext cx="4570412"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6:notes"/>
          <p:cNvSpPr txBox="1"/>
          <p:nvPr>
            <p:ph idx="1" type="body"/>
          </p:nvPr>
        </p:nvSpPr>
        <p:spPr>
          <a:xfrm>
            <a:off x="972344" y="3257550"/>
            <a:ext cx="7778750" cy="30861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1" i="0" lang="en-US" sz="1665" u="none" strike="noStrike">
                <a:solidFill>
                  <a:srgbClr val="000000"/>
                </a:solidFill>
                <a:latin typeface="Times New Roman"/>
                <a:ea typeface="Times New Roman"/>
                <a:cs typeface="Times New Roman"/>
                <a:sym typeface="Times New Roman"/>
              </a:rPr>
              <a:t>Lượng</a:t>
            </a:r>
            <a:r>
              <a:rPr b="0" i="0" lang="en-US" sz="1665" u="none" strike="noStrike">
                <a:solidFill>
                  <a:srgbClr val="000000"/>
                </a:solidFill>
                <a:latin typeface="Times New Roman"/>
                <a:ea typeface="Times New Roman"/>
                <a:cs typeface="Times New Roman"/>
                <a:sym typeface="Times New Roman"/>
              </a:rPr>
              <a:t> là phạm trù triết học dùng để chỉ tính quy định vốn có của sự vật về mặt số lượng, quy mô, trình độ, nhịp điệu của sự vận động và phát triển cũng như các thuộc tính của sự vật.</a:t>
            </a:r>
            <a:endParaRPr b="0" i="0" sz="1665" u="none" strike="noStrike">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b="0" i="0" lang="en-US" sz="1665" u="none" strike="noStrike">
                <a:solidFill>
                  <a:srgbClr val="000000"/>
                </a:solidFill>
                <a:latin typeface="Times New Roman"/>
                <a:ea typeface="Times New Roman"/>
                <a:cs typeface="Times New Roman"/>
                <a:sym typeface="Times New Roman"/>
              </a:rPr>
              <a:t>Cái bút này dài bao nhiêu, nặng bao nhiêu….</a:t>
            </a:r>
            <a:endParaRPr/>
          </a:p>
          <a:p>
            <a:pPr indent="0" lvl="0" marL="0" rtl="0" algn="l">
              <a:lnSpc>
                <a:spcPct val="80000"/>
              </a:lnSpc>
              <a:spcBef>
                <a:spcPts val="0"/>
              </a:spcBef>
              <a:spcAft>
                <a:spcPts val="0"/>
              </a:spcAft>
              <a:buNone/>
            </a:pPr>
            <a:r>
              <a:t/>
            </a:r>
            <a:endParaRPr b="0" i="0" sz="1665" u="none" strike="noStrike">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en-US" sz="6660"/>
              <a:t>Song, có những tính quy định về lượng chỉ có thể biểu thị dưới dạng trừu tượng và khái quát như trình độ giác ngộ cách mạng của một con người, trình độ phát triển của một xã hội</a:t>
            </a:r>
            <a:endParaRPr sz="4995"/>
          </a:p>
        </p:txBody>
      </p:sp>
      <p:sp>
        <p:nvSpPr>
          <p:cNvPr id="207" name="Google Shape;207;p6:notes"/>
          <p:cNvSpPr txBox="1"/>
          <p:nvPr>
            <p:ph idx="12" type="sldNum"/>
          </p:nvPr>
        </p:nvSpPr>
        <p:spPr>
          <a:xfrm>
            <a:off x="5507698" y="6513909"/>
            <a:ext cx="421349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7:notes"/>
          <p:cNvSpPr/>
          <p:nvPr>
            <p:ph idx="2" type="sldImg"/>
          </p:nvPr>
        </p:nvSpPr>
        <p:spPr>
          <a:xfrm>
            <a:off x="2576513" y="514350"/>
            <a:ext cx="4570412"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7:notes"/>
          <p:cNvSpPr txBox="1"/>
          <p:nvPr>
            <p:ph idx="1" type="body"/>
          </p:nvPr>
        </p:nvSpPr>
        <p:spPr>
          <a:xfrm>
            <a:off x="972344" y="3257550"/>
            <a:ext cx="7778750" cy="308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800"/>
              <a:t>Một sự vật có thể tồn tại nhiều loại lượng khác nhau, được xác định bằng các phương thức khác nhau phù hợp với từng loại lượng cụ thể</a:t>
            </a:r>
            <a:endParaRPr sz="1200"/>
          </a:p>
          <a:p>
            <a:pPr indent="0" lvl="0" marL="0" rtl="0" algn="l">
              <a:spcBef>
                <a:spcPts val="0"/>
              </a:spcBef>
              <a:spcAft>
                <a:spcPts val="0"/>
              </a:spcAft>
              <a:buNone/>
            </a:pPr>
            <a:r>
              <a:rPr lang="en-US" sz="1200"/>
              <a:t>Lượng không nói lên sự vật đó là cái gì. Các thông số lượng không ổn định mà thường xuyên biến đổi cùng với vận động biến đổi của sự vật. Do đó, lượng nói lên mặt không ổn định của sự vật, mặt liên tục thay đổi trong sự vận động phát triển của sự vật</a:t>
            </a:r>
            <a:endParaRPr b="0" i="0" sz="800" u="none" strike="noStrike">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46" name="Google Shape;246;p7:notes"/>
          <p:cNvSpPr txBox="1"/>
          <p:nvPr>
            <p:ph idx="12" type="sldNum"/>
          </p:nvPr>
        </p:nvSpPr>
        <p:spPr>
          <a:xfrm>
            <a:off x="5507698" y="6513909"/>
            <a:ext cx="421349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8:notes"/>
          <p:cNvSpPr/>
          <p:nvPr>
            <p:ph idx="2" type="sldImg"/>
          </p:nvPr>
        </p:nvSpPr>
        <p:spPr>
          <a:xfrm>
            <a:off x="2576513" y="514350"/>
            <a:ext cx="4570412"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8:notes"/>
          <p:cNvSpPr txBox="1"/>
          <p:nvPr>
            <p:ph idx="1" type="body"/>
          </p:nvPr>
        </p:nvSpPr>
        <p:spPr>
          <a:xfrm>
            <a:off x="972344" y="3257550"/>
            <a:ext cx="7778750" cy="308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Lượng và chất là hai tự nhiên, xã hội và tư duy. Chúng tồn tại khách quan. Tuy nhiên phương diện khác nhau của cùng một sự vật, hiện tượng hay một quá trình nào đó trong sự phân biệt giữa chất và lượng cũng chỉ là tương đối. Nghĩa là có cái trong mối quan hệ này là chất, nhưng trong mối quan hệ khác nó lại là lượng và ngược lại. </a:t>
            </a:r>
            <a:endParaRPr/>
          </a:p>
        </p:txBody>
      </p:sp>
      <p:sp>
        <p:nvSpPr>
          <p:cNvPr id="256" name="Google Shape;256;p8:notes"/>
          <p:cNvSpPr txBox="1"/>
          <p:nvPr>
            <p:ph idx="12" type="sldNum"/>
          </p:nvPr>
        </p:nvSpPr>
        <p:spPr>
          <a:xfrm>
            <a:off x="5507698" y="6513909"/>
            <a:ext cx="421349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9:notes"/>
          <p:cNvSpPr/>
          <p:nvPr>
            <p:ph idx="2" type="sldImg"/>
          </p:nvPr>
        </p:nvSpPr>
        <p:spPr>
          <a:xfrm>
            <a:off x="2576513" y="514350"/>
            <a:ext cx="4570412"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9:notes"/>
          <p:cNvSpPr txBox="1"/>
          <p:nvPr>
            <p:ph idx="1" type="body"/>
          </p:nvPr>
        </p:nvSpPr>
        <p:spPr>
          <a:xfrm>
            <a:off x="972344" y="3257550"/>
            <a:ext cx="7778750" cy="30861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US" sz="720"/>
              <a:t>Bất kỳ sự vật hiện tượng nào cũng có chất và lượng. Chất và lượng của sự vật đều mang tính khách quan. Trong sự tồn tại khách quan của mình, sự vật có vô vàn chất, do đó, nó cũng có vô vàn lượng. Tuy nhiên, chất và lượng là hai mặt quy định lẫn nhau không thể tách rời; một chất nhất định trong sự vật có lượng tương ứng của nó</a:t>
            </a:r>
            <a:endParaRPr sz="720"/>
          </a:p>
          <a:p>
            <a:pPr indent="0" lvl="0" marL="0" rtl="0" algn="l">
              <a:lnSpc>
                <a:spcPct val="80000"/>
              </a:lnSpc>
              <a:spcBef>
                <a:spcPts val="0"/>
              </a:spcBef>
              <a:spcAft>
                <a:spcPts val="0"/>
              </a:spcAft>
              <a:buNone/>
            </a:pPr>
            <a:r>
              <a:rPr lang="en-US" sz="1120"/>
              <a:t>VD : Sự khác nhau về chất (trạng thái) của nước ở thể lỏng với nước ở thể rắn (nước đá) được quy định bởi lượng là nhiệt độ; sự khác nhau giữa “nước thường” với “nước nặng” được quy định bởi lượng là tỷ lệ giữa Hidrô và Ôxi trong cấu tạo phân tử. Sự biến đổi tương quan giữa chất và lượng tạo nên tiến trình phát triển của sự vật</a:t>
            </a:r>
            <a:endParaRPr sz="720"/>
          </a:p>
          <a:p>
            <a:pPr indent="0" lvl="0" marL="0" rtl="0" algn="l">
              <a:lnSpc>
                <a:spcPct val="80000"/>
              </a:lnSpc>
              <a:spcBef>
                <a:spcPts val="0"/>
              </a:spcBef>
              <a:spcAft>
                <a:spcPts val="0"/>
              </a:spcAft>
              <a:buNone/>
            </a:pPr>
            <a:r>
              <a:rPr lang="en-US" sz="1120"/>
              <a:t>Trong quá trình vận động và phát triển chất và lượng cũng biến đổi. Sự thay đổi của lượng và chất có quan hệ với nhau. Nhưng không phải bất kỳ sự thay đổi nào của lượng cũng thay đổi căn bản chất của sự việc. Lượng của sự vật có thể thay đổi trong một giới hạn nhất định mà không làm thay đổi căn bản chất của sự việc đó. </a:t>
            </a:r>
            <a:endParaRPr sz="720"/>
          </a:p>
          <a:p>
            <a:pPr indent="0" lvl="0" marL="0" rtl="0" algn="l">
              <a:lnSpc>
                <a:spcPct val="80000"/>
              </a:lnSpc>
              <a:spcBef>
                <a:spcPts val="0"/>
              </a:spcBef>
              <a:spcAft>
                <a:spcPts val="0"/>
              </a:spcAft>
              <a:buNone/>
            </a:pPr>
            <a:r>
              <a:rPr lang="en-US" sz="1120"/>
              <a:t>Giới hạn mà sự thay đổi về lượng chưa làm chất tha đổi được gọi là độ </a:t>
            </a:r>
            <a:endParaRPr sz="1120"/>
          </a:p>
          <a:p>
            <a:pPr indent="0" lvl="0" marL="0" rtl="0" algn="l">
              <a:lnSpc>
                <a:spcPct val="80000"/>
              </a:lnSpc>
              <a:spcBef>
                <a:spcPts val="0"/>
              </a:spcBef>
              <a:spcAft>
                <a:spcPts val="0"/>
              </a:spcAft>
              <a:buNone/>
            </a:pPr>
            <a:r>
              <a:rPr lang="en-US" sz="1120"/>
              <a:t>• Độ là một phạm trù triết học dùng để chỉ sự thống nhất giữa lượng và chất, nó là khoảng giới hạn mà trong đó, sự thay đổi về lượng chưa làm thay đổi căn bản về chất của sự vật.</a:t>
            </a:r>
            <a:endParaRPr sz="1120"/>
          </a:p>
          <a:p>
            <a:pPr indent="0" lvl="0" marL="0" rtl="0" algn="l">
              <a:lnSpc>
                <a:spcPct val="80000"/>
              </a:lnSpc>
              <a:spcBef>
                <a:spcPts val="0"/>
              </a:spcBef>
              <a:spcAft>
                <a:spcPts val="0"/>
              </a:spcAft>
              <a:buNone/>
            </a:pPr>
            <a:r>
              <a:rPr lang="en-US" sz="1120"/>
              <a:t>Lượng là yếu tố động, chất là yếu tố tương đối ổn định hơn. Vì vậy khi vận động, hiện tượng thường bắt đầu tự sự thay đổi về lượng. Khi lượng thay đổi đến giới hạn nhất định sẽ dẫn đến sự thay đổi về chất </a:t>
            </a:r>
            <a:endParaRPr sz="1120"/>
          </a:p>
          <a:p>
            <a:pPr indent="0" lvl="0" marL="0" rtl="0" algn="l">
              <a:lnSpc>
                <a:spcPct val="80000"/>
              </a:lnSpc>
              <a:spcBef>
                <a:spcPts val="0"/>
              </a:spcBef>
              <a:spcAft>
                <a:spcPts val="0"/>
              </a:spcAft>
              <a:buNone/>
            </a:pPr>
            <a:r>
              <a:rPr lang="en-US" sz="1120"/>
              <a:t>• Tại điểm giới hạn mà sự thay đổi về lượng sẽ làm thay đổi về chất của sự vật được gọi là điểm nút. Bất kỳ độ nào cũng được giới hạn bởi hai điểm nút. </a:t>
            </a:r>
            <a:endParaRPr sz="1120"/>
          </a:p>
          <a:p>
            <a:pPr indent="0" lvl="0" marL="0" rtl="0" algn="l">
              <a:lnSpc>
                <a:spcPct val="80000"/>
              </a:lnSpc>
              <a:spcBef>
                <a:spcPts val="0"/>
              </a:spcBef>
              <a:spcAft>
                <a:spcPts val="0"/>
              </a:spcAft>
              <a:buNone/>
            </a:pPr>
            <a:r>
              <a:rPr lang="en-US" sz="1120"/>
              <a:t>• Sự thay đổi về lượng khi đạt tới điểm nút, với những điều kiện nhất định tất yếu sẽ dẫn đến sự ra đời của chất mới. Đây chính là bước nhảy trong quá trình vận động, phát triển của sự vật</a:t>
            </a:r>
            <a:endParaRPr sz="720"/>
          </a:p>
        </p:txBody>
      </p:sp>
      <p:sp>
        <p:nvSpPr>
          <p:cNvPr id="266" name="Google Shape;266;p9:notes"/>
          <p:cNvSpPr txBox="1"/>
          <p:nvPr>
            <p:ph idx="12" type="sldNum"/>
          </p:nvPr>
        </p:nvSpPr>
        <p:spPr>
          <a:xfrm>
            <a:off x="5507698" y="6513909"/>
            <a:ext cx="421349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7" name="Shape 27"/>
        <p:cNvGrpSpPr/>
        <p:nvPr/>
      </p:nvGrpSpPr>
      <p:grpSpPr>
        <a:xfrm>
          <a:off x="0" y="0"/>
          <a:ext cx="0" cy="0"/>
          <a:chOff x="0" y="0"/>
          <a:chExt cx="0" cy="0"/>
        </a:xfrm>
      </p:grpSpPr>
      <p:grpSp>
        <p:nvGrpSpPr>
          <p:cNvPr id="28" name="Google Shape;28;p21"/>
          <p:cNvGrpSpPr/>
          <p:nvPr/>
        </p:nvGrpSpPr>
        <p:grpSpPr>
          <a:xfrm>
            <a:off x="0" y="0"/>
            <a:ext cx="12192000" cy="6858000"/>
            <a:chOff x="0" y="0"/>
            <a:chExt cx="5760" cy="4320"/>
          </a:xfrm>
        </p:grpSpPr>
        <p:grpSp>
          <p:nvGrpSpPr>
            <p:cNvPr id="29" name="Google Shape;29;p21"/>
            <p:cNvGrpSpPr/>
            <p:nvPr/>
          </p:nvGrpSpPr>
          <p:grpSpPr>
            <a:xfrm>
              <a:off x="0" y="0"/>
              <a:ext cx="5760" cy="4320"/>
              <a:chOff x="0" y="0"/>
              <a:chExt cx="5760" cy="4320"/>
            </a:xfrm>
          </p:grpSpPr>
          <p:sp>
            <p:nvSpPr>
              <p:cNvPr id="30" name="Google Shape;30;p21"/>
              <p:cNvSpPr/>
              <p:nvPr/>
            </p:nvSpPr>
            <p:spPr>
              <a:xfrm>
                <a:off x="1017" y="0"/>
                <a:ext cx="4743" cy="4320"/>
              </a:xfrm>
              <a:custGeom>
                <a:rect b="b" l="l" r="r" t="t"/>
                <a:pathLst>
                  <a:path extrusionOk="0" h="4594" w="5061">
                    <a:moveTo>
                      <a:pt x="5061" y="0"/>
                    </a:moveTo>
                    <a:cubicBezTo>
                      <a:pt x="5061" y="0"/>
                      <a:pt x="2714" y="0"/>
                      <a:pt x="368" y="0"/>
                    </a:cubicBezTo>
                    <a:cubicBezTo>
                      <a:pt x="0" y="4594"/>
                      <a:pt x="515" y="4310"/>
                      <a:pt x="5061" y="4306"/>
                    </a:cubicBezTo>
                    <a:cubicBezTo>
                      <a:pt x="5061" y="2153"/>
                      <a:pt x="5061" y="0"/>
                      <a:pt x="5061" y="0"/>
                    </a:cubicBezTo>
                    <a:close/>
                  </a:path>
                </a:pathLst>
              </a:custGeom>
              <a:gradFill>
                <a:gsLst>
                  <a:gs pos="0">
                    <a:srgbClr val="3DAFD7">
                      <a:alpha val="45882"/>
                    </a:srgbClr>
                  </a:gs>
                  <a:gs pos="100000">
                    <a:srgbClr val="FFFFFF">
                      <a:alpha val="0"/>
                    </a:srgbClr>
                  </a:gs>
                </a:gsLst>
                <a:path path="circle">
                  <a:fillToRect b="100%" l="100%"/>
                </a:path>
                <a:tileRect r="-100%" t="-10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1" name="Google Shape;31;p21"/>
              <p:cNvSpPr/>
              <p:nvPr/>
            </p:nvSpPr>
            <p:spPr>
              <a:xfrm>
                <a:off x="0" y="1942"/>
                <a:ext cx="3461" cy="2378"/>
              </a:xfrm>
              <a:custGeom>
                <a:rect b="b" l="l" r="r" t="t"/>
                <a:pathLst>
                  <a:path extrusionOk="0" h="3568" w="2894">
                    <a:moveTo>
                      <a:pt x="1" y="3568"/>
                    </a:moveTo>
                    <a:cubicBezTo>
                      <a:pt x="1" y="3568"/>
                      <a:pt x="0" y="1787"/>
                      <a:pt x="0" y="7"/>
                    </a:cubicBezTo>
                    <a:cubicBezTo>
                      <a:pt x="2887" y="68"/>
                      <a:pt x="2894" y="0"/>
                      <a:pt x="2807" y="3568"/>
                    </a:cubicBezTo>
                    <a:cubicBezTo>
                      <a:pt x="1404" y="3568"/>
                      <a:pt x="1" y="3568"/>
                      <a:pt x="1" y="3568"/>
                    </a:cubicBezTo>
                    <a:close/>
                  </a:path>
                </a:pathLst>
              </a:custGeom>
              <a:gradFill>
                <a:gsLst>
                  <a:gs pos="0">
                    <a:srgbClr val="BF61B4">
                      <a:alpha val="23921"/>
                    </a:srgbClr>
                  </a:gs>
                  <a:gs pos="100000">
                    <a:srgbClr val="FFFFFF">
                      <a:alpha val="0"/>
                    </a:srgbClr>
                  </a:gs>
                </a:gsLst>
                <a:path path="circle">
                  <a:fillToRect r="100%" t="100%"/>
                </a:path>
                <a:tileRect b="-100%" l="-10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2" name="Google Shape;32;p21"/>
              <p:cNvSpPr/>
              <p:nvPr/>
            </p:nvSpPr>
            <p:spPr>
              <a:xfrm>
                <a:off x="0" y="0"/>
                <a:ext cx="2807" cy="2136"/>
              </a:xfrm>
              <a:custGeom>
                <a:rect b="b" l="l" r="r" t="t"/>
                <a:pathLst>
                  <a:path extrusionOk="0" h="2128" w="3252">
                    <a:moveTo>
                      <a:pt x="0" y="0"/>
                    </a:moveTo>
                    <a:cubicBezTo>
                      <a:pt x="0" y="0"/>
                      <a:pt x="1573" y="0"/>
                      <a:pt x="3147" y="0"/>
                    </a:cubicBezTo>
                    <a:cubicBezTo>
                      <a:pt x="3116" y="2128"/>
                      <a:pt x="3252" y="1952"/>
                      <a:pt x="0" y="1935"/>
                    </a:cubicBezTo>
                    <a:cubicBezTo>
                      <a:pt x="0" y="967"/>
                      <a:pt x="0" y="0"/>
                      <a:pt x="0" y="0"/>
                    </a:cubicBezTo>
                    <a:close/>
                  </a:path>
                </a:pathLst>
              </a:custGeom>
              <a:gradFill>
                <a:gsLst>
                  <a:gs pos="0">
                    <a:srgbClr val="8DA0EF">
                      <a:alpha val="60000"/>
                    </a:srgbClr>
                  </a:gs>
                  <a:gs pos="100000">
                    <a:srgbClr val="FFFFFF">
                      <a:alpha val="0"/>
                    </a:srgbClr>
                  </a:gs>
                </a:gsLst>
                <a:path path="circle">
                  <a:fillToRect b="100%" r="100%"/>
                </a:path>
                <a:tileRect l="-100%" t="-10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descr="09" id="33" name="Google Shape;33;p21"/>
            <p:cNvPicPr preferRelativeResize="0"/>
            <p:nvPr/>
          </p:nvPicPr>
          <p:blipFill rotWithShape="1">
            <a:blip r:embed="rId2">
              <a:alphaModFix/>
            </a:blip>
            <a:srcRect b="0" l="0" r="0" t="0"/>
            <a:stretch/>
          </p:blipFill>
          <p:spPr>
            <a:xfrm>
              <a:off x="146" y="708"/>
              <a:ext cx="5469" cy="1857"/>
            </a:xfrm>
            <a:prstGeom prst="rect">
              <a:avLst/>
            </a:prstGeom>
            <a:noFill/>
            <a:ln>
              <a:noFill/>
            </a:ln>
          </p:spPr>
        </p:pic>
        <p:sp>
          <p:nvSpPr>
            <p:cNvPr id="34" name="Google Shape;34;p21"/>
            <p:cNvSpPr/>
            <p:nvPr/>
          </p:nvSpPr>
          <p:spPr>
            <a:xfrm>
              <a:off x="5033" y="1991"/>
              <a:ext cx="97" cy="96"/>
            </a:xfrm>
            <a:prstGeom prst="ellipse">
              <a:avLst/>
            </a:prstGeom>
            <a:solidFill>
              <a:srgbClr val="FFFFFF">
                <a:alpha val="80000"/>
              </a:srgbClr>
            </a:solidFill>
            <a:ln cap="flat" cmpd="sng" w="9525">
              <a:solidFill>
                <a:srgbClr val="FFFFFF">
                  <a:alpha val="8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 name="Google Shape;35;p21"/>
            <p:cNvSpPr/>
            <p:nvPr/>
          </p:nvSpPr>
          <p:spPr>
            <a:xfrm>
              <a:off x="678" y="1047"/>
              <a:ext cx="169" cy="169"/>
            </a:xfrm>
            <a:prstGeom prst="star5">
              <a:avLst>
                <a:gd fmla="val 19098" name="adj"/>
                <a:gd fmla="val 105146" name="hf"/>
                <a:gd fmla="val 110557" name="vf"/>
              </a:avLst>
            </a:prstGeom>
            <a:solidFill>
              <a:srgbClr val="FFFFFF">
                <a:alpha val="8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 name="Google Shape;36;p21"/>
            <p:cNvSpPr/>
            <p:nvPr/>
          </p:nvSpPr>
          <p:spPr>
            <a:xfrm>
              <a:off x="2154" y="684"/>
              <a:ext cx="193" cy="339"/>
            </a:xfrm>
            <a:prstGeom prst="moon">
              <a:avLst>
                <a:gd fmla="val 50000" name="adj"/>
              </a:avLst>
            </a:prstGeom>
            <a:solidFill>
              <a:srgbClr val="FFFFFF">
                <a:alpha val="6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 name="Google Shape;37;p21"/>
            <p:cNvSpPr/>
            <p:nvPr/>
          </p:nvSpPr>
          <p:spPr>
            <a:xfrm>
              <a:off x="3557" y="999"/>
              <a:ext cx="146" cy="145"/>
            </a:xfrm>
            <a:prstGeom prst="star5">
              <a:avLst>
                <a:gd fmla="val 19098" name="adj"/>
                <a:gd fmla="val 105146" name="hf"/>
                <a:gd fmla="val 110557" name="vf"/>
              </a:avLst>
            </a:prstGeom>
            <a:solidFill>
              <a:srgbClr val="FFFFFF">
                <a:alpha val="8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 name="Google Shape;38;p21"/>
            <p:cNvSpPr/>
            <p:nvPr/>
          </p:nvSpPr>
          <p:spPr>
            <a:xfrm rot="2252637">
              <a:off x="5130" y="225"/>
              <a:ext cx="169" cy="169"/>
            </a:xfrm>
            <a:prstGeom prst="star5">
              <a:avLst>
                <a:gd fmla="val 19098" name="adj"/>
                <a:gd fmla="val 105146" name="hf"/>
                <a:gd fmla="val 110557" name="vf"/>
              </a:avLst>
            </a:prstGeom>
            <a:solidFill>
              <a:srgbClr val="FFFFFF">
                <a:alpha val="8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 name="Google Shape;39;p21"/>
            <p:cNvSpPr/>
            <p:nvPr/>
          </p:nvSpPr>
          <p:spPr>
            <a:xfrm>
              <a:off x="4767" y="950"/>
              <a:ext cx="97" cy="121"/>
            </a:xfrm>
            <a:prstGeom prst="star5">
              <a:avLst>
                <a:gd fmla="val 19098" name="adj"/>
                <a:gd fmla="val 105146" name="hf"/>
                <a:gd fmla="val 110557" name="vf"/>
              </a:avLst>
            </a:prstGeom>
            <a:solidFill>
              <a:srgbClr val="FFFFFF">
                <a:alpha val="8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0" name="Google Shape;40;p21"/>
          <p:cNvSpPr txBox="1"/>
          <p:nvPr/>
        </p:nvSpPr>
        <p:spPr>
          <a:xfrm>
            <a:off x="309034" y="241300"/>
            <a:ext cx="194733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L/O/G/O</a:t>
            </a:r>
            <a:endParaRPr/>
          </a:p>
        </p:txBody>
      </p:sp>
      <p:sp>
        <p:nvSpPr>
          <p:cNvPr id="41" name="Google Shape;41;p21"/>
          <p:cNvSpPr txBox="1"/>
          <p:nvPr>
            <p:ph type="ctrTitle"/>
          </p:nvPr>
        </p:nvSpPr>
        <p:spPr>
          <a:xfrm>
            <a:off x="914400" y="3810001"/>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2"/>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subTitle"/>
          </p:nvPr>
        </p:nvSpPr>
        <p:spPr>
          <a:xfrm>
            <a:off x="1828800" y="5334000"/>
            <a:ext cx="8534400" cy="762000"/>
          </a:xfrm>
          <a:prstGeom prst="rect">
            <a:avLst/>
          </a:prstGeom>
          <a:noFill/>
          <a:ln>
            <a:noFill/>
          </a:ln>
        </p:spPr>
        <p:txBody>
          <a:bodyPr anchorCtr="0" anchor="t" bIns="45700" lIns="91425" spcFirstLastPara="1" rIns="91425" wrap="square" tIns="45700">
            <a:normAutofit/>
          </a:bodyPr>
          <a:lstStyle>
            <a:lvl1pPr lvl="0" algn="ctr">
              <a:spcBef>
                <a:spcPts val="480"/>
              </a:spcBef>
              <a:spcAft>
                <a:spcPts val="0"/>
              </a:spcAft>
              <a:buClr>
                <a:schemeClr val="accent2"/>
              </a:buClr>
              <a:buSzPts val="2400"/>
              <a:buNone/>
              <a:defRPr sz="2400">
                <a:solidFill>
                  <a:schemeClr val="accent2"/>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43" name="Google Shape;43;p21"/>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dk1"/>
                </a:solidFill>
                <a:latin typeface="Calibri"/>
                <a:ea typeface="Calibri"/>
                <a:cs typeface="Calibri"/>
                <a:sym typeface="Calibri"/>
              </a:defRPr>
            </a:lvl1pPr>
            <a:lvl2pPr indent="0" lvl="1" marL="0" algn="r">
              <a:spcBef>
                <a:spcPts val="0"/>
              </a:spcBef>
              <a:buNone/>
              <a:defRPr b="0" i="0" sz="1000" u="none" cap="none" strike="noStrike">
                <a:solidFill>
                  <a:schemeClr val="dk1"/>
                </a:solidFill>
                <a:latin typeface="Calibri"/>
                <a:ea typeface="Calibri"/>
                <a:cs typeface="Calibri"/>
                <a:sym typeface="Calibri"/>
              </a:defRPr>
            </a:lvl2pPr>
            <a:lvl3pPr indent="0" lvl="2" marL="0" algn="r">
              <a:spcBef>
                <a:spcPts val="0"/>
              </a:spcBef>
              <a:buNone/>
              <a:defRPr b="0" i="0" sz="1000" u="none" cap="none" strike="noStrike">
                <a:solidFill>
                  <a:schemeClr val="dk1"/>
                </a:solidFill>
                <a:latin typeface="Calibri"/>
                <a:ea typeface="Calibri"/>
                <a:cs typeface="Calibri"/>
                <a:sym typeface="Calibri"/>
              </a:defRPr>
            </a:lvl3pPr>
            <a:lvl4pPr indent="0" lvl="3" marL="0" algn="r">
              <a:spcBef>
                <a:spcPts val="0"/>
              </a:spcBef>
              <a:buNone/>
              <a:defRPr b="0" i="0" sz="1000" u="none" cap="none" strike="noStrike">
                <a:solidFill>
                  <a:schemeClr val="dk1"/>
                </a:solidFill>
                <a:latin typeface="Calibri"/>
                <a:ea typeface="Calibri"/>
                <a:cs typeface="Calibri"/>
                <a:sym typeface="Calibri"/>
              </a:defRPr>
            </a:lvl4pPr>
            <a:lvl5pPr indent="0" lvl="4" marL="0" algn="r">
              <a:spcBef>
                <a:spcPts val="0"/>
              </a:spcBef>
              <a:buNone/>
              <a:defRPr b="0" i="0" sz="1000" u="none" cap="none" strike="noStrike">
                <a:solidFill>
                  <a:schemeClr val="dk1"/>
                </a:solidFill>
                <a:latin typeface="Calibri"/>
                <a:ea typeface="Calibri"/>
                <a:cs typeface="Calibri"/>
                <a:sym typeface="Calibri"/>
              </a:defRPr>
            </a:lvl5pPr>
            <a:lvl6pPr indent="0" lvl="5" marL="0" algn="r">
              <a:spcBef>
                <a:spcPts val="0"/>
              </a:spcBef>
              <a:buNone/>
              <a:defRPr b="0" i="0" sz="1000" u="none" cap="none" strike="noStrike">
                <a:solidFill>
                  <a:schemeClr val="dk1"/>
                </a:solidFill>
                <a:latin typeface="Calibri"/>
                <a:ea typeface="Calibri"/>
                <a:cs typeface="Calibri"/>
                <a:sym typeface="Calibri"/>
              </a:defRPr>
            </a:lvl6pPr>
            <a:lvl7pPr indent="0" lvl="6" marL="0" algn="r">
              <a:spcBef>
                <a:spcPts val="0"/>
              </a:spcBef>
              <a:buNone/>
              <a:defRPr b="0" i="0" sz="1000" u="none" cap="none" strike="noStrike">
                <a:solidFill>
                  <a:schemeClr val="dk1"/>
                </a:solidFill>
                <a:latin typeface="Calibri"/>
                <a:ea typeface="Calibri"/>
                <a:cs typeface="Calibri"/>
                <a:sym typeface="Calibri"/>
              </a:defRPr>
            </a:lvl7pPr>
            <a:lvl8pPr indent="0" lvl="7" marL="0" algn="r">
              <a:spcBef>
                <a:spcPts val="0"/>
              </a:spcBef>
              <a:buNone/>
              <a:defRPr b="0" i="0" sz="1000" u="none" cap="none" strike="noStrike">
                <a:solidFill>
                  <a:schemeClr val="dk1"/>
                </a:solidFill>
                <a:latin typeface="Calibri"/>
                <a:ea typeface="Calibri"/>
                <a:cs typeface="Calibri"/>
                <a:sym typeface="Calibri"/>
              </a:defRPr>
            </a:lvl8pPr>
            <a:lvl9pPr indent="0" lvl="8" marL="0" algn="r">
              <a:spcBef>
                <a:spcPts val="0"/>
              </a:spcBef>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7" name="Shape 97"/>
        <p:cNvGrpSpPr/>
        <p:nvPr/>
      </p:nvGrpSpPr>
      <p:grpSpPr>
        <a:xfrm>
          <a:off x="0" y="0"/>
          <a:ext cx="0" cy="0"/>
          <a:chOff x="0" y="0"/>
          <a:chExt cx="0" cy="0"/>
        </a:xfrm>
      </p:grpSpPr>
      <p:sp>
        <p:nvSpPr>
          <p:cNvPr id="98" name="Google Shape;98;p30"/>
          <p:cNvSpPr txBox="1"/>
          <p:nvPr>
            <p:ph type="title"/>
          </p:nvPr>
        </p:nvSpPr>
        <p:spPr>
          <a:xfrm>
            <a:off x="1016000" y="274638"/>
            <a:ext cx="80264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30"/>
          <p:cNvSpPr txBox="1"/>
          <p:nvPr>
            <p:ph idx="1" type="body"/>
          </p:nvPr>
        </p:nvSpPr>
        <p:spPr>
          <a:xfrm rot="5400000">
            <a:off x="3695700" y="-1512534"/>
            <a:ext cx="4800600"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 name="Google Shape;100;p30"/>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0"/>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0"/>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3" name="Shape 103"/>
        <p:cNvGrpSpPr/>
        <p:nvPr/>
      </p:nvGrpSpPr>
      <p:grpSpPr>
        <a:xfrm>
          <a:off x="0" y="0"/>
          <a:ext cx="0" cy="0"/>
          <a:chOff x="0" y="0"/>
          <a:chExt cx="0" cy="0"/>
        </a:xfrm>
      </p:grpSpPr>
      <p:sp>
        <p:nvSpPr>
          <p:cNvPr id="104" name="Google Shape;104;p31"/>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31"/>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6" name="Google Shape;106;p31"/>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1"/>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1"/>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22"/>
          <p:cNvSpPr txBox="1"/>
          <p:nvPr>
            <p:ph type="title"/>
          </p:nvPr>
        </p:nvSpPr>
        <p:spPr>
          <a:xfrm>
            <a:off x="1016000" y="274638"/>
            <a:ext cx="80264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2"/>
          <p:cNvSpPr txBox="1"/>
          <p:nvPr>
            <p:ph idx="1" type="body"/>
          </p:nvPr>
        </p:nvSpPr>
        <p:spPr>
          <a:xfrm>
            <a:off x="609600" y="1573566"/>
            <a:ext cx="10972800" cy="4800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22"/>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3"/>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3"/>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3"/>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4"/>
          <p:cNvSpPr txBox="1"/>
          <p:nvPr>
            <p:ph type="title"/>
          </p:nvPr>
        </p:nvSpPr>
        <p:spPr>
          <a:xfrm>
            <a:off x="1016000" y="274638"/>
            <a:ext cx="80264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4"/>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2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2"/>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64" name="Google Shape;64;p25"/>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5"/>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26"/>
          <p:cNvSpPr txBox="1"/>
          <p:nvPr>
            <p:ph type="title"/>
          </p:nvPr>
        </p:nvSpPr>
        <p:spPr>
          <a:xfrm>
            <a:off x="1016000" y="274638"/>
            <a:ext cx="80264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6"/>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0" name="Google Shape;70;p26"/>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1" name="Google Shape;71;p26"/>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4" name="Shape 74"/>
        <p:cNvGrpSpPr/>
        <p:nvPr/>
      </p:nvGrpSpPr>
      <p:grpSpPr>
        <a:xfrm>
          <a:off x="0" y="0"/>
          <a:ext cx="0" cy="0"/>
          <a:chOff x="0" y="0"/>
          <a:chExt cx="0" cy="0"/>
        </a:xfrm>
      </p:grpSpPr>
      <p:sp>
        <p:nvSpPr>
          <p:cNvPr id="75" name="Google Shape;75;p27"/>
          <p:cNvSpPr txBox="1"/>
          <p:nvPr>
            <p:ph type="title"/>
          </p:nvPr>
        </p:nvSpPr>
        <p:spPr>
          <a:xfrm>
            <a:off x="1016000" y="274638"/>
            <a:ext cx="80264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7" name="Google Shape;77;p2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8" name="Google Shape;78;p2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9" name="Google Shape;79;p2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0" name="Google Shape;80;p27"/>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28"/>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8"/>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86" name="Google Shape;86;p28"/>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7" name="Google Shape;87;p28"/>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8"/>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8"/>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0" name="Shape 90"/>
        <p:cNvGrpSpPr/>
        <p:nvPr/>
      </p:nvGrpSpPr>
      <p:grpSpPr>
        <a:xfrm>
          <a:off x="0" y="0"/>
          <a:ext cx="0" cy="0"/>
          <a:chOff x="0" y="0"/>
          <a:chExt cx="0" cy="0"/>
        </a:xfrm>
      </p:grpSpPr>
      <p:sp>
        <p:nvSpPr>
          <p:cNvPr id="91" name="Google Shape;91;p29"/>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9"/>
          <p:cNvSpPr/>
          <p:nvPr>
            <p:ph idx="2" type="pic"/>
          </p:nvPr>
        </p:nvSpPr>
        <p:spPr>
          <a:xfrm>
            <a:off x="2389717" y="612775"/>
            <a:ext cx="73152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3" name="Google Shape;93;p29"/>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94" name="Google Shape;94;p29"/>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9"/>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9"/>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p:nvPr/>
        </p:nvSpPr>
        <p:spPr>
          <a:xfrm>
            <a:off x="1479550" y="1"/>
            <a:ext cx="10712451" cy="7269163"/>
          </a:xfrm>
          <a:custGeom>
            <a:rect b="b" l="l" r="r" t="t"/>
            <a:pathLst>
              <a:path extrusionOk="0" h="4594" w="5061">
                <a:moveTo>
                  <a:pt x="5061" y="0"/>
                </a:moveTo>
                <a:cubicBezTo>
                  <a:pt x="5061" y="0"/>
                  <a:pt x="2714" y="0"/>
                  <a:pt x="368" y="0"/>
                </a:cubicBezTo>
                <a:cubicBezTo>
                  <a:pt x="0" y="4594"/>
                  <a:pt x="515" y="4310"/>
                  <a:pt x="5061" y="4306"/>
                </a:cubicBezTo>
                <a:cubicBezTo>
                  <a:pt x="5061" y="2153"/>
                  <a:pt x="5061" y="0"/>
                  <a:pt x="5061" y="0"/>
                </a:cubicBezTo>
                <a:close/>
              </a:path>
            </a:pathLst>
          </a:custGeom>
          <a:gradFill>
            <a:gsLst>
              <a:gs pos="0">
                <a:srgbClr val="3DAFD7">
                  <a:alpha val="14901"/>
                </a:srgbClr>
              </a:gs>
              <a:gs pos="100000">
                <a:srgbClr val="FFFFFF">
                  <a:alpha val="0"/>
                </a:srgbClr>
              </a:gs>
            </a:gsLst>
            <a:path path="circle">
              <a:fillToRect b="100%" l="100%"/>
            </a:path>
            <a:tileRect r="-100%" t="-10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1" name="Google Shape;11;p20"/>
          <p:cNvSpPr/>
          <p:nvPr/>
        </p:nvSpPr>
        <p:spPr>
          <a:xfrm>
            <a:off x="0" y="1193800"/>
            <a:ext cx="7325784" cy="5664200"/>
          </a:xfrm>
          <a:custGeom>
            <a:rect b="b" l="l" r="r" t="t"/>
            <a:pathLst>
              <a:path extrusionOk="0" h="3568" w="2894">
                <a:moveTo>
                  <a:pt x="1" y="3568"/>
                </a:moveTo>
                <a:cubicBezTo>
                  <a:pt x="1" y="3568"/>
                  <a:pt x="0" y="1787"/>
                  <a:pt x="0" y="7"/>
                </a:cubicBezTo>
                <a:cubicBezTo>
                  <a:pt x="2887" y="68"/>
                  <a:pt x="2894" y="0"/>
                  <a:pt x="2807" y="3568"/>
                </a:cubicBezTo>
                <a:cubicBezTo>
                  <a:pt x="1404" y="3568"/>
                  <a:pt x="1" y="3568"/>
                  <a:pt x="1" y="3568"/>
                </a:cubicBezTo>
                <a:close/>
              </a:path>
            </a:pathLst>
          </a:custGeom>
          <a:gradFill>
            <a:gsLst>
              <a:gs pos="0">
                <a:srgbClr val="3DAFD7">
                  <a:alpha val="39607"/>
                </a:srgbClr>
              </a:gs>
              <a:gs pos="100000">
                <a:srgbClr val="FFFFFF">
                  <a:alpha val="0"/>
                </a:srgbClr>
              </a:gs>
            </a:gsLst>
            <a:path path="circle">
              <a:fillToRect r="100%" t="100%"/>
            </a:path>
            <a:tileRect b="-100%" l="-10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 name="Google Shape;12;p20"/>
          <p:cNvSpPr/>
          <p:nvPr/>
        </p:nvSpPr>
        <p:spPr>
          <a:xfrm>
            <a:off x="0" y="0"/>
            <a:ext cx="9846733" cy="4832350"/>
          </a:xfrm>
          <a:custGeom>
            <a:rect b="b" l="l" r="r" t="t"/>
            <a:pathLst>
              <a:path extrusionOk="0" h="2128" w="3252">
                <a:moveTo>
                  <a:pt x="0" y="0"/>
                </a:moveTo>
                <a:cubicBezTo>
                  <a:pt x="0" y="0"/>
                  <a:pt x="1573" y="0"/>
                  <a:pt x="3147" y="0"/>
                </a:cubicBezTo>
                <a:cubicBezTo>
                  <a:pt x="3116" y="2128"/>
                  <a:pt x="3252" y="1952"/>
                  <a:pt x="0" y="1935"/>
                </a:cubicBezTo>
                <a:cubicBezTo>
                  <a:pt x="0" y="967"/>
                  <a:pt x="0" y="0"/>
                  <a:pt x="0" y="0"/>
                </a:cubicBezTo>
                <a:close/>
              </a:path>
            </a:pathLst>
          </a:custGeom>
          <a:gradFill>
            <a:gsLst>
              <a:gs pos="0">
                <a:srgbClr val="8DA0EF">
                  <a:alpha val="29803"/>
                </a:srgbClr>
              </a:gs>
              <a:gs pos="100000">
                <a:srgbClr val="FFFFFF">
                  <a:alpha val="0"/>
                </a:srgbClr>
              </a:gs>
            </a:gsLst>
            <a:path path="circle">
              <a:fillToRect b="100%" r="100%"/>
            </a:path>
            <a:tileRect l="-100%" t="-10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09" id="13" name="Google Shape;13;p20"/>
          <p:cNvPicPr preferRelativeResize="0"/>
          <p:nvPr/>
        </p:nvPicPr>
        <p:blipFill rotWithShape="1">
          <a:blip r:embed="rId1">
            <a:alphaModFix/>
          </a:blip>
          <a:srcRect b="0" l="0" r="0" t="12857"/>
          <a:stretch/>
        </p:blipFill>
        <p:spPr>
          <a:xfrm>
            <a:off x="8707968" y="241302"/>
            <a:ext cx="3484033" cy="968375"/>
          </a:xfrm>
          <a:prstGeom prst="rect">
            <a:avLst/>
          </a:prstGeom>
          <a:noFill/>
          <a:ln>
            <a:noFill/>
          </a:ln>
        </p:spPr>
      </p:pic>
      <p:sp>
        <p:nvSpPr>
          <p:cNvPr id="14" name="Google Shape;14;p20"/>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0"/>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0"/>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0" marR="0" rtl="0" algn="r">
              <a:spcBef>
                <a:spcPts val="0"/>
              </a:spcBef>
              <a:buNone/>
              <a:defRPr b="0" i="0" sz="1000" u="none" cap="none" strike="noStrike">
                <a:solidFill>
                  <a:schemeClr val="dk1"/>
                </a:solidFill>
                <a:latin typeface="Calibri"/>
                <a:ea typeface="Calibri"/>
                <a:cs typeface="Calibri"/>
                <a:sym typeface="Calibri"/>
              </a:defRPr>
            </a:lvl2pPr>
            <a:lvl3pPr indent="0" lvl="2" marL="0" marR="0" rtl="0" algn="r">
              <a:spcBef>
                <a:spcPts val="0"/>
              </a:spcBef>
              <a:buNone/>
              <a:defRPr b="0" i="0" sz="1000" u="none" cap="none" strike="noStrike">
                <a:solidFill>
                  <a:schemeClr val="dk1"/>
                </a:solidFill>
                <a:latin typeface="Calibri"/>
                <a:ea typeface="Calibri"/>
                <a:cs typeface="Calibri"/>
                <a:sym typeface="Calibri"/>
              </a:defRPr>
            </a:lvl3pPr>
            <a:lvl4pPr indent="0" lvl="3" marL="0" marR="0" rtl="0" algn="r">
              <a:spcBef>
                <a:spcPts val="0"/>
              </a:spcBef>
              <a:buNone/>
              <a:defRPr b="0" i="0" sz="1000" u="none" cap="none" strike="noStrike">
                <a:solidFill>
                  <a:schemeClr val="dk1"/>
                </a:solidFill>
                <a:latin typeface="Calibri"/>
                <a:ea typeface="Calibri"/>
                <a:cs typeface="Calibri"/>
                <a:sym typeface="Calibri"/>
              </a:defRPr>
            </a:lvl4pPr>
            <a:lvl5pPr indent="0" lvl="4" marL="0" marR="0" rtl="0" algn="r">
              <a:spcBef>
                <a:spcPts val="0"/>
              </a:spcBef>
              <a:buNone/>
              <a:defRPr b="0" i="0" sz="1000" u="none" cap="none" strike="noStrike">
                <a:solidFill>
                  <a:schemeClr val="dk1"/>
                </a:solidFill>
                <a:latin typeface="Calibri"/>
                <a:ea typeface="Calibri"/>
                <a:cs typeface="Calibri"/>
                <a:sym typeface="Calibri"/>
              </a:defRPr>
            </a:lvl5pPr>
            <a:lvl6pPr indent="0" lvl="5" marL="0" marR="0" rtl="0" algn="r">
              <a:spcBef>
                <a:spcPts val="0"/>
              </a:spcBef>
              <a:buNone/>
              <a:defRPr b="0" i="0" sz="1000" u="none" cap="none" strike="noStrike">
                <a:solidFill>
                  <a:schemeClr val="dk1"/>
                </a:solidFill>
                <a:latin typeface="Calibri"/>
                <a:ea typeface="Calibri"/>
                <a:cs typeface="Calibri"/>
                <a:sym typeface="Calibri"/>
              </a:defRPr>
            </a:lvl6pPr>
            <a:lvl7pPr indent="0" lvl="6" marL="0" marR="0" rtl="0" algn="r">
              <a:spcBef>
                <a:spcPts val="0"/>
              </a:spcBef>
              <a:buNone/>
              <a:defRPr b="0" i="0" sz="1000" u="none" cap="none" strike="noStrike">
                <a:solidFill>
                  <a:schemeClr val="dk1"/>
                </a:solidFill>
                <a:latin typeface="Calibri"/>
                <a:ea typeface="Calibri"/>
                <a:cs typeface="Calibri"/>
                <a:sym typeface="Calibri"/>
              </a:defRPr>
            </a:lvl7pPr>
            <a:lvl8pPr indent="0" lvl="7" marL="0" marR="0" rtl="0" algn="r">
              <a:spcBef>
                <a:spcPts val="0"/>
              </a:spcBef>
              <a:buNone/>
              <a:defRPr b="0" i="0" sz="1000" u="none" cap="none" strike="noStrike">
                <a:solidFill>
                  <a:schemeClr val="dk1"/>
                </a:solidFill>
                <a:latin typeface="Calibri"/>
                <a:ea typeface="Calibri"/>
                <a:cs typeface="Calibri"/>
                <a:sym typeface="Calibri"/>
              </a:defRPr>
            </a:lvl8pPr>
            <a:lvl9pPr indent="0" lvl="8" marL="0" marR="0" rtl="0" algn="r">
              <a:spcBef>
                <a:spcPts val="0"/>
              </a:spcBef>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17" name="Google Shape;17;p20"/>
          <p:cNvGrpSpPr/>
          <p:nvPr/>
        </p:nvGrpSpPr>
        <p:grpSpPr>
          <a:xfrm>
            <a:off x="207434" y="192088"/>
            <a:ext cx="8089900" cy="1123950"/>
            <a:chOff x="98" y="121"/>
            <a:chExt cx="3822" cy="708"/>
          </a:xfrm>
        </p:grpSpPr>
        <p:grpSp>
          <p:nvGrpSpPr>
            <p:cNvPr id="18" name="Google Shape;18;p20"/>
            <p:cNvGrpSpPr/>
            <p:nvPr/>
          </p:nvGrpSpPr>
          <p:grpSpPr>
            <a:xfrm>
              <a:off x="98" y="121"/>
              <a:ext cx="1137" cy="708"/>
              <a:chOff x="98" y="121"/>
              <a:chExt cx="1137" cy="708"/>
            </a:xfrm>
          </p:grpSpPr>
          <p:sp>
            <p:nvSpPr>
              <p:cNvPr id="19" name="Google Shape;19;p20"/>
              <p:cNvSpPr/>
              <p:nvPr/>
            </p:nvSpPr>
            <p:spPr>
              <a:xfrm>
                <a:off x="630" y="249"/>
                <a:ext cx="145" cy="120"/>
              </a:xfrm>
              <a:prstGeom prst="ellipse">
                <a:avLst/>
              </a:prstGeom>
              <a:solidFill>
                <a:srgbClr val="FFFFFF">
                  <a:alpha val="2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 name="Google Shape;20;p20"/>
              <p:cNvSpPr/>
              <p:nvPr/>
            </p:nvSpPr>
            <p:spPr>
              <a:xfrm>
                <a:off x="98" y="660"/>
                <a:ext cx="169" cy="169"/>
              </a:xfrm>
              <a:prstGeom prst="star5">
                <a:avLst>
                  <a:gd fmla="val 19098" name="adj"/>
                  <a:gd fmla="val 105146" name="hf"/>
                  <a:gd fmla="val 110557" name="vf"/>
                </a:avLst>
              </a:prstGeom>
              <a:solidFill>
                <a:srgbClr val="FFFFFF">
                  <a:alpha val="8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1" name="Google Shape;21;p20"/>
              <p:cNvSpPr/>
              <p:nvPr/>
            </p:nvSpPr>
            <p:spPr>
              <a:xfrm>
                <a:off x="267" y="176"/>
                <a:ext cx="193" cy="339"/>
              </a:xfrm>
              <a:prstGeom prst="moon">
                <a:avLst>
                  <a:gd fmla="val 50000" name="adj"/>
                </a:avLst>
              </a:prstGeom>
              <a:solidFill>
                <a:srgbClr val="FFFFFF">
                  <a:alpha val="6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2" name="Google Shape;22;p20"/>
              <p:cNvSpPr/>
              <p:nvPr/>
            </p:nvSpPr>
            <p:spPr>
              <a:xfrm>
                <a:off x="1114" y="121"/>
                <a:ext cx="121" cy="128"/>
              </a:xfrm>
              <a:prstGeom prst="star5">
                <a:avLst>
                  <a:gd fmla="val 19098" name="adj"/>
                  <a:gd fmla="val 105146" name="hf"/>
                  <a:gd fmla="val 110557" name="vf"/>
                </a:avLst>
              </a:prstGeom>
              <a:solidFill>
                <a:srgbClr val="FFFFFF">
                  <a:alpha val="8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 name="Google Shape;23;p20"/>
            <p:cNvSpPr/>
            <p:nvPr/>
          </p:nvSpPr>
          <p:spPr>
            <a:xfrm>
              <a:off x="3775" y="515"/>
              <a:ext cx="145" cy="145"/>
            </a:xfrm>
            <a:prstGeom prst="star5">
              <a:avLst>
                <a:gd fmla="val 19098" name="adj"/>
                <a:gd fmla="val 105146" name="hf"/>
                <a:gd fmla="val 110557" name="vf"/>
              </a:avLst>
            </a:prstGeom>
            <a:solidFill>
              <a:srgbClr val="FFFFFF">
                <a:alpha val="8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4" name="Google Shape;24;p20"/>
            <p:cNvSpPr/>
            <p:nvPr/>
          </p:nvSpPr>
          <p:spPr>
            <a:xfrm>
              <a:off x="3484" y="127"/>
              <a:ext cx="98" cy="98"/>
            </a:xfrm>
            <a:prstGeom prst="star5">
              <a:avLst>
                <a:gd fmla="val 19098" name="adj"/>
                <a:gd fmla="val 105146" name="hf"/>
                <a:gd fmla="val 110557" name="vf"/>
              </a:avLst>
            </a:prstGeom>
            <a:solidFill>
              <a:srgbClr val="FFFFFF">
                <a:alpha val="8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 name="Google Shape;25;p20"/>
          <p:cNvSpPr txBox="1"/>
          <p:nvPr>
            <p:ph type="title"/>
          </p:nvPr>
        </p:nvSpPr>
        <p:spPr>
          <a:xfrm>
            <a:off x="1016000" y="274638"/>
            <a:ext cx="80264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3600"/>
              <a:buFont typeface="Calibri"/>
              <a:buNone/>
              <a:defRPr b="1" i="0" sz="36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20"/>
          <p:cNvSpPr txBox="1"/>
          <p:nvPr>
            <p:ph idx="1" type="body"/>
          </p:nvPr>
        </p:nvSpPr>
        <p:spPr>
          <a:xfrm>
            <a:off x="609600" y="1573566"/>
            <a:ext cx="10972800" cy="48006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5.jpg"/><Relationship Id="rId4" Type="http://schemas.openxmlformats.org/officeDocument/2006/relationships/image" Target="../media/image5.jpg"/><Relationship Id="rId5" Type="http://schemas.openxmlformats.org/officeDocument/2006/relationships/image" Target="../media/image8.jpg"/><Relationship Id="rId6"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8F9FE"/>
            </a:gs>
            <a:gs pos="57000">
              <a:srgbClr val="F8F9FE"/>
            </a:gs>
            <a:gs pos="66000">
              <a:srgbClr val="CAD3F7"/>
            </a:gs>
            <a:gs pos="83000">
              <a:srgbClr val="CAD3F7"/>
            </a:gs>
            <a:gs pos="100000">
              <a:srgbClr val="DEE3FA"/>
            </a:gs>
          </a:gsLst>
          <a:lin ang="5400000" scaled="0"/>
        </a:gradFill>
      </p:bgPr>
    </p:bg>
    <p:spTree>
      <p:nvGrpSpPr>
        <p:cNvPr id="113" name="Shape 113"/>
        <p:cNvGrpSpPr/>
        <p:nvPr/>
      </p:nvGrpSpPr>
      <p:grpSpPr>
        <a:xfrm>
          <a:off x="0" y="0"/>
          <a:ext cx="0" cy="0"/>
          <a:chOff x="0" y="0"/>
          <a:chExt cx="0" cy="0"/>
        </a:xfrm>
      </p:grpSpPr>
      <p:sp>
        <p:nvSpPr>
          <p:cNvPr id="114" name="Google Shape;114;p1"/>
          <p:cNvSpPr txBox="1"/>
          <p:nvPr>
            <p:ph type="ctrTitle"/>
          </p:nvPr>
        </p:nvSpPr>
        <p:spPr>
          <a:xfrm>
            <a:off x="0" y="3685774"/>
            <a:ext cx="12191999" cy="135732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AC3400"/>
              </a:buClr>
              <a:buSzPts val="3200"/>
              <a:buFont typeface="Calibri"/>
              <a:buNone/>
            </a:pPr>
            <a:r>
              <a:rPr lang="en-US" sz="3200">
                <a:solidFill>
                  <a:srgbClr val="AC3400"/>
                </a:solidFill>
              </a:rPr>
              <a:t>Vận dụng quy luật Lượng chất trong nhận thức </a:t>
            </a:r>
            <a:br>
              <a:rPr lang="en-US" sz="3200">
                <a:solidFill>
                  <a:srgbClr val="AC3400"/>
                </a:solidFill>
              </a:rPr>
            </a:br>
            <a:r>
              <a:rPr lang="en-US" sz="3200">
                <a:solidFill>
                  <a:srgbClr val="AC3400"/>
                </a:solidFill>
              </a:rPr>
              <a:t>và hoạt động thực tiễn</a:t>
            </a:r>
            <a:endParaRPr sz="3200">
              <a:solidFill>
                <a:srgbClr val="AC3400"/>
              </a:solidFill>
            </a:endParaRPr>
          </a:p>
        </p:txBody>
      </p:sp>
      <p:sp>
        <p:nvSpPr>
          <p:cNvPr id="115" name="Google Shape;115;p1"/>
          <p:cNvSpPr/>
          <p:nvPr/>
        </p:nvSpPr>
        <p:spPr>
          <a:xfrm>
            <a:off x="8763000" y="5638800"/>
            <a:ext cx="635795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AC3400"/>
                </a:solidFill>
                <a:latin typeface="Times New Roman"/>
                <a:ea typeface="Times New Roman"/>
                <a:cs typeface="Times New Roman"/>
                <a:sym typeface="Times New Roman"/>
              </a:rPr>
              <a:t>Nhóm 1</a:t>
            </a:r>
            <a:endParaRPr/>
          </a:p>
        </p:txBody>
      </p:sp>
      <p:sp>
        <p:nvSpPr>
          <p:cNvPr id="116" name="Google Shape;116;p1"/>
          <p:cNvSpPr/>
          <p:nvPr/>
        </p:nvSpPr>
        <p:spPr>
          <a:xfrm>
            <a:off x="2971800" y="0"/>
            <a:ext cx="781236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2800" cap="none">
              <a:solidFill>
                <a:srgbClr val="395AE3"/>
              </a:solidFill>
              <a:latin typeface="Times New Roman"/>
              <a:ea typeface="Times New Roman"/>
              <a:cs typeface="Times New Roman"/>
              <a:sym typeface="Times New Roman"/>
            </a:endParaRPr>
          </a:p>
        </p:txBody>
      </p:sp>
      <p:pic>
        <p:nvPicPr>
          <p:cNvPr id="117" name="Google Shape;117;p1"/>
          <p:cNvPicPr preferRelativeResize="0"/>
          <p:nvPr/>
        </p:nvPicPr>
        <p:blipFill rotWithShape="1">
          <a:blip r:embed="rId3">
            <a:alphaModFix/>
          </a:blip>
          <a:srcRect b="0" l="0" r="0" t="0"/>
          <a:stretch/>
        </p:blipFill>
        <p:spPr>
          <a:xfrm>
            <a:off x="304800" y="0"/>
            <a:ext cx="1331897" cy="1331897"/>
          </a:xfrm>
          <a:prstGeom prst="rect">
            <a:avLst/>
          </a:prstGeom>
          <a:noFill/>
          <a:ln>
            <a:noFill/>
          </a:ln>
        </p:spPr>
      </p:pic>
      <p:sp>
        <p:nvSpPr>
          <p:cNvPr id="118" name="Google Shape;118;p1"/>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09/04/2021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p:tgtEl>
                                          <p:spTgt spid="11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0"/>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09/04/2021</a:t>
            </a:r>
            <a:endParaRPr/>
          </a:p>
        </p:txBody>
      </p:sp>
      <p:sp>
        <p:nvSpPr>
          <p:cNvPr id="293" name="Google Shape;293;p10"/>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PPT - CHÀO MỪNG QUÝ THẦY CÔ ĐẾN DỰ GIỜ THĂM LỚP PowerPoint Presentation -  ID:3578786" id="294" name="Google Shape;294;p10"/>
          <p:cNvPicPr preferRelativeResize="0"/>
          <p:nvPr/>
        </p:nvPicPr>
        <p:blipFill rotWithShape="1">
          <a:blip r:embed="rId3">
            <a:alphaModFix/>
          </a:blip>
          <a:srcRect b="13013" l="0" r="0" t="7964"/>
          <a:stretch/>
        </p:blipFill>
        <p:spPr>
          <a:xfrm>
            <a:off x="1905000" y="1375805"/>
            <a:ext cx="8609648" cy="5101196"/>
          </a:xfrm>
          <a:prstGeom prst="rect">
            <a:avLst/>
          </a:prstGeom>
          <a:noFill/>
          <a:ln>
            <a:noFill/>
          </a:ln>
        </p:spPr>
      </p:pic>
      <p:sp>
        <p:nvSpPr>
          <p:cNvPr id="295" name="Google Shape;295;p10"/>
          <p:cNvSpPr txBox="1"/>
          <p:nvPr>
            <p:ph type="title"/>
          </p:nvPr>
        </p:nvSpPr>
        <p:spPr>
          <a:xfrm>
            <a:off x="1016000" y="274638"/>
            <a:ext cx="80264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Calibri"/>
              <a:buNone/>
            </a:pPr>
            <a:r>
              <a:rPr lang="en-US"/>
              <a:t>Quan hệ biện chứng giữa lượng và chất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1"/>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09/04/2021</a:t>
            </a:r>
            <a:endParaRPr/>
          </a:p>
        </p:txBody>
      </p:sp>
      <p:sp>
        <p:nvSpPr>
          <p:cNvPr id="301" name="Google Shape;301;p11"/>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2" name="Google Shape;302;p11"/>
          <p:cNvSpPr txBox="1"/>
          <p:nvPr>
            <p:ph type="title"/>
          </p:nvPr>
        </p:nvSpPr>
        <p:spPr>
          <a:xfrm>
            <a:off x="1016000" y="274638"/>
            <a:ext cx="80264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Calibri"/>
              <a:buNone/>
            </a:pPr>
            <a:r>
              <a:rPr lang="en-US"/>
              <a:t>Quan hệ biện chứng giữa lượng và chất</a:t>
            </a:r>
            <a:endParaRPr/>
          </a:p>
        </p:txBody>
      </p:sp>
      <p:pic>
        <p:nvPicPr>
          <p:cNvPr descr="PPT - CHÀO MỪNG QUÝ THẦY CÔ ĐẾN DỰ GIỜ THĂM LỚP PowerPoint Presentation -  ID:3578786" id="303" name="Google Shape;303;p11"/>
          <p:cNvPicPr preferRelativeResize="0"/>
          <p:nvPr/>
        </p:nvPicPr>
        <p:blipFill rotWithShape="1">
          <a:blip r:embed="rId3">
            <a:alphaModFix/>
          </a:blip>
          <a:srcRect b="22498" l="0" r="0" t="18684"/>
          <a:stretch/>
        </p:blipFill>
        <p:spPr>
          <a:xfrm>
            <a:off x="730144" y="1295400"/>
            <a:ext cx="10919989" cy="48152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2"/>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09/04/2021</a:t>
            </a:r>
            <a:endParaRPr/>
          </a:p>
        </p:txBody>
      </p:sp>
      <p:sp>
        <p:nvSpPr>
          <p:cNvPr id="310" name="Google Shape;310;p12"/>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1" name="Google Shape;311;p12"/>
          <p:cNvSpPr txBox="1"/>
          <p:nvPr>
            <p:ph type="title"/>
          </p:nvPr>
        </p:nvSpPr>
        <p:spPr>
          <a:xfrm>
            <a:off x="1016000" y="274638"/>
            <a:ext cx="80264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Calibri"/>
              <a:buNone/>
            </a:pPr>
            <a:r>
              <a:rPr lang="en-US"/>
              <a:t>Quan hệ biện chứng giữa lượng và chất</a:t>
            </a:r>
            <a:endParaRPr/>
          </a:p>
        </p:txBody>
      </p:sp>
      <p:pic>
        <p:nvPicPr>
          <p:cNvPr descr="Quy luật lượng - chất: Phân tích nội dung và ý nghĩa." id="312" name="Google Shape;312;p12"/>
          <p:cNvPicPr preferRelativeResize="0"/>
          <p:nvPr/>
        </p:nvPicPr>
        <p:blipFill rotWithShape="1">
          <a:blip r:embed="rId3">
            <a:alphaModFix/>
          </a:blip>
          <a:srcRect b="0" l="0" r="0" t="0"/>
          <a:stretch/>
        </p:blipFill>
        <p:spPr>
          <a:xfrm>
            <a:off x="3581400" y="1408514"/>
            <a:ext cx="5758532" cy="518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3"/>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09/04/2021</a:t>
            </a:r>
            <a:endParaRPr/>
          </a:p>
        </p:txBody>
      </p:sp>
      <p:sp>
        <p:nvSpPr>
          <p:cNvPr id="319" name="Google Shape;319;p13"/>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20" name="Google Shape;320;p13"/>
          <p:cNvGrpSpPr/>
          <p:nvPr/>
        </p:nvGrpSpPr>
        <p:grpSpPr>
          <a:xfrm>
            <a:off x="1569028" y="3473323"/>
            <a:ext cx="2501385" cy="2500944"/>
            <a:chOff x="2522267" y="2358856"/>
            <a:chExt cx="2501385" cy="2500944"/>
          </a:xfrm>
        </p:grpSpPr>
        <p:grpSp>
          <p:nvGrpSpPr>
            <p:cNvPr id="321" name="Google Shape;321;p13"/>
            <p:cNvGrpSpPr/>
            <p:nvPr/>
          </p:nvGrpSpPr>
          <p:grpSpPr>
            <a:xfrm>
              <a:off x="2522267" y="2358856"/>
              <a:ext cx="2501385" cy="2500944"/>
              <a:chOff x="289141" y="2794493"/>
              <a:chExt cx="2814705" cy="2814705"/>
            </a:xfrm>
          </p:grpSpPr>
          <p:grpSp>
            <p:nvGrpSpPr>
              <p:cNvPr id="322" name="Google Shape;322;p13"/>
              <p:cNvGrpSpPr/>
              <p:nvPr/>
            </p:nvGrpSpPr>
            <p:grpSpPr>
              <a:xfrm>
                <a:off x="289141" y="2794493"/>
                <a:ext cx="2814705" cy="2814705"/>
                <a:chOff x="303628" y="3231973"/>
                <a:chExt cx="2814705" cy="2814705"/>
              </a:xfrm>
            </p:grpSpPr>
            <p:grpSp>
              <p:nvGrpSpPr>
                <p:cNvPr id="323" name="Google Shape;323;p13"/>
                <p:cNvGrpSpPr/>
                <p:nvPr/>
              </p:nvGrpSpPr>
              <p:grpSpPr>
                <a:xfrm>
                  <a:off x="303628" y="3231973"/>
                  <a:ext cx="2814705" cy="2814705"/>
                  <a:chOff x="128263" y="2400234"/>
                  <a:chExt cx="1946112" cy="1946112"/>
                </a:xfrm>
              </p:grpSpPr>
              <p:sp>
                <p:nvSpPr>
                  <p:cNvPr id="324" name="Google Shape;324;p13"/>
                  <p:cNvSpPr/>
                  <p:nvPr/>
                </p:nvSpPr>
                <p:spPr>
                  <a:xfrm>
                    <a:off x="409144" y="2681374"/>
                    <a:ext cx="1424582" cy="1424581"/>
                  </a:xfrm>
                  <a:prstGeom prst="ellipse">
                    <a:avLst/>
                  </a:prstGeom>
                  <a:gradFill>
                    <a:gsLst>
                      <a:gs pos="0">
                        <a:srgbClr val="9DA3B1"/>
                      </a:gs>
                      <a:gs pos="35000">
                        <a:srgbClr val="A5ABB7"/>
                      </a:gs>
                      <a:gs pos="58000">
                        <a:srgbClr val="DDDDDD"/>
                      </a:gs>
                      <a:gs pos="100000">
                        <a:srgbClr val="A5ABB7"/>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p13"/>
                  <p:cNvSpPr/>
                  <p:nvPr/>
                </p:nvSpPr>
                <p:spPr>
                  <a:xfrm rot="-3576932">
                    <a:off x="390254" y="2662227"/>
                    <a:ext cx="1422129" cy="1422127"/>
                  </a:xfrm>
                  <a:prstGeom prst="blockArc">
                    <a:avLst>
                      <a:gd fmla="val 12071187" name="adj1"/>
                      <a:gd fmla="val 20286976" name="adj2"/>
                      <a:gd fmla="val 10689" name="adj3"/>
                    </a:avLst>
                  </a:prstGeom>
                  <a:gradFill>
                    <a:gsLst>
                      <a:gs pos="0">
                        <a:srgbClr val="959FA5"/>
                      </a:gs>
                      <a:gs pos="25000">
                        <a:srgbClr val="9EAFB8"/>
                      </a:gs>
                      <a:gs pos="50000">
                        <a:srgbClr val="E8ECEE"/>
                      </a:gs>
                      <a:gs pos="75000">
                        <a:srgbClr val="DDDDDD"/>
                      </a:gs>
                      <a:gs pos="100000">
                        <a:srgbClr val="9DA3B1"/>
                      </a:gs>
                    </a:gsLst>
                    <a:path path="circle">
                      <a:fillToRect l="100%" t="100%"/>
                    </a:path>
                    <a:tileRect b="-100%" r="-10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6" name="Google Shape;326;p13"/>
                  <p:cNvSpPr/>
                  <p:nvPr/>
                </p:nvSpPr>
                <p:spPr>
                  <a:xfrm rot="-5400000">
                    <a:off x="405595" y="2676674"/>
                    <a:ext cx="1451523" cy="1434925"/>
                  </a:xfrm>
                  <a:prstGeom prst="blockArc">
                    <a:avLst>
                      <a:gd fmla="val 1030945" name="adj1"/>
                      <a:gd fmla="val 10468571" name="adj2"/>
                      <a:gd fmla="val 10184" name="adj3"/>
                    </a:avLst>
                  </a:prstGeom>
                  <a:gradFill>
                    <a:gsLst>
                      <a:gs pos="0">
                        <a:srgbClr val="959FA5"/>
                      </a:gs>
                      <a:gs pos="25000">
                        <a:srgbClr val="9EAFB8"/>
                      </a:gs>
                      <a:gs pos="50000">
                        <a:srgbClr val="E8ECEE"/>
                      </a:gs>
                      <a:gs pos="75000">
                        <a:srgbClr val="DDDDDD"/>
                      </a:gs>
                      <a:gs pos="100000">
                        <a:srgbClr val="9DA3B1"/>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327" name="Google Shape;327;p13"/>
                <p:cNvSpPr/>
                <p:nvPr/>
              </p:nvSpPr>
              <p:spPr>
                <a:xfrm>
                  <a:off x="795224" y="3721104"/>
                  <a:ext cx="1867242" cy="1867239"/>
                </a:xfrm>
                <a:prstGeom prst="donut">
                  <a:avLst>
                    <a:gd fmla="val 4214" name="adj"/>
                  </a:avLst>
                </a:prstGeom>
                <a:gradFill>
                  <a:gsLst>
                    <a:gs pos="0">
                      <a:srgbClr val="000000">
                        <a:alpha val="49803"/>
                      </a:srgbClr>
                    </a:gs>
                    <a:gs pos="25000">
                      <a:srgbClr val="000000">
                        <a:alpha val="49803"/>
                      </a:srgbClr>
                    </a:gs>
                    <a:gs pos="50000">
                      <a:srgbClr val="000000">
                        <a:alpha val="49803"/>
                      </a:srgbClr>
                    </a:gs>
                    <a:gs pos="75000">
                      <a:srgbClr val="000000">
                        <a:alpha val="49803"/>
                      </a:srgbClr>
                    </a:gs>
                    <a:gs pos="100000">
                      <a:srgbClr val="000000">
                        <a:alpha val="49803"/>
                      </a:srgbClr>
                    </a:gs>
                  </a:gsLst>
                  <a:lin ang="5400000" scaled="0"/>
                </a:gradFill>
                <a:ln cap="flat" cmpd="sng" w="28575">
                  <a:solidFill>
                    <a:schemeClr val="lt1">
                      <a:alpha val="29803"/>
                    </a:schemeClr>
                  </a:solidFill>
                  <a:prstDash val="solid"/>
                  <a:round/>
                  <a:headEnd len="sm" w="sm" type="none"/>
                  <a:tailEnd len="sm" w="sm" type="none"/>
                </a:ln>
                <a:effectLst>
                  <a:reflection blurRad="0" dir="0" dist="0" endA="300" endPos="35000" fadeDir="5400000" kx="0" rotWithShape="0" algn="bl" stA="52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328" name="Google Shape;328;p13"/>
              <p:cNvGrpSpPr/>
              <p:nvPr/>
            </p:nvGrpSpPr>
            <p:grpSpPr>
              <a:xfrm>
                <a:off x="920700" y="3456810"/>
                <a:ext cx="1554480" cy="1554480"/>
                <a:chOff x="972792" y="3136896"/>
                <a:chExt cx="1554480" cy="1554480"/>
              </a:xfrm>
            </p:grpSpPr>
            <p:sp>
              <p:nvSpPr>
                <p:cNvPr id="329" name="Google Shape;329;p13"/>
                <p:cNvSpPr/>
                <p:nvPr/>
              </p:nvSpPr>
              <p:spPr>
                <a:xfrm>
                  <a:off x="972792" y="3136896"/>
                  <a:ext cx="1554480" cy="1554480"/>
                </a:xfrm>
                <a:prstGeom prst="ellipse">
                  <a:avLst/>
                </a:prstGeom>
                <a:gradFill>
                  <a:gsLst>
                    <a:gs pos="0">
                      <a:schemeClr val="accent2"/>
                    </a:gs>
                    <a:gs pos="25000">
                      <a:srgbClr val="993E8F"/>
                    </a:gs>
                    <a:gs pos="50000">
                      <a:srgbClr val="66295F"/>
                    </a:gs>
                    <a:gs pos="75000">
                      <a:srgbClr val="993E8F"/>
                    </a:gs>
                    <a:gs pos="100000">
                      <a:schemeClr val="accent2"/>
                    </a:gs>
                  </a:gsLst>
                  <a:lin ang="5400000" scaled="0"/>
                </a:gradFill>
                <a:ln>
                  <a:noFill/>
                </a:ln>
                <a:effectLst>
                  <a:outerShdw blurRad="50800" sx="105999" rotWithShape="0" algn="ctr" sy="105999">
                    <a:srgbClr val="000000">
                      <a:alpha val="8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4400">
                    <a:solidFill>
                      <a:srgbClr val="F782E6"/>
                    </a:solidFill>
                    <a:latin typeface="Calibri"/>
                    <a:ea typeface="Calibri"/>
                    <a:cs typeface="Calibri"/>
                    <a:sym typeface="Calibri"/>
                  </a:endParaRPr>
                </a:p>
              </p:txBody>
            </p:sp>
            <p:sp>
              <p:nvSpPr>
                <p:cNvPr id="330" name="Google Shape;330;p13"/>
                <p:cNvSpPr/>
                <p:nvPr/>
              </p:nvSpPr>
              <p:spPr>
                <a:xfrm>
                  <a:off x="1040861" y="3196790"/>
                  <a:ext cx="1427111" cy="1427105"/>
                </a:xfrm>
                <a:prstGeom prst="ellipse">
                  <a:avLst/>
                </a:prstGeom>
                <a:gradFill>
                  <a:gsLst>
                    <a:gs pos="0">
                      <a:srgbClr val="000000">
                        <a:alpha val="49803"/>
                      </a:srgbClr>
                    </a:gs>
                    <a:gs pos="25000">
                      <a:srgbClr val="000000">
                        <a:alpha val="22745"/>
                      </a:srgbClr>
                    </a:gs>
                    <a:gs pos="50000">
                      <a:srgbClr val="000000">
                        <a:alpha val="0"/>
                      </a:srgbClr>
                    </a:gs>
                    <a:gs pos="75000">
                      <a:srgbClr val="000000">
                        <a:alpha val="15686"/>
                      </a:srgbClr>
                    </a:gs>
                    <a:gs pos="100000">
                      <a:srgbClr val="000000">
                        <a:alpha val="49803"/>
                      </a:srgbClr>
                    </a:gs>
                  </a:gsLst>
                  <a:lin ang="5400000" scaled="0"/>
                </a:gradFill>
                <a:ln cap="flat" cmpd="sng" w="28575">
                  <a:solidFill>
                    <a:schemeClr val="lt1">
                      <a:alpha val="29803"/>
                    </a:schemeClr>
                  </a:solidFill>
                  <a:prstDash val="solid"/>
                  <a:round/>
                  <a:headEnd len="sm" w="sm" type="none"/>
                  <a:tailEnd len="sm" w="sm" type="none"/>
                </a:ln>
                <a:effectLst>
                  <a:outerShdw blurRad="63500" sx="102000" rotWithShape="0" algn="ctr" sy="102000">
                    <a:srgbClr val="FFFFFF">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
          <p:nvSpPr>
            <p:cNvPr id="331" name="Google Shape;331;p13"/>
            <p:cNvSpPr txBox="1"/>
            <p:nvPr/>
          </p:nvSpPr>
          <p:spPr>
            <a:xfrm>
              <a:off x="3068500" y="3235286"/>
              <a:ext cx="1387475" cy="83099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800">
                  <a:solidFill>
                    <a:srgbClr val="FFFFFF"/>
                  </a:solidFill>
                  <a:latin typeface="Calibri"/>
                  <a:ea typeface="Calibri"/>
                  <a:cs typeface="Calibri"/>
                  <a:sym typeface="Calibri"/>
                </a:rPr>
                <a:t>M</a:t>
              </a:r>
              <a:endParaRPr/>
            </a:p>
          </p:txBody>
        </p:sp>
      </p:grpSp>
      <p:grpSp>
        <p:nvGrpSpPr>
          <p:cNvPr id="332" name="Google Shape;332;p13"/>
          <p:cNvGrpSpPr/>
          <p:nvPr/>
        </p:nvGrpSpPr>
        <p:grpSpPr>
          <a:xfrm>
            <a:off x="3980441" y="3473323"/>
            <a:ext cx="2501385" cy="2500944"/>
            <a:chOff x="4933680" y="2358856"/>
            <a:chExt cx="2501385" cy="2500944"/>
          </a:xfrm>
        </p:grpSpPr>
        <p:grpSp>
          <p:nvGrpSpPr>
            <p:cNvPr id="333" name="Google Shape;333;p13"/>
            <p:cNvGrpSpPr/>
            <p:nvPr/>
          </p:nvGrpSpPr>
          <p:grpSpPr>
            <a:xfrm>
              <a:off x="4933680" y="2358856"/>
              <a:ext cx="2501385" cy="2500944"/>
              <a:chOff x="3046827" y="3743155"/>
              <a:chExt cx="2814705" cy="2814705"/>
            </a:xfrm>
          </p:grpSpPr>
          <p:grpSp>
            <p:nvGrpSpPr>
              <p:cNvPr id="334" name="Google Shape;334;p13"/>
              <p:cNvGrpSpPr/>
              <p:nvPr/>
            </p:nvGrpSpPr>
            <p:grpSpPr>
              <a:xfrm>
                <a:off x="3046827" y="3743155"/>
                <a:ext cx="2814705" cy="2814705"/>
                <a:chOff x="3046827" y="3743155"/>
                <a:chExt cx="2814705" cy="2814705"/>
              </a:xfrm>
            </p:grpSpPr>
            <p:grpSp>
              <p:nvGrpSpPr>
                <p:cNvPr id="335" name="Google Shape;335;p13"/>
                <p:cNvGrpSpPr/>
                <p:nvPr/>
              </p:nvGrpSpPr>
              <p:grpSpPr>
                <a:xfrm>
                  <a:off x="3046827" y="3743155"/>
                  <a:ext cx="2814705" cy="2814705"/>
                  <a:chOff x="128263" y="2400234"/>
                  <a:chExt cx="1946112" cy="1946112"/>
                </a:xfrm>
              </p:grpSpPr>
              <p:sp>
                <p:nvSpPr>
                  <p:cNvPr id="336" name="Google Shape;336;p13"/>
                  <p:cNvSpPr/>
                  <p:nvPr/>
                </p:nvSpPr>
                <p:spPr>
                  <a:xfrm>
                    <a:off x="409144" y="2681374"/>
                    <a:ext cx="1424582" cy="1424581"/>
                  </a:xfrm>
                  <a:prstGeom prst="ellipse">
                    <a:avLst/>
                  </a:prstGeom>
                  <a:gradFill>
                    <a:gsLst>
                      <a:gs pos="0">
                        <a:srgbClr val="9DA3B1"/>
                      </a:gs>
                      <a:gs pos="35000">
                        <a:srgbClr val="A5ABB7"/>
                      </a:gs>
                      <a:gs pos="58000">
                        <a:srgbClr val="DDDDDD"/>
                      </a:gs>
                      <a:gs pos="100000">
                        <a:srgbClr val="A5ABB7"/>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13"/>
                  <p:cNvSpPr/>
                  <p:nvPr/>
                </p:nvSpPr>
                <p:spPr>
                  <a:xfrm rot="-3576932">
                    <a:off x="390254" y="2662227"/>
                    <a:ext cx="1422129" cy="1422127"/>
                  </a:xfrm>
                  <a:prstGeom prst="blockArc">
                    <a:avLst>
                      <a:gd fmla="val 12071187" name="adj1"/>
                      <a:gd fmla="val 20286976" name="adj2"/>
                      <a:gd fmla="val 10689" name="adj3"/>
                    </a:avLst>
                  </a:prstGeom>
                  <a:gradFill>
                    <a:gsLst>
                      <a:gs pos="0">
                        <a:srgbClr val="959FA5"/>
                      </a:gs>
                      <a:gs pos="25000">
                        <a:srgbClr val="9EAFB8"/>
                      </a:gs>
                      <a:gs pos="50000">
                        <a:srgbClr val="E8ECEE"/>
                      </a:gs>
                      <a:gs pos="75000">
                        <a:srgbClr val="DDDDDD"/>
                      </a:gs>
                      <a:gs pos="100000">
                        <a:srgbClr val="9DA3B1"/>
                      </a:gs>
                    </a:gsLst>
                    <a:path path="circle">
                      <a:fillToRect l="100%" t="100%"/>
                    </a:path>
                    <a:tileRect b="-100%" r="-10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38" name="Google Shape;338;p13"/>
                  <p:cNvSpPr/>
                  <p:nvPr/>
                </p:nvSpPr>
                <p:spPr>
                  <a:xfrm rot="-5400000">
                    <a:off x="405595" y="2676674"/>
                    <a:ext cx="1451523" cy="1434925"/>
                  </a:xfrm>
                  <a:prstGeom prst="blockArc">
                    <a:avLst>
                      <a:gd fmla="val 1030945" name="adj1"/>
                      <a:gd fmla="val 10468571" name="adj2"/>
                      <a:gd fmla="val 10184" name="adj3"/>
                    </a:avLst>
                  </a:prstGeom>
                  <a:gradFill>
                    <a:gsLst>
                      <a:gs pos="0">
                        <a:srgbClr val="959FA5"/>
                      </a:gs>
                      <a:gs pos="25000">
                        <a:srgbClr val="9EAFB8"/>
                      </a:gs>
                      <a:gs pos="50000">
                        <a:srgbClr val="E8ECEE"/>
                      </a:gs>
                      <a:gs pos="75000">
                        <a:srgbClr val="DDDDDD"/>
                      </a:gs>
                      <a:gs pos="100000">
                        <a:srgbClr val="9DA3B1"/>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339" name="Google Shape;339;p13"/>
                <p:cNvSpPr/>
                <p:nvPr/>
              </p:nvSpPr>
              <p:spPr>
                <a:xfrm>
                  <a:off x="3538424" y="4232286"/>
                  <a:ext cx="1867242" cy="1867239"/>
                </a:xfrm>
                <a:prstGeom prst="donut">
                  <a:avLst>
                    <a:gd fmla="val 4214" name="adj"/>
                  </a:avLst>
                </a:prstGeom>
                <a:gradFill>
                  <a:gsLst>
                    <a:gs pos="0">
                      <a:srgbClr val="000000">
                        <a:alpha val="49803"/>
                      </a:srgbClr>
                    </a:gs>
                    <a:gs pos="25000">
                      <a:srgbClr val="000000">
                        <a:alpha val="49803"/>
                      </a:srgbClr>
                    </a:gs>
                    <a:gs pos="50000">
                      <a:srgbClr val="000000">
                        <a:alpha val="49803"/>
                      </a:srgbClr>
                    </a:gs>
                    <a:gs pos="75000">
                      <a:srgbClr val="000000">
                        <a:alpha val="49803"/>
                      </a:srgbClr>
                    </a:gs>
                    <a:gs pos="100000">
                      <a:srgbClr val="000000">
                        <a:alpha val="49803"/>
                      </a:srgbClr>
                    </a:gs>
                  </a:gsLst>
                  <a:lin ang="5400000" scaled="0"/>
                </a:gradFill>
                <a:ln cap="flat" cmpd="sng" w="28575">
                  <a:solidFill>
                    <a:schemeClr val="lt1">
                      <a:alpha val="29803"/>
                    </a:schemeClr>
                  </a:solidFill>
                  <a:prstDash val="solid"/>
                  <a:round/>
                  <a:headEnd len="sm" w="sm" type="none"/>
                  <a:tailEnd len="sm" w="sm" type="none"/>
                </a:ln>
                <a:effectLst>
                  <a:outerShdw blurRad="63500" sx="102000" rotWithShape="0" algn="ctr" sy="102000">
                    <a:srgbClr val="FFFFFF">
                      <a:alpha val="40000"/>
                    </a:srgbClr>
                  </a:outerShdw>
                  <a:reflection blurRad="0" dir="0" dist="0" endA="300" endPos="35000" fadeDir="5400000" kx="0" rotWithShape="0" algn="bl" stA="52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340" name="Google Shape;340;p13"/>
              <p:cNvSpPr/>
              <p:nvPr/>
            </p:nvSpPr>
            <p:spPr>
              <a:xfrm>
                <a:off x="3697464" y="4390569"/>
                <a:ext cx="1554480" cy="1554480"/>
              </a:xfrm>
              <a:prstGeom prst="ellipse">
                <a:avLst/>
              </a:prstGeom>
              <a:gradFill>
                <a:gsLst>
                  <a:gs pos="0">
                    <a:schemeClr val="accent4"/>
                  </a:gs>
                  <a:gs pos="25000">
                    <a:srgbClr val="3AA390"/>
                  </a:gs>
                  <a:gs pos="50000">
                    <a:srgbClr val="266D60"/>
                  </a:gs>
                  <a:gs pos="75000">
                    <a:srgbClr val="3AA390"/>
                  </a:gs>
                  <a:gs pos="100000">
                    <a:schemeClr val="accent4"/>
                  </a:gs>
                </a:gsLst>
                <a:lin ang="5400000" scaled="0"/>
              </a:gradFill>
              <a:ln>
                <a:noFill/>
              </a:ln>
              <a:effectLst>
                <a:outerShdw blurRad="50800" sx="105999" rotWithShape="0" algn="ctr" sy="105999">
                  <a:srgbClr val="000000">
                    <a:alpha val="8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4400">
                  <a:solidFill>
                    <a:srgbClr val="F782E6"/>
                  </a:solidFill>
                  <a:latin typeface="Calibri"/>
                  <a:ea typeface="Calibri"/>
                  <a:cs typeface="Calibri"/>
                  <a:sym typeface="Calibri"/>
                </a:endParaRPr>
              </a:p>
            </p:txBody>
          </p:sp>
          <p:sp>
            <p:nvSpPr>
              <p:cNvPr id="341" name="Google Shape;341;p13"/>
              <p:cNvSpPr/>
              <p:nvPr/>
            </p:nvSpPr>
            <p:spPr>
              <a:xfrm>
                <a:off x="3757638" y="4449168"/>
                <a:ext cx="1420580" cy="1431975"/>
              </a:xfrm>
              <a:prstGeom prst="ellipse">
                <a:avLst/>
              </a:prstGeom>
              <a:gradFill>
                <a:gsLst>
                  <a:gs pos="0">
                    <a:srgbClr val="000000">
                      <a:alpha val="49803"/>
                    </a:srgbClr>
                  </a:gs>
                  <a:gs pos="25000">
                    <a:srgbClr val="000000">
                      <a:alpha val="22745"/>
                    </a:srgbClr>
                  </a:gs>
                  <a:gs pos="50000">
                    <a:srgbClr val="000000">
                      <a:alpha val="0"/>
                    </a:srgbClr>
                  </a:gs>
                  <a:gs pos="75000">
                    <a:srgbClr val="000000">
                      <a:alpha val="15686"/>
                    </a:srgbClr>
                  </a:gs>
                  <a:gs pos="100000">
                    <a:srgbClr val="000000">
                      <a:alpha val="49803"/>
                    </a:srgbClr>
                  </a:gs>
                </a:gsLst>
                <a:lin ang="5400000" scaled="0"/>
              </a:gradFill>
              <a:ln cap="flat" cmpd="sng" w="28575">
                <a:solidFill>
                  <a:schemeClr val="lt1">
                    <a:alpha val="29803"/>
                  </a:schemeClr>
                </a:solidFill>
                <a:prstDash val="solid"/>
                <a:round/>
                <a:headEnd len="sm" w="sm" type="none"/>
                <a:tailEnd len="sm" w="sm" type="none"/>
              </a:ln>
              <a:effectLst>
                <a:outerShdw blurRad="63500" sx="102000" rotWithShape="0" algn="ctr" sy="102000">
                  <a:srgbClr val="FFFFFF">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342" name="Google Shape;342;p13"/>
            <p:cNvSpPr txBox="1"/>
            <p:nvPr/>
          </p:nvSpPr>
          <p:spPr>
            <a:xfrm>
              <a:off x="5506900" y="3235286"/>
              <a:ext cx="1387475" cy="83099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800">
                  <a:solidFill>
                    <a:srgbClr val="FFFFFF"/>
                  </a:solidFill>
                  <a:latin typeface="Calibri"/>
                  <a:ea typeface="Calibri"/>
                  <a:cs typeface="Calibri"/>
                  <a:sym typeface="Calibri"/>
                </a:rPr>
                <a:t>A</a:t>
              </a:r>
              <a:endParaRPr/>
            </a:p>
          </p:txBody>
        </p:sp>
      </p:grpSp>
      <p:grpSp>
        <p:nvGrpSpPr>
          <p:cNvPr id="343" name="Google Shape;343;p13"/>
          <p:cNvGrpSpPr/>
          <p:nvPr/>
        </p:nvGrpSpPr>
        <p:grpSpPr>
          <a:xfrm>
            <a:off x="6374391" y="3482847"/>
            <a:ext cx="2501385" cy="2500944"/>
            <a:chOff x="7327630" y="2368380"/>
            <a:chExt cx="2501385" cy="2500944"/>
          </a:xfrm>
        </p:grpSpPr>
        <p:grpSp>
          <p:nvGrpSpPr>
            <p:cNvPr id="344" name="Google Shape;344;p13"/>
            <p:cNvGrpSpPr/>
            <p:nvPr/>
          </p:nvGrpSpPr>
          <p:grpSpPr>
            <a:xfrm>
              <a:off x="7327630" y="2368380"/>
              <a:ext cx="2501385" cy="2500944"/>
              <a:chOff x="5941154" y="3888284"/>
              <a:chExt cx="2814705" cy="2814705"/>
            </a:xfrm>
          </p:grpSpPr>
          <p:grpSp>
            <p:nvGrpSpPr>
              <p:cNvPr id="345" name="Google Shape;345;p13"/>
              <p:cNvGrpSpPr/>
              <p:nvPr/>
            </p:nvGrpSpPr>
            <p:grpSpPr>
              <a:xfrm>
                <a:off x="5941154" y="3888284"/>
                <a:ext cx="2814705" cy="2814705"/>
                <a:chOff x="5875088" y="3231973"/>
                <a:chExt cx="2814705" cy="2814705"/>
              </a:xfrm>
            </p:grpSpPr>
            <p:grpSp>
              <p:nvGrpSpPr>
                <p:cNvPr id="346" name="Google Shape;346;p13"/>
                <p:cNvGrpSpPr/>
                <p:nvPr/>
              </p:nvGrpSpPr>
              <p:grpSpPr>
                <a:xfrm>
                  <a:off x="5875088" y="3231973"/>
                  <a:ext cx="2814705" cy="2814705"/>
                  <a:chOff x="128263" y="2400234"/>
                  <a:chExt cx="1946112" cy="1946112"/>
                </a:xfrm>
              </p:grpSpPr>
              <p:sp>
                <p:nvSpPr>
                  <p:cNvPr id="347" name="Google Shape;347;p13"/>
                  <p:cNvSpPr/>
                  <p:nvPr/>
                </p:nvSpPr>
                <p:spPr>
                  <a:xfrm>
                    <a:off x="409144" y="2681374"/>
                    <a:ext cx="1424582" cy="1424581"/>
                  </a:xfrm>
                  <a:prstGeom prst="ellipse">
                    <a:avLst/>
                  </a:prstGeom>
                  <a:gradFill>
                    <a:gsLst>
                      <a:gs pos="0">
                        <a:srgbClr val="9DA3B1"/>
                      </a:gs>
                      <a:gs pos="35000">
                        <a:srgbClr val="A5ABB7"/>
                      </a:gs>
                      <a:gs pos="58000">
                        <a:srgbClr val="DDDDDD"/>
                      </a:gs>
                      <a:gs pos="100000">
                        <a:srgbClr val="A5ABB7"/>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8" name="Google Shape;348;p13"/>
                  <p:cNvSpPr/>
                  <p:nvPr/>
                </p:nvSpPr>
                <p:spPr>
                  <a:xfrm rot="-3576932">
                    <a:off x="390254" y="2662227"/>
                    <a:ext cx="1422129" cy="1422127"/>
                  </a:xfrm>
                  <a:prstGeom prst="blockArc">
                    <a:avLst>
                      <a:gd fmla="val 12071187" name="adj1"/>
                      <a:gd fmla="val 20286976" name="adj2"/>
                      <a:gd fmla="val 10689" name="adj3"/>
                    </a:avLst>
                  </a:prstGeom>
                  <a:gradFill>
                    <a:gsLst>
                      <a:gs pos="0">
                        <a:srgbClr val="959FA5"/>
                      </a:gs>
                      <a:gs pos="25000">
                        <a:srgbClr val="9EAFB8"/>
                      </a:gs>
                      <a:gs pos="50000">
                        <a:srgbClr val="E8ECEE"/>
                      </a:gs>
                      <a:gs pos="75000">
                        <a:srgbClr val="DDDDDD"/>
                      </a:gs>
                      <a:gs pos="100000">
                        <a:srgbClr val="9DA3B1"/>
                      </a:gs>
                    </a:gsLst>
                    <a:path path="circle">
                      <a:fillToRect l="100%" t="100%"/>
                    </a:path>
                    <a:tileRect b="-100%" r="-10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9" name="Google Shape;349;p13"/>
                  <p:cNvSpPr/>
                  <p:nvPr/>
                </p:nvSpPr>
                <p:spPr>
                  <a:xfrm rot="-5400000">
                    <a:off x="405595" y="2676674"/>
                    <a:ext cx="1451523" cy="1434925"/>
                  </a:xfrm>
                  <a:prstGeom prst="blockArc">
                    <a:avLst>
                      <a:gd fmla="val 1030945" name="adj1"/>
                      <a:gd fmla="val 10468571" name="adj2"/>
                      <a:gd fmla="val 10184" name="adj3"/>
                    </a:avLst>
                  </a:prstGeom>
                  <a:gradFill>
                    <a:gsLst>
                      <a:gs pos="0">
                        <a:srgbClr val="959FA5"/>
                      </a:gs>
                      <a:gs pos="25000">
                        <a:srgbClr val="9EAFB8"/>
                      </a:gs>
                      <a:gs pos="50000">
                        <a:srgbClr val="E8ECEE"/>
                      </a:gs>
                      <a:gs pos="75000">
                        <a:srgbClr val="DDDDDD"/>
                      </a:gs>
                      <a:gs pos="100000">
                        <a:srgbClr val="9DA3B1"/>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350" name="Google Shape;350;p13"/>
                <p:cNvSpPr/>
                <p:nvPr/>
              </p:nvSpPr>
              <p:spPr>
                <a:xfrm>
                  <a:off x="6366684" y="3721104"/>
                  <a:ext cx="1867242" cy="1867239"/>
                </a:xfrm>
                <a:prstGeom prst="donut">
                  <a:avLst>
                    <a:gd fmla="val 4214" name="adj"/>
                  </a:avLst>
                </a:prstGeom>
                <a:gradFill>
                  <a:gsLst>
                    <a:gs pos="0">
                      <a:srgbClr val="000000">
                        <a:alpha val="49803"/>
                      </a:srgbClr>
                    </a:gs>
                    <a:gs pos="25000">
                      <a:srgbClr val="000000">
                        <a:alpha val="49803"/>
                      </a:srgbClr>
                    </a:gs>
                    <a:gs pos="50000">
                      <a:srgbClr val="000000">
                        <a:alpha val="49803"/>
                      </a:srgbClr>
                    </a:gs>
                    <a:gs pos="75000">
                      <a:srgbClr val="000000">
                        <a:alpha val="49803"/>
                      </a:srgbClr>
                    </a:gs>
                    <a:gs pos="100000">
                      <a:srgbClr val="000000">
                        <a:alpha val="49803"/>
                      </a:srgbClr>
                    </a:gs>
                  </a:gsLst>
                  <a:lin ang="5400000" scaled="0"/>
                </a:gradFill>
                <a:ln cap="flat" cmpd="sng" w="28575">
                  <a:solidFill>
                    <a:schemeClr val="lt1">
                      <a:alpha val="29803"/>
                    </a:schemeClr>
                  </a:solidFill>
                  <a:prstDash val="solid"/>
                  <a:round/>
                  <a:headEnd len="sm" w="sm" type="none"/>
                  <a:tailEnd len="sm" w="sm" type="none"/>
                </a:ln>
                <a:effectLst>
                  <a:outerShdw blurRad="63500" sx="102000" rotWithShape="0" algn="ctr" sy="102000">
                    <a:srgbClr val="FFFFFF">
                      <a:alpha val="40000"/>
                    </a:srgbClr>
                  </a:outerShdw>
                  <a:reflection blurRad="0" dir="0" dist="0" endA="300" endPos="35000" fadeDir="5400000" kx="0" rotWithShape="0" algn="bl" stA="52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351" name="Google Shape;351;p13"/>
              <p:cNvSpPr/>
              <p:nvPr/>
            </p:nvSpPr>
            <p:spPr>
              <a:xfrm>
                <a:off x="6596319" y="4535698"/>
                <a:ext cx="1554480" cy="1554480"/>
              </a:xfrm>
              <a:prstGeom prst="ellipse">
                <a:avLst/>
              </a:prstGeom>
              <a:gradFill>
                <a:gsLst>
                  <a:gs pos="0">
                    <a:schemeClr val="accent5"/>
                  </a:gs>
                  <a:gs pos="25000">
                    <a:srgbClr val="DE981C"/>
                  </a:gs>
                  <a:gs pos="50000">
                    <a:srgbClr val="946512"/>
                  </a:gs>
                  <a:gs pos="75000">
                    <a:srgbClr val="DE981C"/>
                  </a:gs>
                  <a:gs pos="100000">
                    <a:schemeClr val="accent5"/>
                  </a:gs>
                </a:gsLst>
                <a:lin ang="5400000" scaled="0"/>
              </a:gradFill>
              <a:ln>
                <a:noFill/>
              </a:ln>
              <a:effectLst>
                <a:outerShdw blurRad="50800" sx="105999" rotWithShape="0" algn="ctr" sy="105999">
                  <a:srgbClr val="000000">
                    <a:alpha val="8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4400">
                  <a:solidFill>
                    <a:srgbClr val="F782E6"/>
                  </a:solidFill>
                  <a:latin typeface="Calibri"/>
                  <a:ea typeface="Calibri"/>
                  <a:cs typeface="Calibri"/>
                  <a:sym typeface="Calibri"/>
                </a:endParaRPr>
              </a:p>
            </p:txBody>
          </p:sp>
          <p:sp>
            <p:nvSpPr>
              <p:cNvPr id="352" name="Google Shape;352;p13"/>
              <p:cNvSpPr/>
              <p:nvPr/>
            </p:nvSpPr>
            <p:spPr>
              <a:xfrm>
                <a:off x="6663095" y="4598820"/>
                <a:ext cx="1420579" cy="1421858"/>
              </a:xfrm>
              <a:prstGeom prst="ellipse">
                <a:avLst/>
              </a:prstGeom>
              <a:gradFill>
                <a:gsLst>
                  <a:gs pos="0">
                    <a:srgbClr val="000000">
                      <a:alpha val="49803"/>
                    </a:srgbClr>
                  </a:gs>
                  <a:gs pos="25000">
                    <a:srgbClr val="000000">
                      <a:alpha val="22745"/>
                    </a:srgbClr>
                  </a:gs>
                  <a:gs pos="50000">
                    <a:srgbClr val="000000">
                      <a:alpha val="0"/>
                    </a:srgbClr>
                  </a:gs>
                  <a:gs pos="75000">
                    <a:srgbClr val="000000">
                      <a:alpha val="15686"/>
                    </a:srgbClr>
                  </a:gs>
                  <a:gs pos="100000">
                    <a:srgbClr val="000000">
                      <a:alpha val="49803"/>
                    </a:srgbClr>
                  </a:gs>
                </a:gsLst>
                <a:lin ang="5400000" scaled="0"/>
              </a:gradFill>
              <a:ln cap="flat" cmpd="sng" w="28575">
                <a:solidFill>
                  <a:schemeClr val="lt1">
                    <a:alpha val="29803"/>
                  </a:schemeClr>
                </a:solidFill>
                <a:prstDash val="solid"/>
                <a:round/>
                <a:headEnd len="sm" w="sm" type="none"/>
                <a:tailEnd len="sm" w="sm" type="none"/>
              </a:ln>
              <a:effectLst>
                <a:outerShdw blurRad="63500" sx="102000" rotWithShape="0" algn="ctr" sy="102000">
                  <a:srgbClr val="FFFFFF">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353" name="Google Shape;353;p13"/>
            <p:cNvSpPr txBox="1"/>
            <p:nvPr/>
          </p:nvSpPr>
          <p:spPr>
            <a:xfrm>
              <a:off x="7869100" y="3235286"/>
              <a:ext cx="1554163" cy="83099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800">
                  <a:solidFill>
                    <a:srgbClr val="FFFFFF"/>
                  </a:solidFill>
                  <a:latin typeface="Calibri"/>
                  <a:ea typeface="Calibri"/>
                  <a:cs typeface="Calibri"/>
                  <a:sym typeface="Calibri"/>
                </a:rPr>
                <a:t>I</a:t>
              </a:r>
              <a:endParaRPr/>
            </a:p>
          </p:txBody>
        </p:sp>
      </p:grpSp>
      <p:grpSp>
        <p:nvGrpSpPr>
          <p:cNvPr id="354" name="Google Shape;354;p13"/>
          <p:cNvGrpSpPr/>
          <p:nvPr/>
        </p:nvGrpSpPr>
        <p:grpSpPr>
          <a:xfrm>
            <a:off x="2824903" y="1860051"/>
            <a:ext cx="6787037" cy="2254976"/>
            <a:chOff x="1639986" y="2126190"/>
            <a:chExt cx="6787037" cy="2254976"/>
          </a:xfrm>
        </p:grpSpPr>
        <p:sp>
          <p:nvSpPr>
            <p:cNvPr id="355" name="Google Shape;355;p13"/>
            <p:cNvSpPr/>
            <p:nvPr/>
          </p:nvSpPr>
          <p:spPr>
            <a:xfrm>
              <a:off x="1950799" y="2126190"/>
              <a:ext cx="6476224" cy="1345375"/>
            </a:xfrm>
            <a:prstGeom prst="roundRect">
              <a:avLst>
                <a:gd fmla="val 50000" name="adj"/>
              </a:avLst>
            </a:prstGeom>
            <a:gradFill>
              <a:gsLst>
                <a:gs pos="0">
                  <a:srgbClr val="963C8B"/>
                </a:gs>
                <a:gs pos="80000">
                  <a:srgbClr val="C54FB8"/>
                </a:gs>
                <a:gs pos="100000">
                  <a:srgbClr val="C84EBB"/>
                </a:gs>
              </a:gsLst>
              <a:lin ang="16200000" scaled="0"/>
            </a:gradFill>
            <a:ln cap="flat" cmpd="sng" w="9525">
              <a:solidFill>
                <a:srgbClr val="BC5BB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1" marL="457200" marR="0" rtl="0" algn="l">
                <a:spcBef>
                  <a:spcPts val="0"/>
                </a:spcBef>
                <a:spcAft>
                  <a:spcPts val="0"/>
                </a:spcAft>
                <a:buNone/>
              </a:pPr>
              <a:r>
                <a:rPr b="1" i="0" lang="en-US" sz="1800" u="none" cap="none" strike="noStrike">
                  <a:solidFill>
                    <a:srgbClr val="FFFFFF"/>
                  </a:solidFill>
                  <a:latin typeface="Calibri"/>
                  <a:ea typeface="Calibri"/>
                  <a:cs typeface="Calibri"/>
                  <a:sym typeface="Calibri"/>
                </a:rPr>
                <a:t>Trong nhận thức và hoạt động thực tiễn phải chú ý tích lũy dần những thay đổi về lượng, đồng thời phải biết thực hiện kịp thời những bước nhảy khi có điều kiện chín muồi.</a:t>
              </a:r>
              <a:endParaRPr b="1" i="0" sz="1800" u="none" cap="none" strike="noStrike">
                <a:solidFill>
                  <a:srgbClr val="FFFFFF"/>
                </a:solidFill>
                <a:latin typeface="Calibri"/>
                <a:ea typeface="Calibri"/>
                <a:cs typeface="Calibri"/>
                <a:sym typeface="Calibri"/>
              </a:endParaRPr>
            </a:p>
          </p:txBody>
        </p:sp>
        <p:cxnSp>
          <p:nvCxnSpPr>
            <p:cNvPr id="356" name="Google Shape;356;p13"/>
            <p:cNvCxnSpPr>
              <a:stCxn id="330" idx="0"/>
              <a:endCxn id="355" idx="2"/>
            </p:cNvCxnSpPr>
            <p:nvPr/>
          </p:nvCxnSpPr>
          <p:spPr>
            <a:xfrm flipH="1" rot="10800000">
              <a:off x="1639986" y="3471566"/>
              <a:ext cx="3549000" cy="909600"/>
            </a:xfrm>
            <a:prstGeom prst="straightConnector1">
              <a:avLst/>
            </a:prstGeom>
            <a:noFill/>
            <a:ln cap="flat" cmpd="sng" w="38100">
              <a:solidFill>
                <a:schemeClr val="accent2"/>
              </a:solidFill>
              <a:prstDash val="solid"/>
              <a:round/>
              <a:headEnd len="sm" w="sm" type="none"/>
              <a:tailEnd len="med" w="med" type="stealth"/>
            </a:ln>
            <a:effectLst>
              <a:outerShdw blurRad="40000" rotWithShape="0" dir="5400000" dist="23000">
                <a:srgbClr val="000000">
                  <a:alpha val="34901"/>
                </a:srgbClr>
              </a:outerShdw>
            </a:effectLst>
          </p:spPr>
        </p:cxnSp>
      </p:grpSp>
      <p:grpSp>
        <p:nvGrpSpPr>
          <p:cNvPr id="357" name="Google Shape;357;p13"/>
          <p:cNvGrpSpPr/>
          <p:nvPr/>
        </p:nvGrpSpPr>
        <p:grpSpPr>
          <a:xfrm>
            <a:off x="3096514" y="1854959"/>
            <a:ext cx="6580672" cy="2245677"/>
            <a:chOff x="6427990" y="3631133"/>
            <a:chExt cx="6411799" cy="2245677"/>
          </a:xfrm>
        </p:grpSpPr>
        <p:sp>
          <p:nvSpPr>
            <p:cNvPr id="358" name="Google Shape;358;p13"/>
            <p:cNvSpPr/>
            <p:nvPr/>
          </p:nvSpPr>
          <p:spPr>
            <a:xfrm>
              <a:off x="6427990" y="3631133"/>
              <a:ext cx="6411799" cy="1377440"/>
            </a:xfrm>
            <a:prstGeom prst="roundRect">
              <a:avLst>
                <a:gd fmla="val 50000" name="adj"/>
              </a:avLst>
            </a:prstGeom>
            <a:gradFill>
              <a:gsLst>
                <a:gs pos="0">
                  <a:srgbClr val="3B9D8B"/>
                </a:gs>
                <a:gs pos="80000">
                  <a:srgbClr val="4ECEB7"/>
                </a:gs>
                <a:gs pos="100000">
                  <a:srgbClr val="4CD2BA"/>
                </a:gs>
              </a:gsLst>
              <a:lin ang="16200000" scaled="0"/>
            </a:gradFill>
            <a:ln cap="flat" cmpd="sng" w="9525">
              <a:solidFill>
                <a:srgbClr val="5BC4B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FFFF"/>
                  </a:solidFill>
                  <a:latin typeface="Calibri"/>
                  <a:ea typeface="Calibri"/>
                  <a:cs typeface="Calibri"/>
                  <a:sym typeface="Calibri"/>
                </a:rPr>
                <a:t>Chống lại quan điểm tả khuynh: chủ quan, nóng vội, duy ý chí, khi lượng chưa biến đổi đến điểm nút đã thực hiện bước nhảy</a:t>
              </a:r>
              <a:endParaRPr b="1" sz="1800">
                <a:solidFill>
                  <a:srgbClr val="FFFFFF"/>
                </a:solidFill>
                <a:latin typeface="Calibri"/>
                <a:ea typeface="Calibri"/>
                <a:cs typeface="Calibri"/>
                <a:sym typeface="Calibri"/>
              </a:endParaRPr>
            </a:p>
          </p:txBody>
        </p:sp>
        <p:cxnSp>
          <p:nvCxnSpPr>
            <p:cNvPr id="359" name="Google Shape;359;p13"/>
            <p:cNvCxnSpPr>
              <a:stCxn id="341" idx="0"/>
              <a:endCxn id="358" idx="2"/>
            </p:cNvCxnSpPr>
            <p:nvPr/>
          </p:nvCxnSpPr>
          <p:spPr>
            <a:xfrm flipH="1" rot="10800000">
              <a:off x="8519734" y="5008610"/>
              <a:ext cx="1114200" cy="868200"/>
            </a:xfrm>
            <a:prstGeom prst="straightConnector1">
              <a:avLst/>
            </a:prstGeom>
            <a:noFill/>
            <a:ln cap="flat" cmpd="sng" w="38100">
              <a:solidFill>
                <a:schemeClr val="accent4"/>
              </a:solidFill>
              <a:prstDash val="solid"/>
              <a:round/>
              <a:headEnd len="sm" w="sm" type="none"/>
              <a:tailEnd len="med" w="med" type="stealth"/>
            </a:ln>
            <a:effectLst>
              <a:outerShdw blurRad="40000" rotWithShape="0" dir="5400000" dist="23000">
                <a:srgbClr val="000000">
                  <a:alpha val="34901"/>
                </a:srgbClr>
              </a:outerShdw>
            </a:effectLst>
          </p:spPr>
        </p:cxnSp>
      </p:grpSp>
      <p:grpSp>
        <p:nvGrpSpPr>
          <p:cNvPr id="360" name="Google Shape;360;p13"/>
          <p:cNvGrpSpPr/>
          <p:nvPr/>
        </p:nvGrpSpPr>
        <p:grpSpPr>
          <a:xfrm>
            <a:off x="3092129" y="1848587"/>
            <a:ext cx="6585055" cy="2265592"/>
            <a:chOff x="7497130" y="3138190"/>
            <a:chExt cx="3026682" cy="1426800"/>
          </a:xfrm>
        </p:grpSpPr>
        <p:sp>
          <p:nvSpPr>
            <p:cNvPr id="361" name="Google Shape;361;p13"/>
            <p:cNvSpPr/>
            <p:nvPr/>
          </p:nvSpPr>
          <p:spPr>
            <a:xfrm>
              <a:off x="7497130" y="3138190"/>
              <a:ext cx="3026682" cy="870237"/>
            </a:xfrm>
            <a:prstGeom prst="roundRect">
              <a:avLst>
                <a:gd fmla="val 50000" name="adj"/>
              </a:avLst>
            </a:prstGeom>
            <a:gradFill>
              <a:gsLst>
                <a:gs pos="0">
                  <a:srgbClr val="BC8C38"/>
                </a:gs>
                <a:gs pos="80000">
                  <a:srgbClr val="F6B84B"/>
                </a:gs>
                <a:gs pos="100000">
                  <a:srgbClr val="FBBA48"/>
                </a:gs>
              </a:gsLst>
              <a:lin ang="16200000" scaled="0"/>
            </a:gradFill>
            <a:ln cap="flat" cmpd="sng" w="9525">
              <a:solidFill>
                <a:srgbClr val="E8B55C"/>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1800">
                  <a:solidFill>
                    <a:srgbClr val="FFFFFF"/>
                  </a:solidFill>
                  <a:latin typeface="Calibri"/>
                  <a:ea typeface="Calibri"/>
                  <a:cs typeface="Calibri"/>
                  <a:sym typeface="Calibri"/>
                </a:rPr>
                <a:t>Phải thấy được tính đa dạng của bước nhảy, nhận thức được từng hình thức bước nhảy, có thái độ ủng hộ bước nhảy, tạo mọi điều kiện cho bước nhảy được thực hiện kịp thời</a:t>
              </a:r>
              <a:endParaRPr b="1" sz="1800">
                <a:solidFill>
                  <a:srgbClr val="FFFFFF"/>
                </a:solidFill>
                <a:latin typeface="Calibri"/>
                <a:ea typeface="Calibri"/>
                <a:cs typeface="Calibri"/>
                <a:sym typeface="Calibri"/>
              </a:endParaRPr>
            </a:p>
          </p:txBody>
        </p:sp>
        <p:cxnSp>
          <p:nvCxnSpPr>
            <p:cNvPr id="362" name="Google Shape;362;p13"/>
            <p:cNvCxnSpPr>
              <a:stCxn id="352" idx="0"/>
              <a:endCxn id="361" idx="2"/>
            </p:cNvCxnSpPr>
            <p:nvPr/>
          </p:nvCxnSpPr>
          <p:spPr>
            <a:xfrm rot="10800000">
              <a:off x="9010569" y="4008490"/>
              <a:ext cx="580200" cy="556500"/>
            </a:xfrm>
            <a:prstGeom prst="straightConnector1">
              <a:avLst/>
            </a:prstGeom>
            <a:noFill/>
            <a:ln cap="flat" cmpd="sng" w="38100">
              <a:solidFill>
                <a:schemeClr val="accent5"/>
              </a:solidFill>
              <a:prstDash val="solid"/>
              <a:round/>
              <a:headEnd len="sm" w="sm" type="none"/>
              <a:tailEnd len="med" w="med" type="stealth"/>
            </a:ln>
            <a:effectLst>
              <a:outerShdw blurRad="40000" rotWithShape="0" dir="5400000" dist="23000">
                <a:srgbClr val="000000">
                  <a:alpha val="34901"/>
                </a:srgbClr>
              </a:outerShdw>
            </a:effectLst>
          </p:spPr>
        </p:cxnSp>
      </p:grpSp>
      <p:sp>
        <p:nvSpPr>
          <p:cNvPr id="363" name="Google Shape;363;p13"/>
          <p:cNvSpPr txBox="1"/>
          <p:nvPr/>
        </p:nvSpPr>
        <p:spPr>
          <a:xfrm>
            <a:off x="1016000" y="274638"/>
            <a:ext cx="80264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dk2"/>
              </a:buClr>
              <a:buSzPts val="3600"/>
              <a:buFont typeface="Calibri"/>
              <a:buNone/>
            </a:pPr>
            <a:r>
              <a:rPr b="1" lang="en-US" sz="3600">
                <a:solidFill>
                  <a:schemeClr val="dk2"/>
                </a:solidFill>
                <a:latin typeface="Calibri"/>
                <a:ea typeface="Calibri"/>
                <a:cs typeface="Calibri"/>
                <a:sym typeface="Calibri"/>
              </a:rPr>
              <a:t>Ý nghĩa phương pháp luận</a:t>
            </a:r>
            <a:endParaRPr b="1" sz="3600">
              <a:solidFill>
                <a:schemeClr val="dk2"/>
              </a:solidFill>
              <a:latin typeface="Calibri"/>
              <a:ea typeface="Calibri"/>
              <a:cs typeface="Calibri"/>
              <a:sym typeface="Calibri"/>
            </a:endParaRPr>
          </a:p>
        </p:txBody>
      </p:sp>
      <p:grpSp>
        <p:nvGrpSpPr>
          <p:cNvPr id="364" name="Google Shape;364;p13"/>
          <p:cNvGrpSpPr/>
          <p:nvPr/>
        </p:nvGrpSpPr>
        <p:grpSpPr>
          <a:xfrm>
            <a:off x="3135715" y="1845701"/>
            <a:ext cx="6922796" cy="2239462"/>
            <a:chOff x="7497130" y="3138190"/>
            <a:chExt cx="3181918" cy="1410346"/>
          </a:xfrm>
        </p:grpSpPr>
        <p:sp>
          <p:nvSpPr>
            <p:cNvPr id="365" name="Google Shape;365;p13"/>
            <p:cNvSpPr/>
            <p:nvPr/>
          </p:nvSpPr>
          <p:spPr>
            <a:xfrm>
              <a:off x="7497130" y="3138190"/>
              <a:ext cx="3026682" cy="870237"/>
            </a:xfrm>
            <a:prstGeom prst="roundRect">
              <a:avLst>
                <a:gd fmla="val 50000" name="adj"/>
              </a:avLst>
            </a:prstGeom>
            <a:solidFill>
              <a:schemeClr val="accent3"/>
            </a:solidFill>
            <a:ln cap="flat" cmpd="sng" w="25400">
              <a:solidFill>
                <a:srgbClr val="3494A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1800">
                  <a:solidFill>
                    <a:srgbClr val="FFFFFF"/>
                  </a:solidFill>
                  <a:latin typeface="Calibri"/>
                  <a:ea typeface="Calibri"/>
                  <a:cs typeface="Calibri"/>
                  <a:sym typeface="Calibri"/>
                </a:rPr>
                <a:t>Phải có thái độ khách quan và quyết tâm thực hiện bước nhảy khi hội tụ các điều kiện chín muồi</a:t>
              </a:r>
              <a:endParaRPr b="1" sz="1800">
                <a:solidFill>
                  <a:srgbClr val="FFFFFF"/>
                </a:solidFill>
                <a:latin typeface="Calibri"/>
                <a:ea typeface="Calibri"/>
                <a:cs typeface="Calibri"/>
                <a:sym typeface="Calibri"/>
              </a:endParaRPr>
            </a:p>
          </p:txBody>
        </p:sp>
        <p:cxnSp>
          <p:nvCxnSpPr>
            <p:cNvPr id="366" name="Google Shape;366;p13"/>
            <p:cNvCxnSpPr>
              <a:stCxn id="367" idx="0"/>
              <a:endCxn id="365" idx="2"/>
            </p:cNvCxnSpPr>
            <p:nvPr/>
          </p:nvCxnSpPr>
          <p:spPr>
            <a:xfrm rot="10800000">
              <a:off x="9010447" y="4008536"/>
              <a:ext cx="1668600" cy="540000"/>
            </a:xfrm>
            <a:prstGeom prst="straightConnector1">
              <a:avLst/>
            </a:prstGeom>
            <a:solidFill>
              <a:schemeClr val="accent3"/>
            </a:solidFill>
            <a:ln cap="flat" cmpd="sng" w="25400">
              <a:solidFill>
                <a:srgbClr val="3494AA"/>
              </a:solidFill>
              <a:prstDash val="solid"/>
              <a:round/>
              <a:headEnd len="sm" w="sm" type="none"/>
              <a:tailEnd len="med" w="med" type="stealth"/>
            </a:ln>
          </p:spPr>
        </p:cxnSp>
      </p:grpSp>
      <p:grpSp>
        <p:nvGrpSpPr>
          <p:cNvPr id="368" name="Google Shape;368;p13"/>
          <p:cNvGrpSpPr/>
          <p:nvPr/>
        </p:nvGrpSpPr>
        <p:grpSpPr>
          <a:xfrm>
            <a:off x="8802637" y="3443459"/>
            <a:ext cx="2501385" cy="2500944"/>
            <a:chOff x="2522267" y="2358856"/>
            <a:chExt cx="2501385" cy="2500944"/>
          </a:xfrm>
        </p:grpSpPr>
        <p:grpSp>
          <p:nvGrpSpPr>
            <p:cNvPr id="369" name="Google Shape;369;p13"/>
            <p:cNvGrpSpPr/>
            <p:nvPr/>
          </p:nvGrpSpPr>
          <p:grpSpPr>
            <a:xfrm>
              <a:off x="2522267" y="2358856"/>
              <a:ext cx="2501385" cy="2500944"/>
              <a:chOff x="289141" y="2794493"/>
              <a:chExt cx="2814705" cy="2814705"/>
            </a:xfrm>
          </p:grpSpPr>
          <p:grpSp>
            <p:nvGrpSpPr>
              <p:cNvPr id="370" name="Google Shape;370;p13"/>
              <p:cNvGrpSpPr/>
              <p:nvPr/>
            </p:nvGrpSpPr>
            <p:grpSpPr>
              <a:xfrm>
                <a:off x="289141" y="2794493"/>
                <a:ext cx="2814705" cy="2814705"/>
                <a:chOff x="303628" y="3231973"/>
                <a:chExt cx="2814705" cy="2814705"/>
              </a:xfrm>
            </p:grpSpPr>
            <p:grpSp>
              <p:nvGrpSpPr>
                <p:cNvPr id="371" name="Google Shape;371;p13"/>
                <p:cNvGrpSpPr/>
                <p:nvPr/>
              </p:nvGrpSpPr>
              <p:grpSpPr>
                <a:xfrm>
                  <a:off x="303628" y="3231973"/>
                  <a:ext cx="2814705" cy="2814705"/>
                  <a:chOff x="128263" y="2400234"/>
                  <a:chExt cx="1946112" cy="1946112"/>
                </a:xfrm>
              </p:grpSpPr>
              <p:sp>
                <p:nvSpPr>
                  <p:cNvPr id="372" name="Google Shape;372;p13"/>
                  <p:cNvSpPr/>
                  <p:nvPr/>
                </p:nvSpPr>
                <p:spPr>
                  <a:xfrm>
                    <a:off x="409144" y="2681374"/>
                    <a:ext cx="1424582" cy="1424581"/>
                  </a:xfrm>
                  <a:prstGeom prst="ellipse">
                    <a:avLst/>
                  </a:prstGeom>
                  <a:gradFill>
                    <a:gsLst>
                      <a:gs pos="0">
                        <a:srgbClr val="9DA3B1"/>
                      </a:gs>
                      <a:gs pos="35000">
                        <a:srgbClr val="A5ABB7"/>
                      </a:gs>
                      <a:gs pos="58000">
                        <a:srgbClr val="DDDDDD"/>
                      </a:gs>
                      <a:gs pos="100000">
                        <a:srgbClr val="A5ABB7"/>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 name="Google Shape;373;p13"/>
                  <p:cNvSpPr/>
                  <p:nvPr/>
                </p:nvSpPr>
                <p:spPr>
                  <a:xfrm rot="-3576932">
                    <a:off x="390254" y="2662227"/>
                    <a:ext cx="1422129" cy="1422127"/>
                  </a:xfrm>
                  <a:prstGeom prst="blockArc">
                    <a:avLst>
                      <a:gd fmla="val 12071187" name="adj1"/>
                      <a:gd fmla="val 20286976" name="adj2"/>
                      <a:gd fmla="val 10689" name="adj3"/>
                    </a:avLst>
                  </a:prstGeom>
                  <a:gradFill>
                    <a:gsLst>
                      <a:gs pos="0">
                        <a:srgbClr val="959FA5"/>
                      </a:gs>
                      <a:gs pos="25000">
                        <a:srgbClr val="9EAFB8"/>
                      </a:gs>
                      <a:gs pos="50000">
                        <a:srgbClr val="E8ECEE"/>
                      </a:gs>
                      <a:gs pos="75000">
                        <a:srgbClr val="DDDDDD"/>
                      </a:gs>
                      <a:gs pos="100000">
                        <a:srgbClr val="9DA3B1"/>
                      </a:gs>
                    </a:gsLst>
                    <a:path path="circle">
                      <a:fillToRect l="100%" t="100%"/>
                    </a:path>
                    <a:tileRect b="-100%" r="-10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74" name="Google Shape;374;p13"/>
                  <p:cNvSpPr/>
                  <p:nvPr/>
                </p:nvSpPr>
                <p:spPr>
                  <a:xfrm rot="-5400000">
                    <a:off x="405595" y="2676674"/>
                    <a:ext cx="1451523" cy="1434925"/>
                  </a:xfrm>
                  <a:prstGeom prst="blockArc">
                    <a:avLst>
                      <a:gd fmla="val 1030945" name="adj1"/>
                      <a:gd fmla="val 10468571" name="adj2"/>
                      <a:gd fmla="val 10184" name="adj3"/>
                    </a:avLst>
                  </a:prstGeom>
                  <a:gradFill>
                    <a:gsLst>
                      <a:gs pos="0">
                        <a:srgbClr val="959FA5"/>
                      </a:gs>
                      <a:gs pos="25000">
                        <a:srgbClr val="9EAFB8"/>
                      </a:gs>
                      <a:gs pos="50000">
                        <a:srgbClr val="E8ECEE"/>
                      </a:gs>
                      <a:gs pos="75000">
                        <a:srgbClr val="DDDDDD"/>
                      </a:gs>
                      <a:gs pos="100000">
                        <a:srgbClr val="9DA3B1"/>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375" name="Google Shape;375;p13"/>
                <p:cNvSpPr/>
                <p:nvPr/>
              </p:nvSpPr>
              <p:spPr>
                <a:xfrm>
                  <a:off x="843695" y="3733896"/>
                  <a:ext cx="1867242" cy="1867240"/>
                </a:xfrm>
                <a:prstGeom prst="donut">
                  <a:avLst>
                    <a:gd fmla="val 4214" name="adj"/>
                  </a:avLst>
                </a:prstGeom>
                <a:gradFill>
                  <a:gsLst>
                    <a:gs pos="0">
                      <a:srgbClr val="000000">
                        <a:alpha val="49803"/>
                      </a:srgbClr>
                    </a:gs>
                    <a:gs pos="25000">
                      <a:srgbClr val="000000">
                        <a:alpha val="49803"/>
                      </a:srgbClr>
                    </a:gs>
                    <a:gs pos="50000">
                      <a:srgbClr val="000000">
                        <a:alpha val="49803"/>
                      </a:srgbClr>
                    </a:gs>
                    <a:gs pos="75000">
                      <a:srgbClr val="000000">
                        <a:alpha val="49803"/>
                      </a:srgbClr>
                    </a:gs>
                    <a:gs pos="100000">
                      <a:srgbClr val="000000">
                        <a:alpha val="49803"/>
                      </a:srgbClr>
                    </a:gs>
                  </a:gsLst>
                  <a:lin ang="5400000" scaled="0"/>
                </a:gradFill>
                <a:ln cap="flat" cmpd="sng" w="28575">
                  <a:solidFill>
                    <a:schemeClr val="lt1">
                      <a:alpha val="29803"/>
                    </a:schemeClr>
                  </a:solidFill>
                  <a:prstDash val="solid"/>
                  <a:round/>
                  <a:headEnd len="sm" w="sm" type="none"/>
                  <a:tailEnd len="sm" w="sm" type="none"/>
                </a:ln>
                <a:effectLst>
                  <a:reflection blurRad="0" dir="0" dist="0" endA="300" endPos="35000" fadeDir="5400000" kx="0" rotWithShape="0" algn="bl" stA="52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376" name="Google Shape;376;p13"/>
              <p:cNvGrpSpPr/>
              <p:nvPr/>
            </p:nvGrpSpPr>
            <p:grpSpPr>
              <a:xfrm>
                <a:off x="920700" y="3456810"/>
                <a:ext cx="1554480" cy="1554480"/>
                <a:chOff x="972792" y="3136896"/>
                <a:chExt cx="1554480" cy="1554480"/>
              </a:xfrm>
            </p:grpSpPr>
            <p:sp>
              <p:nvSpPr>
                <p:cNvPr id="377" name="Google Shape;377;p13"/>
                <p:cNvSpPr/>
                <p:nvPr/>
              </p:nvSpPr>
              <p:spPr>
                <a:xfrm>
                  <a:off x="972792" y="3136896"/>
                  <a:ext cx="1554480" cy="1554480"/>
                </a:xfrm>
                <a:prstGeom prst="ellipse">
                  <a:avLst/>
                </a:prstGeom>
                <a:solidFill>
                  <a:schemeClr val="accent3"/>
                </a:solidFill>
                <a:ln cap="flat" cmpd="sng" w="25400">
                  <a:solidFill>
                    <a:srgbClr val="3494A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4400">
                    <a:solidFill>
                      <a:srgbClr val="F782E6"/>
                    </a:solidFill>
                    <a:latin typeface="Calibri"/>
                    <a:ea typeface="Calibri"/>
                    <a:cs typeface="Calibri"/>
                    <a:sym typeface="Calibri"/>
                  </a:endParaRPr>
                </a:p>
              </p:txBody>
            </p:sp>
            <p:sp>
              <p:nvSpPr>
                <p:cNvPr id="367" name="Google Shape;367;p13"/>
                <p:cNvSpPr/>
                <p:nvPr/>
              </p:nvSpPr>
              <p:spPr>
                <a:xfrm>
                  <a:off x="1040861" y="3196790"/>
                  <a:ext cx="1427111" cy="1427105"/>
                </a:xfrm>
                <a:prstGeom prst="ellipse">
                  <a:avLst/>
                </a:prstGeom>
                <a:gradFill>
                  <a:gsLst>
                    <a:gs pos="0">
                      <a:srgbClr val="239FBD"/>
                    </a:gs>
                    <a:gs pos="80000">
                      <a:srgbClr val="2DD2F9"/>
                    </a:gs>
                    <a:gs pos="100000">
                      <a:srgbClr val="2AD5FE"/>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
          <p:nvSpPr>
            <p:cNvPr id="378" name="Google Shape;378;p13"/>
            <p:cNvSpPr txBox="1"/>
            <p:nvPr/>
          </p:nvSpPr>
          <p:spPr>
            <a:xfrm>
              <a:off x="3068500" y="3235286"/>
              <a:ext cx="1387475" cy="83099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800">
                  <a:solidFill>
                    <a:srgbClr val="FFFFFF"/>
                  </a:solidFill>
                  <a:latin typeface="Calibri"/>
                  <a:ea typeface="Calibri"/>
                  <a:cs typeface="Calibri"/>
                  <a:sym typeface="Calibri"/>
                </a:rPr>
                <a:t>N</a:t>
              </a:r>
              <a:endParaRPr/>
            </a:p>
          </p:txBody>
        </p:sp>
      </p:grpSp>
      <p:grpSp>
        <p:nvGrpSpPr>
          <p:cNvPr id="379" name="Google Shape;379;p13"/>
          <p:cNvGrpSpPr/>
          <p:nvPr/>
        </p:nvGrpSpPr>
        <p:grpSpPr>
          <a:xfrm>
            <a:off x="1580001" y="3433652"/>
            <a:ext cx="9752243" cy="2540614"/>
            <a:chOff x="1566978" y="3431224"/>
            <a:chExt cx="9752243" cy="2540614"/>
          </a:xfrm>
        </p:grpSpPr>
        <p:grpSp>
          <p:nvGrpSpPr>
            <p:cNvPr id="380" name="Google Shape;380;p13"/>
            <p:cNvGrpSpPr/>
            <p:nvPr/>
          </p:nvGrpSpPr>
          <p:grpSpPr>
            <a:xfrm>
              <a:off x="1566978" y="3461370"/>
              <a:ext cx="7306748" cy="2510468"/>
              <a:chOff x="2522267" y="2358856"/>
              <a:chExt cx="7306748" cy="2510468"/>
            </a:xfrm>
          </p:grpSpPr>
          <p:grpSp>
            <p:nvGrpSpPr>
              <p:cNvPr id="381" name="Google Shape;381;p13"/>
              <p:cNvGrpSpPr/>
              <p:nvPr/>
            </p:nvGrpSpPr>
            <p:grpSpPr>
              <a:xfrm>
                <a:off x="2522267" y="2358856"/>
                <a:ext cx="2501385" cy="2500944"/>
                <a:chOff x="2522267" y="2358856"/>
                <a:chExt cx="2501385" cy="2500944"/>
              </a:xfrm>
            </p:grpSpPr>
            <p:grpSp>
              <p:nvGrpSpPr>
                <p:cNvPr id="382" name="Google Shape;382;p13"/>
                <p:cNvGrpSpPr/>
                <p:nvPr/>
              </p:nvGrpSpPr>
              <p:grpSpPr>
                <a:xfrm>
                  <a:off x="2522267" y="2358856"/>
                  <a:ext cx="2501385" cy="2500944"/>
                  <a:chOff x="289141" y="2794493"/>
                  <a:chExt cx="2814705" cy="2814705"/>
                </a:xfrm>
              </p:grpSpPr>
              <p:grpSp>
                <p:nvGrpSpPr>
                  <p:cNvPr id="383" name="Google Shape;383;p13"/>
                  <p:cNvGrpSpPr/>
                  <p:nvPr/>
                </p:nvGrpSpPr>
                <p:grpSpPr>
                  <a:xfrm>
                    <a:off x="289141" y="2794493"/>
                    <a:ext cx="2814705" cy="2814705"/>
                    <a:chOff x="303628" y="3231973"/>
                    <a:chExt cx="2814705" cy="2814705"/>
                  </a:xfrm>
                </p:grpSpPr>
                <p:grpSp>
                  <p:nvGrpSpPr>
                    <p:cNvPr id="384" name="Google Shape;384;p13"/>
                    <p:cNvGrpSpPr/>
                    <p:nvPr/>
                  </p:nvGrpSpPr>
                  <p:grpSpPr>
                    <a:xfrm>
                      <a:off x="303628" y="3231973"/>
                      <a:ext cx="2814705" cy="2814705"/>
                      <a:chOff x="128263" y="2400234"/>
                      <a:chExt cx="1946112" cy="1946112"/>
                    </a:xfrm>
                  </p:grpSpPr>
                  <p:sp>
                    <p:nvSpPr>
                      <p:cNvPr id="385" name="Google Shape;385;p13"/>
                      <p:cNvSpPr/>
                      <p:nvPr/>
                    </p:nvSpPr>
                    <p:spPr>
                      <a:xfrm>
                        <a:off x="409144" y="2681374"/>
                        <a:ext cx="1424582" cy="1424581"/>
                      </a:xfrm>
                      <a:prstGeom prst="ellipse">
                        <a:avLst/>
                      </a:prstGeom>
                      <a:gradFill>
                        <a:gsLst>
                          <a:gs pos="0">
                            <a:srgbClr val="9DA3B1"/>
                          </a:gs>
                          <a:gs pos="35000">
                            <a:srgbClr val="A5ABB7"/>
                          </a:gs>
                          <a:gs pos="58000">
                            <a:srgbClr val="DDDDDD"/>
                          </a:gs>
                          <a:gs pos="100000">
                            <a:srgbClr val="A5ABB7"/>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6" name="Google Shape;386;p13"/>
                      <p:cNvSpPr/>
                      <p:nvPr/>
                    </p:nvSpPr>
                    <p:spPr>
                      <a:xfrm rot="-3576932">
                        <a:off x="390254" y="2662227"/>
                        <a:ext cx="1422129" cy="1422127"/>
                      </a:xfrm>
                      <a:prstGeom prst="blockArc">
                        <a:avLst>
                          <a:gd fmla="val 12071187" name="adj1"/>
                          <a:gd fmla="val 20286976" name="adj2"/>
                          <a:gd fmla="val 10689" name="adj3"/>
                        </a:avLst>
                      </a:prstGeom>
                      <a:gradFill>
                        <a:gsLst>
                          <a:gs pos="0">
                            <a:srgbClr val="959FA5"/>
                          </a:gs>
                          <a:gs pos="25000">
                            <a:srgbClr val="9EAFB8"/>
                          </a:gs>
                          <a:gs pos="50000">
                            <a:srgbClr val="E8ECEE"/>
                          </a:gs>
                          <a:gs pos="75000">
                            <a:srgbClr val="DDDDDD"/>
                          </a:gs>
                          <a:gs pos="100000">
                            <a:srgbClr val="9DA3B1"/>
                          </a:gs>
                        </a:gsLst>
                        <a:path path="circle">
                          <a:fillToRect l="100%" t="100%"/>
                        </a:path>
                        <a:tileRect b="-100%" r="-10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87" name="Google Shape;387;p13"/>
                      <p:cNvSpPr/>
                      <p:nvPr/>
                    </p:nvSpPr>
                    <p:spPr>
                      <a:xfrm rot="-5400000">
                        <a:off x="405595" y="2676674"/>
                        <a:ext cx="1451523" cy="1434925"/>
                      </a:xfrm>
                      <a:prstGeom prst="blockArc">
                        <a:avLst>
                          <a:gd fmla="val 1030945" name="adj1"/>
                          <a:gd fmla="val 10468571" name="adj2"/>
                          <a:gd fmla="val 10184" name="adj3"/>
                        </a:avLst>
                      </a:prstGeom>
                      <a:gradFill>
                        <a:gsLst>
                          <a:gs pos="0">
                            <a:srgbClr val="959FA5"/>
                          </a:gs>
                          <a:gs pos="25000">
                            <a:srgbClr val="9EAFB8"/>
                          </a:gs>
                          <a:gs pos="50000">
                            <a:srgbClr val="E8ECEE"/>
                          </a:gs>
                          <a:gs pos="75000">
                            <a:srgbClr val="DDDDDD"/>
                          </a:gs>
                          <a:gs pos="100000">
                            <a:srgbClr val="9DA3B1"/>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388" name="Google Shape;388;p13"/>
                    <p:cNvSpPr/>
                    <p:nvPr/>
                  </p:nvSpPr>
                  <p:spPr>
                    <a:xfrm>
                      <a:off x="795224" y="3721104"/>
                      <a:ext cx="1867242" cy="1867239"/>
                    </a:xfrm>
                    <a:prstGeom prst="donut">
                      <a:avLst>
                        <a:gd fmla="val 4214" name="adj"/>
                      </a:avLst>
                    </a:prstGeom>
                    <a:gradFill>
                      <a:gsLst>
                        <a:gs pos="0">
                          <a:srgbClr val="000000">
                            <a:alpha val="49803"/>
                          </a:srgbClr>
                        </a:gs>
                        <a:gs pos="25000">
                          <a:srgbClr val="000000">
                            <a:alpha val="49803"/>
                          </a:srgbClr>
                        </a:gs>
                        <a:gs pos="50000">
                          <a:srgbClr val="000000">
                            <a:alpha val="49803"/>
                          </a:srgbClr>
                        </a:gs>
                        <a:gs pos="75000">
                          <a:srgbClr val="000000">
                            <a:alpha val="49803"/>
                          </a:srgbClr>
                        </a:gs>
                        <a:gs pos="100000">
                          <a:srgbClr val="000000">
                            <a:alpha val="49803"/>
                          </a:srgbClr>
                        </a:gs>
                      </a:gsLst>
                      <a:lin ang="5400000" scaled="0"/>
                    </a:gradFill>
                    <a:ln cap="flat" cmpd="sng" w="28575">
                      <a:solidFill>
                        <a:schemeClr val="lt1">
                          <a:alpha val="29803"/>
                        </a:schemeClr>
                      </a:solidFill>
                      <a:prstDash val="solid"/>
                      <a:round/>
                      <a:headEnd len="sm" w="sm" type="none"/>
                      <a:tailEnd len="sm" w="sm" type="none"/>
                    </a:ln>
                    <a:effectLst>
                      <a:reflection blurRad="0" dir="0" dist="0" endA="300" endPos="35000" fadeDir="5400000" kx="0" rotWithShape="0" algn="bl" stA="52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389" name="Google Shape;389;p13"/>
                  <p:cNvGrpSpPr/>
                  <p:nvPr/>
                </p:nvGrpSpPr>
                <p:grpSpPr>
                  <a:xfrm>
                    <a:off x="920700" y="3456810"/>
                    <a:ext cx="1554480" cy="1554480"/>
                    <a:chOff x="972792" y="3136896"/>
                    <a:chExt cx="1554480" cy="1554480"/>
                  </a:xfrm>
                </p:grpSpPr>
                <p:sp>
                  <p:nvSpPr>
                    <p:cNvPr id="390" name="Google Shape;390;p13"/>
                    <p:cNvSpPr/>
                    <p:nvPr/>
                  </p:nvSpPr>
                  <p:spPr>
                    <a:xfrm>
                      <a:off x="972792" y="3136896"/>
                      <a:ext cx="1554480" cy="1554480"/>
                    </a:xfrm>
                    <a:prstGeom prst="ellipse">
                      <a:avLst/>
                    </a:prstGeom>
                    <a:gradFill>
                      <a:gsLst>
                        <a:gs pos="0">
                          <a:schemeClr val="accent2"/>
                        </a:gs>
                        <a:gs pos="25000">
                          <a:srgbClr val="993E8F"/>
                        </a:gs>
                        <a:gs pos="50000">
                          <a:srgbClr val="66295F"/>
                        </a:gs>
                        <a:gs pos="75000">
                          <a:srgbClr val="993E8F"/>
                        </a:gs>
                        <a:gs pos="100000">
                          <a:schemeClr val="accent2"/>
                        </a:gs>
                      </a:gsLst>
                      <a:lin ang="5400000" scaled="0"/>
                    </a:gradFill>
                    <a:ln>
                      <a:noFill/>
                    </a:ln>
                    <a:effectLst>
                      <a:outerShdw blurRad="50800" sx="105999" rotWithShape="0" algn="ctr" sy="105999">
                        <a:srgbClr val="000000">
                          <a:alpha val="8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4400">
                        <a:solidFill>
                          <a:srgbClr val="F782E6"/>
                        </a:solidFill>
                        <a:latin typeface="Calibri"/>
                        <a:ea typeface="Calibri"/>
                        <a:cs typeface="Calibri"/>
                        <a:sym typeface="Calibri"/>
                      </a:endParaRPr>
                    </a:p>
                  </p:txBody>
                </p:sp>
                <p:sp>
                  <p:nvSpPr>
                    <p:cNvPr id="391" name="Google Shape;391;p13"/>
                    <p:cNvSpPr/>
                    <p:nvPr/>
                  </p:nvSpPr>
                  <p:spPr>
                    <a:xfrm>
                      <a:off x="1040861" y="3196790"/>
                      <a:ext cx="1427111" cy="1427105"/>
                    </a:xfrm>
                    <a:prstGeom prst="ellipse">
                      <a:avLst/>
                    </a:prstGeom>
                    <a:gradFill>
                      <a:gsLst>
                        <a:gs pos="0">
                          <a:srgbClr val="000000">
                            <a:alpha val="49803"/>
                          </a:srgbClr>
                        </a:gs>
                        <a:gs pos="25000">
                          <a:srgbClr val="000000">
                            <a:alpha val="22745"/>
                          </a:srgbClr>
                        </a:gs>
                        <a:gs pos="50000">
                          <a:srgbClr val="000000">
                            <a:alpha val="0"/>
                          </a:srgbClr>
                        </a:gs>
                        <a:gs pos="75000">
                          <a:srgbClr val="000000">
                            <a:alpha val="15686"/>
                          </a:srgbClr>
                        </a:gs>
                        <a:gs pos="100000">
                          <a:srgbClr val="000000">
                            <a:alpha val="49803"/>
                          </a:srgbClr>
                        </a:gs>
                      </a:gsLst>
                      <a:lin ang="5400000" scaled="0"/>
                    </a:gradFill>
                    <a:ln cap="flat" cmpd="sng" w="28575">
                      <a:solidFill>
                        <a:schemeClr val="lt1">
                          <a:alpha val="29803"/>
                        </a:schemeClr>
                      </a:solidFill>
                      <a:prstDash val="solid"/>
                      <a:round/>
                      <a:headEnd len="sm" w="sm" type="none"/>
                      <a:tailEnd len="sm" w="sm" type="none"/>
                    </a:ln>
                    <a:effectLst>
                      <a:outerShdw blurRad="63500" sx="102000" rotWithShape="0" algn="ctr" sy="102000">
                        <a:srgbClr val="FFFFFF">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
              <p:nvSpPr>
                <p:cNvPr id="392" name="Google Shape;392;p13"/>
                <p:cNvSpPr txBox="1"/>
                <p:nvPr/>
              </p:nvSpPr>
              <p:spPr>
                <a:xfrm>
                  <a:off x="3068500" y="3235286"/>
                  <a:ext cx="1387475" cy="83099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800">
                      <a:solidFill>
                        <a:srgbClr val="FFFFFF"/>
                      </a:solidFill>
                      <a:latin typeface="Calibri"/>
                      <a:ea typeface="Calibri"/>
                      <a:cs typeface="Calibri"/>
                      <a:sym typeface="Calibri"/>
                    </a:rPr>
                    <a:t>M</a:t>
                  </a:r>
                  <a:endParaRPr/>
                </a:p>
              </p:txBody>
            </p:sp>
          </p:grpSp>
          <p:grpSp>
            <p:nvGrpSpPr>
              <p:cNvPr id="393" name="Google Shape;393;p13"/>
              <p:cNvGrpSpPr/>
              <p:nvPr/>
            </p:nvGrpSpPr>
            <p:grpSpPr>
              <a:xfrm>
                <a:off x="4933680" y="2358856"/>
                <a:ext cx="2501385" cy="2500944"/>
                <a:chOff x="4933680" y="2358856"/>
                <a:chExt cx="2501385" cy="2500944"/>
              </a:xfrm>
            </p:grpSpPr>
            <p:grpSp>
              <p:nvGrpSpPr>
                <p:cNvPr id="394" name="Google Shape;394;p13"/>
                <p:cNvGrpSpPr/>
                <p:nvPr/>
              </p:nvGrpSpPr>
              <p:grpSpPr>
                <a:xfrm>
                  <a:off x="4933680" y="2358856"/>
                  <a:ext cx="2501385" cy="2500944"/>
                  <a:chOff x="3046827" y="3743155"/>
                  <a:chExt cx="2814705" cy="2814705"/>
                </a:xfrm>
              </p:grpSpPr>
              <p:grpSp>
                <p:nvGrpSpPr>
                  <p:cNvPr id="395" name="Google Shape;395;p13"/>
                  <p:cNvGrpSpPr/>
                  <p:nvPr/>
                </p:nvGrpSpPr>
                <p:grpSpPr>
                  <a:xfrm>
                    <a:off x="3046827" y="3743155"/>
                    <a:ext cx="2814705" cy="2814705"/>
                    <a:chOff x="3046827" y="3743155"/>
                    <a:chExt cx="2814705" cy="2814705"/>
                  </a:xfrm>
                </p:grpSpPr>
                <p:grpSp>
                  <p:nvGrpSpPr>
                    <p:cNvPr id="396" name="Google Shape;396;p13"/>
                    <p:cNvGrpSpPr/>
                    <p:nvPr/>
                  </p:nvGrpSpPr>
                  <p:grpSpPr>
                    <a:xfrm>
                      <a:off x="3046827" y="3743155"/>
                      <a:ext cx="2814705" cy="2814705"/>
                      <a:chOff x="128263" y="2400234"/>
                      <a:chExt cx="1946112" cy="1946112"/>
                    </a:xfrm>
                  </p:grpSpPr>
                  <p:sp>
                    <p:nvSpPr>
                      <p:cNvPr id="397" name="Google Shape;397;p13"/>
                      <p:cNvSpPr/>
                      <p:nvPr/>
                    </p:nvSpPr>
                    <p:spPr>
                      <a:xfrm>
                        <a:off x="409144" y="2681374"/>
                        <a:ext cx="1424582" cy="1424581"/>
                      </a:xfrm>
                      <a:prstGeom prst="ellipse">
                        <a:avLst/>
                      </a:prstGeom>
                      <a:gradFill>
                        <a:gsLst>
                          <a:gs pos="0">
                            <a:srgbClr val="9DA3B1"/>
                          </a:gs>
                          <a:gs pos="35000">
                            <a:srgbClr val="A5ABB7"/>
                          </a:gs>
                          <a:gs pos="58000">
                            <a:srgbClr val="DDDDDD"/>
                          </a:gs>
                          <a:gs pos="100000">
                            <a:srgbClr val="A5ABB7"/>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8" name="Google Shape;398;p13"/>
                      <p:cNvSpPr/>
                      <p:nvPr/>
                    </p:nvSpPr>
                    <p:spPr>
                      <a:xfrm rot="-3576932">
                        <a:off x="390254" y="2662227"/>
                        <a:ext cx="1422129" cy="1422127"/>
                      </a:xfrm>
                      <a:prstGeom prst="blockArc">
                        <a:avLst>
                          <a:gd fmla="val 12071187" name="adj1"/>
                          <a:gd fmla="val 20286976" name="adj2"/>
                          <a:gd fmla="val 10689" name="adj3"/>
                        </a:avLst>
                      </a:prstGeom>
                      <a:gradFill>
                        <a:gsLst>
                          <a:gs pos="0">
                            <a:srgbClr val="959FA5"/>
                          </a:gs>
                          <a:gs pos="25000">
                            <a:srgbClr val="9EAFB8"/>
                          </a:gs>
                          <a:gs pos="50000">
                            <a:srgbClr val="E8ECEE"/>
                          </a:gs>
                          <a:gs pos="75000">
                            <a:srgbClr val="DDDDDD"/>
                          </a:gs>
                          <a:gs pos="100000">
                            <a:srgbClr val="9DA3B1"/>
                          </a:gs>
                        </a:gsLst>
                        <a:path path="circle">
                          <a:fillToRect l="100%" t="100%"/>
                        </a:path>
                        <a:tileRect b="-100%" r="-10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9" name="Google Shape;399;p13"/>
                      <p:cNvSpPr/>
                      <p:nvPr/>
                    </p:nvSpPr>
                    <p:spPr>
                      <a:xfrm rot="-5400000">
                        <a:off x="405595" y="2676674"/>
                        <a:ext cx="1451523" cy="1434925"/>
                      </a:xfrm>
                      <a:prstGeom prst="blockArc">
                        <a:avLst>
                          <a:gd fmla="val 1030945" name="adj1"/>
                          <a:gd fmla="val 10468571" name="adj2"/>
                          <a:gd fmla="val 10184" name="adj3"/>
                        </a:avLst>
                      </a:prstGeom>
                      <a:gradFill>
                        <a:gsLst>
                          <a:gs pos="0">
                            <a:srgbClr val="959FA5"/>
                          </a:gs>
                          <a:gs pos="25000">
                            <a:srgbClr val="9EAFB8"/>
                          </a:gs>
                          <a:gs pos="50000">
                            <a:srgbClr val="E8ECEE"/>
                          </a:gs>
                          <a:gs pos="75000">
                            <a:srgbClr val="DDDDDD"/>
                          </a:gs>
                          <a:gs pos="100000">
                            <a:srgbClr val="9DA3B1"/>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400" name="Google Shape;400;p13"/>
                    <p:cNvSpPr/>
                    <p:nvPr/>
                  </p:nvSpPr>
                  <p:spPr>
                    <a:xfrm>
                      <a:off x="3538424" y="4232286"/>
                      <a:ext cx="1867242" cy="1867239"/>
                    </a:xfrm>
                    <a:prstGeom prst="donut">
                      <a:avLst>
                        <a:gd fmla="val 4214" name="adj"/>
                      </a:avLst>
                    </a:prstGeom>
                    <a:gradFill>
                      <a:gsLst>
                        <a:gs pos="0">
                          <a:srgbClr val="000000">
                            <a:alpha val="49803"/>
                          </a:srgbClr>
                        </a:gs>
                        <a:gs pos="25000">
                          <a:srgbClr val="000000">
                            <a:alpha val="49803"/>
                          </a:srgbClr>
                        </a:gs>
                        <a:gs pos="50000">
                          <a:srgbClr val="000000">
                            <a:alpha val="49803"/>
                          </a:srgbClr>
                        </a:gs>
                        <a:gs pos="75000">
                          <a:srgbClr val="000000">
                            <a:alpha val="49803"/>
                          </a:srgbClr>
                        </a:gs>
                        <a:gs pos="100000">
                          <a:srgbClr val="000000">
                            <a:alpha val="49803"/>
                          </a:srgbClr>
                        </a:gs>
                      </a:gsLst>
                      <a:lin ang="5400000" scaled="0"/>
                    </a:gradFill>
                    <a:ln cap="flat" cmpd="sng" w="28575">
                      <a:solidFill>
                        <a:schemeClr val="lt1">
                          <a:alpha val="29803"/>
                        </a:schemeClr>
                      </a:solidFill>
                      <a:prstDash val="solid"/>
                      <a:round/>
                      <a:headEnd len="sm" w="sm" type="none"/>
                      <a:tailEnd len="sm" w="sm" type="none"/>
                    </a:ln>
                    <a:effectLst>
                      <a:outerShdw blurRad="63500" sx="102000" rotWithShape="0" algn="ctr" sy="102000">
                        <a:srgbClr val="FFFFFF">
                          <a:alpha val="40000"/>
                        </a:srgbClr>
                      </a:outerShdw>
                      <a:reflection blurRad="0" dir="0" dist="0" endA="300" endPos="35000" fadeDir="5400000" kx="0" rotWithShape="0" algn="bl" stA="52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401" name="Google Shape;401;p13"/>
                  <p:cNvSpPr/>
                  <p:nvPr/>
                </p:nvSpPr>
                <p:spPr>
                  <a:xfrm>
                    <a:off x="3697464" y="4390569"/>
                    <a:ext cx="1554480" cy="1554480"/>
                  </a:xfrm>
                  <a:prstGeom prst="ellipse">
                    <a:avLst/>
                  </a:prstGeom>
                  <a:gradFill>
                    <a:gsLst>
                      <a:gs pos="0">
                        <a:schemeClr val="accent4"/>
                      </a:gs>
                      <a:gs pos="25000">
                        <a:srgbClr val="3AA390"/>
                      </a:gs>
                      <a:gs pos="50000">
                        <a:srgbClr val="266D60"/>
                      </a:gs>
                      <a:gs pos="75000">
                        <a:srgbClr val="3AA390"/>
                      </a:gs>
                      <a:gs pos="100000">
                        <a:schemeClr val="accent4"/>
                      </a:gs>
                    </a:gsLst>
                    <a:lin ang="5400000" scaled="0"/>
                  </a:gradFill>
                  <a:ln>
                    <a:noFill/>
                  </a:ln>
                  <a:effectLst>
                    <a:outerShdw blurRad="50800" sx="105999" rotWithShape="0" algn="ctr" sy="105999">
                      <a:srgbClr val="000000">
                        <a:alpha val="8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4400">
                      <a:solidFill>
                        <a:srgbClr val="F782E6"/>
                      </a:solidFill>
                      <a:latin typeface="Calibri"/>
                      <a:ea typeface="Calibri"/>
                      <a:cs typeface="Calibri"/>
                      <a:sym typeface="Calibri"/>
                    </a:endParaRPr>
                  </a:p>
                </p:txBody>
              </p:sp>
              <p:sp>
                <p:nvSpPr>
                  <p:cNvPr id="402" name="Google Shape;402;p13"/>
                  <p:cNvSpPr/>
                  <p:nvPr/>
                </p:nvSpPr>
                <p:spPr>
                  <a:xfrm>
                    <a:off x="3757638" y="4449168"/>
                    <a:ext cx="1420580" cy="1431975"/>
                  </a:xfrm>
                  <a:prstGeom prst="ellipse">
                    <a:avLst/>
                  </a:prstGeom>
                  <a:gradFill>
                    <a:gsLst>
                      <a:gs pos="0">
                        <a:srgbClr val="000000">
                          <a:alpha val="49803"/>
                        </a:srgbClr>
                      </a:gs>
                      <a:gs pos="25000">
                        <a:srgbClr val="000000">
                          <a:alpha val="22745"/>
                        </a:srgbClr>
                      </a:gs>
                      <a:gs pos="50000">
                        <a:srgbClr val="000000">
                          <a:alpha val="0"/>
                        </a:srgbClr>
                      </a:gs>
                      <a:gs pos="75000">
                        <a:srgbClr val="000000">
                          <a:alpha val="15686"/>
                        </a:srgbClr>
                      </a:gs>
                      <a:gs pos="100000">
                        <a:srgbClr val="000000">
                          <a:alpha val="49803"/>
                        </a:srgbClr>
                      </a:gs>
                    </a:gsLst>
                    <a:lin ang="5400000" scaled="0"/>
                  </a:gradFill>
                  <a:ln cap="flat" cmpd="sng" w="28575">
                    <a:solidFill>
                      <a:schemeClr val="lt1">
                        <a:alpha val="29803"/>
                      </a:schemeClr>
                    </a:solidFill>
                    <a:prstDash val="solid"/>
                    <a:round/>
                    <a:headEnd len="sm" w="sm" type="none"/>
                    <a:tailEnd len="sm" w="sm" type="none"/>
                  </a:ln>
                  <a:effectLst>
                    <a:outerShdw blurRad="63500" sx="102000" rotWithShape="0" algn="ctr" sy="102000">
                      <a:srgbClr val="FFFFFF">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403" name="Google Shape;403;p13"/>
                <p:cNvSpPr txBox="1"/>
                <p:nvPr/>
              </p:nvSpPr>
              <p:spPr>
                <a:xfrm>
                  <a:off x="5506900" y="3235286"/>
                  <a:ext cx="1387475" cy="83099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800">
                      <a:solidFill>
                        <a:srgbClr val="FFFFFF"/>
                      </a:solidFill>
                      <a:latin typeface="Calibri"/>
                      <a:ea typeface="Calibri"/>
                      <a:cs typeface="Calibri"/>
                      <a:sym typeface="Calibri"/>
                    </a:rPr>
                    <a:t>A</a:t>
                  </a:r>
                  <a:endParaRPr/>
                </a:p>
              </p:txBody>
            </p:sp>
          </p:grpSp>
          <p:grpSp>
            <p:nvGrpSpPr>
              <p:cNvPr id="404" name="Google Shape;404;p13"/>
              <p:cNvGrpSpPr/>
              <p:nvPr/>
            </p:nvGrpSpPr>
            <p:grpSpPr>
              <a:xfrm>
                <a:off x="7327630" y="2368380"/>
                <a:ext cx="2501385" cy="2500944"/>
                <a:chOff x="7327630" y="2368380"/>
                <a:chExt cx="2501385" cy="2500944"/>
              </a:xfrm>
            </p:grpSpPr>
            <p:grpSp>
              <p:nvGrpSpPr>
                <p:cNvPr id="405" name="Google Shape;405;p13"/>
                <p:cNvGrpSpPr/>
                <p:nvPr/>
              </p:nvGrpSpPr>
              <p:grpSpPr>
                <a:xfrm>
                  <a:off x="7327630" y="2368380"/>
                  <a:ext cx="2501385" cy="2500944"/>
                  <a:chOff x="5941154" y="3888284"/>
                  <a:chExt cx="2814705" cy="2814705"/>
                </a:xfrm>
              </p:grpSpPr>
              <p:grpSp>
                <p:nvGrpSpPr>
                  <p:cNvPr id="406" name="Google Shape;406;p13"/>
                  <p:cNvGrpSpPr/>
                  <p:nvPr/>
                </p:nvGrpSpPr>
                <p:grpSpPr>
                  <a:xfrm>
                    <a:off x="5941154" y="3888284"/>
                    <a:ext cx="2814705" cy="2814705"/>
                    <a:chOff x="5875088" y="3231973"/>
                    <a:chExt cx="2814705" cy="2814705"/>
                  </a:xfrm>
                </p:grpSpPr>
                <p:grpSp>
                  <p:nvGrpSpPr>
                    <p:cNvPr id="407" name="Google Shape;407;p13"/>
                    <p:cNvGrpSpPr/>
                    <p:nvPr/>
                  </p:nvGrpSpPr>
                  <p:grpSpPr>
                    <a:xfrm>
                      <a:off x="5875088" y="3231973"/>
                      <a:ext cx="2814705" cy="2814705"/>
                      <a:chOff x="128263" y="2400234"/>
                      <a:chExt cx="1946112" cy="1946112"/>
                    </a:xfrm>
                  </p:grpSpPr>
                  <p:sp>
                    <p:nvSpPr>
                      <p:cNvPr id="408" name="Google Shape;408;p13"/>
                      <p:cNvSpPr/>
                      <p:nvPr/>
                    </p:nvSpPr>
                    <p:spPr>
                      <a:xfrm>
                        <a:off x="409144" y="2681374"/>
                        <a:ext cx="1424582" cy="1424581"/>
                      </a:xfrm>
                      <a:prstGeom prst="ellipse">
                        <a:avLst/>
                      </a:prstGeom>
                      <a:gradFill>
                        <a:gsLst>
                          <a:gs pos="0">
                            <a:srgbClr val="9DA3B1"/>
                          </a:gs>
                          <a:gs pos="35000">
                            <a:srgbClr val="A5ABB7"/>
                          </a:gs>
                          <a:gs pos="58000">
                            <a:srgbClr val="DDDDDD"/>
                          </a:gs>
                          <a:gs pos="100000">
                            <a:srgbClr val="A5ABB7"/>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9" name="Google Shape;409;p13"/>
                      <p:cNvSpPr/>
                      <p:nvPr/>
                    </p:nvSpPr>
                    <p:spPr>
                      <a:xfrm rot="-3576932">
                        <a:off x="390254" y="2662227"/>
                        <a:ext cx="1422129" cy="1422127"/>
                      </a:xfrm>
                      <a:prstGeom prst="blockArc">
                        <a:avLst>
                          <a:gd fmla="val 12071187" name="adj1"/>
                          <a:gd fmla="val 20286976" name="adj2"/>
                          <a:gd fmla="val 10689" name="adj3"/>
                        </a:avLst>
                      </a:prstGeom>
                      <a:gradFill>
                        <a:gsLst>
                          <a:gs pos="0">
                            <a:srgbClr val="959FA5"/>
                          </a:gs>
                          <a:gs pos="25000">
                            <a:srgbClr val="9EAFB8"/>
                          </a:gs>
                          <a:gs pos="50000">
                            <a:srgbClr val="E8ECEE"/>
                          </a:gs>
                          <a:gs pos="75000">
                            <a:srgbClr val="DDDDDD"/>
                          </a:gs>
                          <a:gs pos="100000">
                            <a:srgbClr val="9DA3B1"/>
                          </a:gs>
                        </a:gsLst>
                        <a:path path="circle">
                          <a:fillToRect l="100%" t="100%"/>
                        </a:path>
                        <a:tileRect b="-100%" r="-10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10" name="Google Shape;410;p13"/>
                      <p:cNvSpPr/>
                      <p:nvPr/>
                    </p:nvSpPr>
                    <p:spPr>
                      <a:xfrm rot="-5400000">
                        <a:off x="405595" y="2676674"/>
                        <a:ext cx="1451523" cy="1434925"/>
                      </a:xfrm>
                      <a:prstGeom prst="blockArc">
                        <a:avLst>
                          <a:gd fmla="val 1030945" name="adj1"/>
                          <a:gd fmla="val 10468571" name="adj2"/>
                          <a:gd fmla="val 10184" name="adj3"/>
                        </a:avLst>
                      </a:prstGeom>
                      <a:gradFill>
                        <a:gsLst>
                          <a:gs pos="0">
                            <a:srgbClr val="959FA5"/>
                          </a:gs>
                          <a:gs pos="25000">
                            <a:srgbClr val="9EAFB8"/>
                          </a:gs>
                          <a:gs pos="50000">
                            <a:srgbClr val="E8ECEE"/>
                          </a:gs>
                          <a:gs pos="75000">
                            <a:srgbClr val="DDDDDD"/>
                          </a:gs>
                          <a:gs pos="100000">
                            <a:srgbClr val="9DA3B1"/>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411" name="Google Shape;411;p13"/>
                    <p:cNvSpPr/>
                    <p:nvPr/>
                  </p:nvSpPr>
                  <p:spPr>
                    <a:xfrm>
                      <a:off x="6366684" y="3721104"/>
                      <a:ext cx="1867242" cy="1867239"/>
                    </a:xfrm>
                    <a:prstGeom prst="donut">
                      <a:avLst>
                        <a:gd fmla="val 4214" name="adj"/>
                      </a:avLst>
                    </a:prstGeom>
                    <a:gradFill>
                      <a:gsLst>
                        <a:gs pos="0">
                          <a:srgbClr val="000000">
                            <a:alpha val="49803"/>
                          </a:srgbClr>
                        </a:gs>
                        <a:gs pos="25000">
                          <a:srgbClr val="000000">
                            <a:alpha val="49803"/>
                          </a:srgbClr>
                        </a:gs>
                        <a:gs pos="50000">
                          <a:srgbClr val="000000">
                            <a:alpha val="49803"/>
                          </a:srgbClr>
                        </a:gs>
                        <a:gs pos="75000">
                          <a:srgbClr val="000000">
                            <a:alpha val="49803"/>
                          </a:srgbClr>
                        </a:gs>
                        <a:gs pos="100000">
                          <a:srgbClr val="000000">
                            <a:alpha val="49803"/>
                          </a:srgbClr>
                        </a:gs>
                      </a:gsLst>
                      <a:lin ang="5400000" scaled="0"/>
                    </a:gradFill>
                    <a:ln cap="flat" cmpd="sng" w="28575">
                      <a:solidFill>
                        <a:schemeClr val="lt1">
                          <a:alpha val="29803"/>
                        </a:schemeClr>
                      </a:solidFill>
                      <a:prstDash val="solid"/>
                      <a:round/>
                      <a:headEnd len="sm" w="sm" type="none"/>
                      <a:tailEnd len="sm" w="sm" type="none"/>
                    </a:ln>
                    <a:effectLst>
                      <a:outerShdw blurRad="63500" sx="102000" rotWithShape="0" algn="ctr" sy="102000">
                        <a:srgbClr val="FFFFFF">
                          <a:alpha val="40000"/>
                        </a:srgbClr>
                      </a:outerShdw>
                      <a:reflection blurRad="0" dir="0" dist="0" endA="300" endPos="35000" fadeDir="5400000" kx="0" rotWithShape="0" algn="bl" stA="52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412" name="Google Shape;412;p13"/>
                  <p:cNvSpPr/>
                  <p:nvPr/>
                </p:nvSpPr>
                <p:spPr>
                  <a:xfrm>
                    <a:off x="6596319" y="4535698"/>
                    <a:ext cx="1554480" cy="1554480"/>
                  </a:xfrm>
                  <a:prstGeom prst="ellipse">
                    <a:avLst/>
                  </a:prstGeom>
                  <a:gradFill>
                    <a:gsLst>
                      <a:gs pos="0">
                        <a:schemeClr val="accent5"/>
                      </a:gs>
                      <a:gs pos="25000">
                        <a:srgbClr val="DE981C"/>
                      </a:gs>
                      <a:gs pos="50000">
                        <a:srgbClr val="946512"/>
                      </a:gs>
                      <a:gs pos="75000">
                        <a:srgbClr val="DE981C"/>
                      </a:gs>
                      <a:gs pos="100000">
                        <a:schemeClr val="accent5"/>
                      </a:gs>
                    </a:gsLst>
                    <a:lin ang="5400000" scaled="0"/>
                  </a:gradFill>
                  <a:ln>
                    <a:noFill/>
                  </a:ln>
                  <a:effectLst>
                    <a:outerShdw blurRad="50800" sx="105999" rotWithShape="0" algn="ctr" sy="105999">
                      <a:srgbClr val="000000">
                        <a:alpha val="8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4400">
                      <a:solidFill>
                        <a:srgbClr val="F782E6"/>
                      </a:solidFill>
                      <a:latin typeface="Calibri"/>
                      <a:ea typeface="Calibri"/>
                      <a:cs typeface="Calibri"/>
                      <a:sym typeface="Calibri"/>
                    </a:endParaRPr>
                  </a:p>
                </p:txBody>
              </p:sp>
              <p:sp>
                <p:nvSpPr>
                  <p:cNvPr id="413" name="Google Shape;413;p13"/>
                  <p:cNvSpPr/>
                  <p:nvPr/>
                </p:nvSpPr>
                <p:spPr>
                  <a:xfrm>
                    <a:off x="6663095" y="4598820"/>
                    <a:ext cx="1420579" cy="1421858"/>
                  </a:xfrm>
                  <a:prstGeom prst="ellipse">
                    <a:avLst/>
                  </a:prstGeom>
                  <a:gradFill>
                    <a:gsLst>
                      <a:gs pos="0">
                        <a:srgbClr val="000000">
                          <a:alpha val="49803"/>
                        </a:srgbClr>
                      </a:gs>
                      <a:gs pos="25000">
                        <a:srgbClr val="000000">
                          <a:alpha val="22745"/>
                        </a:srgbClr>
                      </a:gs>
                      <a:gs pos="50000">
                        <a:srgbClr val="000000">
                          <a:alpha val="0"/>
                        </a:srgbClr>
                      </a:gs>
                      <a:gs pos="75000">
                        <a:srgbClr val="000000">
                          <a:alpha val="15686"/>
                        </a:srgbClr>
                      </a:gs>
                      <a:gs pos="100000">
                        <a:srgbClr val="000000">
                          <a:alpha val="49803"/>
                        </a:srgbClr>
                      </a:gs>
                    </a:gsLst>
                    <a:lin ang="5400000" scaled="0"/>
                  </a:gradFill>
                  <a:ln cap="flat" cmpd="sng" w="28575">
                    <a:solidFill>
                      <a:schemeClr val="lt1">
                        <a:alpha val="29803"/>
                      </a:schemeClr>
                    </a:solidFill>
                    <a:prstDash val="solid"/>
                    <a:round/>
                    <a:headEnd len="sm" w="sm" type="none"/>
                    <a:tailEnd len="sm" w="sm" type="none"/>
                  </a:ln>
                  <a:effectLst>
                    <a:outerShdw blurRad="63500" sx="102000" rotWithShape="0" algn="ctr" sy="102000">
                      <a:srgbClr val="FFFFFF">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414" name="Google Shape;414;p13"/>
                <p:cNvSpPr txBox="1"/>
                <p:nvPr/>
              </p:nvSpPr>
              <p:spPr>
                <a:xfrm>
                  <a:off x="7869100" y="3235286"/>
                  <a:ext cx="1554163" cy="83099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800">
                      <a:solidFill>
                        <a:srgbClr val="FFFFFF"/>
                      </a:solidFill>
                      <a:latin typeface="Calibri"/>
                      <a:ea typeface="Calibri"/>
                      <a:cs typeface="Calibri"/>
                      <a:sym typeface="Calibri"/>
                    </a:rPr>
                    <a:t>I</a:t>
                  </a:r>
                  <a:endParaRPr/>
                </a:p>
              </p:txBody>
            </p:sp>
          </p:grpSp>
        </p:grpSp>
        <p:grpSp>
          <p:nvGrpSpPr>
            <p:cNvPr id="415" name="Google Shape;415;p13"/>
            <p:cNvGrpSpPr/>
            <p:nvPr/>
          </p:nvGrpSpPr>
          <p:grpSpPr>
            <a:xfrm>
              <a:off x="8817836" y="3431224"/>
              <a:ext cx="2501385" cy="2500943"/>
              <a:chOff x="2522267" y="2358854"/>
              <a:chExt cx="2501385" cy="2500943"/>
            </a:xfrm>
          </p:grpSpPr>
          <p:grpSp>
            <p:nvGrpSpPr>
              <p:cNvPr id="416" name="Google Shape;416;p13"/>
              <p:cNvGrpSpPr/>
              <p:nvPr/>
            </p:nvGrpSpPr>
            <p:grpSpPr>
              <a:xfrm>
                <a:off x="2522267" y="2358854"/>
                <a:ext cx="2501385" cy="2500943"/>
                <a:chOff x="289141" y="2794492"/>
                <a:chExt cx="2814705" cy="2814705"/>
              </a:xfrm>
            </p:grpSpPr>
            <p:grpSp>
              <p:nvGrpSpPr>
                <p:cNvPr id="417" name="Google Shape;417;p13"/>
                <p:cNvGrpSpPr/>
                <p:nvPr/>
              </p:nvGrpSpPr>
              <p:grpSpPr>
                <a:xfrm>
                  <a:off x="289141" y="2794492"/>
                  <a:ext cx="2814705" cy="2814705"/>
                  <a:chOff x="303628" y="3231972"/>
                  <a:chExt cx="2814705" cy="2814705"/>
                </a:xfrm>
              </p:grpSpPr>
              <p:grpSp>
                <p:nvGrpSpPr>
                  <p:cNvPr id="418" name="Google Shape;418;p13"/>
                  <p:cNvGrpSpPr/>
                  <p:nvPr/>
                </p:nvGrpSpPr>
                <p:grpSpPr>
                  <a:xfrm>
                    <a:off x="303628" y="3231972"/>
                    <a:ext cx="2814705" cy="2814705"/>
                    <a:chOff x="128263" y="2400234"/>
                    <a:chExt cx="1946112" cy="1946112"/>
                  </a:xfrm>
                </p:grpSpPr>
                <p:sp>
                  <p:nvSpPr>
                    <p:cNvPr id="419" name="Google Shape;419;p13"/>
                    <p:cNvSpPr/>
                    <p:nvPr/>
                  </p:nvSpPr>
                  <p:spPr>
                    <a:xfrm>
                      <a:off x="409144" y="2681374"/>
                      <a:ext cx="1424582" cy="1424581"/>
                    </a:xfrm>
                    <a:prstGeom prst="ellipse">
                      <a:avLst/>
                    </a:prstGeom>
                    <a:gradFill>
                      <a:gsLst>
                        <a:gs pos="0">
                          <a:srgbClr val="9DA3B1"/>
                        </a:gs>
                        <a:gs pos="35000">
                          <a:srgbClr val="A5ABB7"/>
                        </a:gs>
                        <a:gs pos="58000">
                          <a:srgbClr val="DDDDDD"/>
                        </a:gs>
                        <a:gs pos="100000">
                          <a:srgbClr val="A5ABB7"/>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0" name="Google Shape;420;p13"/>
                    <p:cNvSpPr/>
                    <p:nvPr/>
                  </p:nvSpPr>
                  <p:spPr>
                    <a:xfrm rot="-3576932">
                      <a:off x="390254" y="2662227"/>
                      <a:ext cx="1422129" cy="1422127"/>
                    </a:xfrm>
                    <a:prstGeom prst="blockArc">
                      <a:avLst>
                        <a:gd fmla="val 12071187" name="adj1"/>
                        <a:gd fmla="val 20286976" name="adj2"/>
                        <a:gd fmla="val 10689" name="adj3"/>
                      </a:avLst>
                    </a:prstGeom>
                    <a:gradFill>
                      <a:gsLst>
                        <a:gs pos="0">
                          <a:srgbClr val="959FA5"/>
                        </a:gs>
                        <a:gs pos="25000">
                          <a:srgbClr val="9EAFB8"/>
                        </a:gs>
                        <a:gs pos="50000">
                          <a:srgbClr val="E8ECEE"/>
                        </a:gs>
                        <a:gs pos="75000">
                          <a:srgbClr val="DDDDDD"/>
                        </a:gs>
                        <a:gs pos="100000">
                          <a:srgbClr val="9DA3B1"/>
                        </a:gs>
                      </a:gsLst>
                      <a:path path="circle">
                        <a:fillToRect l="100%" t="100%"/>
                      </a:path>
                      <a:tileRect b="-100%" r="-10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21" name="Google Shape;421;p13"/>
                    <p:cNvSpPr/>
                    <p:nvPr/>
                  </p:nvSpPr>
                  <p:spPr>
                    <a:xfrm rot="-5400000">
                      <a:off x="405595" y="2676675"/>
                      <a:ext cx="1451523" cy="1434925"/>
                    </a:xfrm>
                    <a:prstGeom prst="blockArc">
                      <a:avLst>
                        <a:gd fmla="val 1030945" name="adj1"/>
                        <a:gd fmla="val 10468571" name="adj2"/>
                        <a:gd fmla="val 10184" name="adj3"/>
                      </a:avLst>
                    </a:prstGeom>
                    <a:gradFill>
                      <a:gsLst>
                        <a:gs pos="0">
                          <a:srgbClr val="959FA5"/>
                        </a:gs>
                        <a:gs pos="25000">
                          <a:srgbClr val="9EAFB8"/>
                        </a:gs>
                        <a:gs pos="50000">
                          <a:srgbClr val="E8ECEE"/>
                        </a:gs>
                        <a:gs pos="75000">
                          <a:srgbClr val="DDDDDD"/>
                        </a:gs>
                        <a:gs pos="100000">
                          <a:srgbClr val="9DA3B1"/>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422" name="Google Shape;422;p13"/>
                  <p:cNvSpPr/>
                  <p:nvPr/>
                </p:nvSpPr>
                <p:spPr>
                  <a:xfrm>
                    <a:off x="843695" y="3733896"/>
                    <a:ext cx="1867242" cy="1867240"/>
                  </a:xfrm>
                  <a:prstGeom prst="donut">
                    <a:avLst>
                      <a:gd fmla="val 4214" name="adj"/>
                    </a:avLst>
                  </a:prstGeom>
                  <a:gradFill>
                    <a:gsLst>
                      <a:gs pos="0">
                        <a:srgbClr val="000000">
                          <a:alpha val="49803"/>
                        </a:srgbClr>
                      </a:gs>
                      <a:gs pos="25000">
                        <a:srgbClr val="000000">
                          <a:alpha val="49803"/>
                        </a:srgbClr>
                      </a:gs>
                      <a:gs pos="50000">
                        <a:srgbClr val="000000">
                          <a:alpha val="49803"/>
                        </a:srgbClr>
                      </a:gs>
                      <a:gs pos="75000">
                        <a:srgbClr val="000000">
                          <a:alpha val="49803"/>
                        </a:srgbClr>
                      </a:gs>
                      <a:gs pos="100000">
                        <a:srgbClr val="000000">
                          <a:alpha val="49803"/>
                        </a:srgbClr>
                      </a:gs>
                    </a:gsLst>
                    <a:lin ang="5400000" scaled="0"/>
                  </a:gradFill>
                  <a:ln cap="flat" cmpd="sng" w="28575">
                    <a:solidFill>
                      <a:schemeClr val="lt1">
                        <a:alpha val="29803"/>
                      </a:schemeClr>
                    </a:solidFill>
                    <a:prstDash val="solid"/>
                    <a:round/>
                    <a:headEnd len="sm" w="sm" type="none"/>
                    <a:tailEnd len="sm" w="sm" type="none"/>
                  </a:ln>
                  <a:effectLst>
                    <a:reflection blurRad="0" dir="0" dist="0" endA="300" endPos="35000" fadeDir="5400000" kx="0" rotWithShape="0" algn="bl" stA="52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423" name="Google Shape;423;p13"/>
                <p:cNvGrpSpPr/>
                <p:nvPr/>
              </p:nvGrpSpPr>
              <p:grpSpPr>
                <a:xfrm>
                  <a:off x="920700" y="3456810"/>
                  <a:ext cx="1554480" cy="1554480"/>
                  <a:chOff x="972792" y="3136896"/>
                  <a:chExt cx="1554480" cy="1554480"/>
                </a:xfrm>
              </p:grpSpPr>
              <p:sp>
                <p:nvSpPr>
                  <p:cNvPr id="424" name="Google Shape;424;p13"/>
                  <p:cNvSpPr/>
                  <p:nvPr/>
                </p:nvSpPr>
                <p:spPr>
                  <a:xfrm>
                    <a:off x="972792" y="3136896"/>
                    <a:ext cx="1554480" cy="1554480"/>
                  </a:xfrm>
                  <a:prstGeom prst="ellipse">
                    <a:avLst/>
                  </a:prstGeom>
                  <a:solidFill>
                    <a:schemeClr val="accent3"/>
                  </a:solidFill>
                  <a:ln cap="flat" cmpd="sng" w="25400">
                    <a:solidFill>
                      <a:srgbClr val="3494A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4400">
                      <a:solidFill>
                        <a:srgbClr val="F782E6"/>
                      </a:solidFill>
                      <a:latin typeface="Calibri"/>
                      <a:ea typeface="Calibri"/>
                      <a:cs typeface="Calibri"/>
                      <a:sym typeface="Calibri"/>
                    </a:endParaRPr>
                  </a:p>
                </p:txBody>
              </p:sp>
              <p:sp>
                <p:nvSpPr>
                  <p:cNvPr id="425" name="Google Shape;425;p13"/>
                  <p:cNvSpPr/>
                  <p:nvPr/>
                </p:nvSpPr>
                <p:spPr>
                  <a:xfrm>
                    <a:off x="1040861" y="3196790"/>
                    <a:ext cx="1427111" cy="1427105"/>
                  </a:xfrm>
                  <a:prstGeom prst="ellipse">
                    <a:avLst/>
                  </a:prstGeom>
                  <a:gradFill>
                    <a:gsLst>
                      <a:gs pos="0">
                        <a:srgbClr val="239FBD"/>
                      </a:gs>
                      <a:gs pos="80000">
                        <a:srgbClr val="2DD2F9"/>
                      </a:gs>
                      <a:gs pos="100000">
                        <a:srgbClr val="2AD5FE"/>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
            <p:nvSpPr>
              <p:cNvPr id="426" name="Google Shape;426;p13"/>
              <p:cNvSpPr txBox="1"/>
              <p:nvPr/>
            </p:nvSpPr>
            <p:spPr>
              <a:xfrm>
                <a:off x="3068500" y="3235286"/>
                <a:ext cx="1387475" cy="83099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800">
                    <a:solidFill>
                      <a:srgbClr val="FFFFFF"/>
                    </a:solidFill>
                    <a:latin typeface="Calibri"/>
                    <a:ea typeface="Calibri"/>
                    <a:cs typeface="Calibri"/>
                    <a:sym typeface="Calibri"/>
                  </a:rPr>
                  <a:t>N</a:t>
                </a:r>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9"/>
                                        </p:tgtEl>
                                        <p:attrNameLst>
                                          <p:attrName>style.visibility</p:attrName>
                                        </p:attrNameLst>
                                      </p:cBhvr>
                                      <p:to>
                                        <p:strVal val="visible"/>
                                      </p:to>
                                    </p:set>
                                    <p:anim calcmode="lin" valueType="num">
                                      <p:cBhvr additive="base">
                                        <p:cTn dur="500"/>
                                        <p:tgtEl>
                                          <p:spTgt spid="37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7"/>
                                        </p:tgtEl>
                                        <p:attrNameLst>
                                          <p:attrName>style.visibility</p:attrName>
                                        </p:attrNameLst>
                                      </p:cBhvr>
                                      <p:to>
                                        <p:strVal val="visible"/>
                                      </p:to>
                                    </p:set>
                                    <p:anim calcmode="lin" valueType="num">
                                      <p:cBhvr additive="base">
                                        <p:cTn dur="500"/>
                                        <p:tgtEl>
                                          <p:spTgt spid="3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60"/>
                                        </p:tgtEl>
                                        <p:attrNameLst>
                                          <p:attrName>style.visibility</p:attrName>
                                        </p:attrNameLst>
                                      </p:cBhvr>
                                      <p:to>
                                        <p:strVal val="visible"/>
                                      </p:to>
                                    </p:set>
                                    <p:anim calcmode="lin" valueType="num">
                                      <p:cBhvr additive="base">
                                        <p:cTn dur="500"/>
                                        <p:tgtEl>
                                          <p:spTgt spid="36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64"/>
                                        </p:tgtEl>
                                        <p:attrNameLst>
                                          <p:attrName>style.visibility</p:attrName>
                                        </p:attrNameLst>
                                      </p:cBhvr>
                                      <p:to>
                                        <p:strVal val="visible"/>
                                      </p:to>
                                    </p:set>
                                    <p:anim calcmode="lin" valueType="num">
                                      <p:cBhvr additive="base">
                                        <p:cTn dur="500"/>
                                        <p:tgtEl>
                                          <p:spTgt spid="36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15"/>
          <p:cNvSpPr txBox="1"/>
          <p:nvPr>
            <p:ph type="title"/>
          </p:nvPr>
        </p:nvSpPr>
        <p:spPr>
          <a:xfrm>
            <a:off x="1016000" y="274638"/>
            <a:ext cx="80264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Calibri"/>
              <a:buNone/>
            </a:pPr>
            <a:r>
              <a:rPr lang="en-US"/>
              <a:t>Ví dụ</a:t>
            </a:r>
            <a:endParaRPr/>
          </a:p>
        </p:txBody>
      </p:sp>
      <p:sp>
        <p:nvSpPr>
          <p:cNvPr id="432" name="Google Shape;432;p15"/>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09/04/2021</a:t>
            </a:r>
            <a:endParaRPr/>
          </a:p>
        </p:txBody>
      </p:sp>
      <p:pic>
        <p:nvPicPr>
          <p:cNvPr descr="Trường ĐH Giáo dục: Khai giảng sau đại học và trao bằng thạc sĩ, tiến sĩ  đợt 2 năm 2020 | ĐẠI HỌC QUỐC GIA HÀ NỘI" id="433" name="Google Shape;433;p15"/>
          <p:cNvPicPr preferRelativeResize="0"/>
          <p:nvPr/>
        </p:nvPicPr>
        <p:blipFill rotWithShape="1">
          <a:blip r:embed="rId3">
            <a:alphaModFix/>
          </a:blip>
          <a:srcRect b="0" l="0" r="0" t="0"/>
          <a:stretch/>
        </p:blipFill>
        <p:spPr>
          <a:xfrm>
            <a:off x="1909762" y="1443038"/>
            <a:ext cx="8372475" cy="51699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6"/>
          <p:cNvSpPr txBox="1"/>
          <p:nvPr>
            <p:ph type="title"/>
          </p:nvPr>
        </p:nvSpPr>
        <p:spPr>
          <a:xfrm>
            <a:off x="1016000" y="274638"/>
            <a:ext cx="80264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Calibri"/>
              <a:buNone/>
            </a:pPr>
            <a:r>
              <a:rPr lang="en-US"/>
              <a:t>Ví dụ</a:t>
            </a:r>
            <a:endParaRPr/>
          </a:p>
        </p:txBody>
      </p:sp>
      <p:grpSp>
        <p:nvGrpSpPr>
          <p:cNvPr id="440" name="Google Shape;440;p16"/>
          <p:cNvGrpSpPr/>
          <p:nvPr/>
        </p:nvGrpSpPr>
        <p:grpSpPr>
          <a:xfrm>
            <a:off x="1981087" y="1295401"/>
            <a:ext cx="6096113" cy="461665"/>
            <a:chOff x="1981087" y="1295401"/>
            <a:chExt cx="6096113" cy="461665"/>
          </a:xfrm>
        </p:grpSpPr>
        <p:sp>
          <p:nvSpPr>
            <p:cNvPr id="441" name="Google Shape;441;p16"/>
            <p:cNvSpPr/>
            <p:nvPr/>
          </p:nvSpPr>
          <p:spPr>
            <a:xfrm>
              <a:off x="2057400" y="1295401"/>
              <a:ext cx="6019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Tích lũy kiến thức của học sinh, sinh viên</a:t>
              </a:r>
              <a:endParaRPr b="1" sz="2400">
                <a:solidFill>
                  <a:schemeClr val="dk1"/>
                </a:solidFill>
                <a:latin typeface="Calibri"/>
                <a:ea typeface="Calibri"/>
                <a:cs typeface="Calibri"/>
                <a:sym typeface="Calibri"/>
              </a:endParaRPr>
            </a:p>
          </p:txBody>
        </p:sp>
        <p:sp>
          <p:nvSpPr>
            <p:cNvPr id="442" name="Google Shape;442;p16"/>
            <p:cNvSpPr/>
            <p:nvPr/>
          </p:nvSpPr>
          <p:spPr>
            <a:xfrm rot="5400000">
              <a:off x="1981087" y="1438072"/>
              <a:ext cx="182880" cy="182880"/>
            </a:xfrm>
            <a:prstGeom prst="flowChartExtract">
              <a:avLst/>
            </a:prstGeom>
            <a:gradFill>
              <a:gsLst>
                <a:gs pos="0">
                  <a:srgbClr val="239FBD"/>
                </a:gs>
                <a:gs pos="80000">
                  <a:srgbClr val="2DD2F9"/>
                </a:gs>
                <a:gs pos="100000">
                  <a:srgbClr val="2AD5FE"/>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16"/>
          <p:cNvSpPr/>
          <p:nvPr/>
        </p:nvSpPr>
        <p:spPr>
          <a:xfrm>
            <a:off x="3886201" y="5867401"/>
            <a:ext cx="326415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395AE3"/>
                </a:solidFill>
                <a:latin typeface="Calibri"/>
                <a:ea typeface="Calibri"/>
                <a:cs typeface="Calibri"/>
                <a:sym typeface="Calibri"/>
              </a:rPr>
              <a:t>Bước </a:t>
            </a:r>
            <a:r>
              <a:rPr lang="en-US" sz="1800">
                <a:solidFill>
                  <a:srgbClr val="395AE3"/>
                </a:solidFill>
                <a:latin typeface="Arial"/>
                <a:ea typeface="Arial"/>
                <a:cs typeface="Arial"/>
                <a:sym typeface="Arial"/>
              </a:rPr>
              <a:t>nhảy</a:t>
            </a:r>
            <a:endParaRPr sz="1800">
              <a:solidFill>
                <a:srgbClr val="395AE3"/>
              </a:solidFill>
              <a:latin typeface="Arial"/>
              <a:ea typeface="Arial"/>
              <a:cs typeface="Arial"/>
              <a:sym typeface="Arial"/>
            </a:endParaRPr>
          </a:p>
        </p:txBody>
      </p:sp>
      <p:sp>
        <p:nvSpPr>
          <p:cNvPr id="444" name="Google Shape;444;p16"/>
          <p:cNvSpPr/>
          <p:nvPr/>
        </p:nvSpPr>
        <p:spPr>
          <a:xfrm>
            <a:off x="4494637" y="1752600"/>
            <a:ext cx="372853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3AA390"/>
                </a:solidFill>
                <a:latin typeface="Calibri"/>
                <a:ea typeface="Calibri"/>
                <a:cs typeface="Calibri"/>
                <a:sym typeface="Calibri"/>
              </a:rPr>
              <a:t>Trạng thái mới</a:t>
            </a:r>
            <a:endParaRPr sz="2000">
              <a:solidFill>
                <a:srgbClr val="3AA390"/>
              </a:solidFill>
              <a:latin typeface="Calibri"/>
              <a:ea typeface="Calibri"/>
              <a:cs typeface="Calibri"/>
              <a:sym typeface="Calibri"/>
            </a:endParaRPr>
          </a:p>
        </p:txBody>
      </p:sp>
      <p:sp>
        <p:nvSpPr>
          <p:cNvPr id="445" name="Google Shape;445;p16"/>
          <p:cNvSpPr/>
          <p:nvPr/>
        </p:nvSpPr>
        <p:spPr>
          <a:xfrm rot="-5400000">
            <a:off x="6436300" y="1717034"/>
            <a:ext cx="2824536" cy="4114868"/>
          </a:xfrm>
          <a:prstGeom prst="bentArrow">
            <a:avLst>
              <a:gd fmla="val 20625" name="adj1"/>
              <a:gd fmla="val 20853" name="adj2"/>
              <a:gd fmla="val 26577" name="adj3"/>
              <a:gd fmla="val 30923" name="adj4"/>
            </a:avLst>
          </a:prstGeom>
          <a:gradFill>
            <a:gsLst>
              <a:gs pos="0">
                <a:srgbClr val="266D60">
                  <a:alpha val="0"/>
                </a:srgbClr>
              </a:gs>
              <a:gs pos="15000">
                <a:srgbClr val="266D60">
                  <a:alpha val="0"/>
                </a:srgbClr>
              </a:gs>
              <a:gs pos="48000">
                <a:schemeClr val="accent4"/>
              </a:gs>
              <a:gs pos="90000">
                <a:srgbClr val="FFFFFF"/>
              </a:gs>
              <a:gs pos="100000">
                <a:srgbClr val="FFFFFF"/>
              </a:gs>
            </a:gsLst>
            <a:lin ang="18900000" scaled="0"/>
          </a:gradFill>
          <a:ln>
            <a:noFill/>
          </a:ln>
          <a:effectLst>
            <a:outerShdw blurRad="149987" algn="ctr" dir="8460000" dist="250190">
              <a:srgbClr val="000000">
                <a:alpha val="2784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rot="5400000">
            <a:off x="2722765" y="2435105"/>
            <a:ext cx="2728831" cy="3907160"/>
          </a:xfrm>
          <a:prstGeom prst="bentArrow">
            <a:avLst>
              <a:gd fmla="val 20898" name="adj1"/>
              <a:gd fmla="val 19423" name="adj2"/>
              <a:gd fmla="val 24749" name="adj3"/>
              <a:gd fmla="val 30232" name="adj4"/>
            </a:avLst>
          </a:prstGeom>
          <a:gradFill>
            <a:gsLst>
              <a:gs pos="0">
                <a:srgbClr val="1733A6">
                  <a:alpha val="0"/>
                </a:srgbClr>
              </a:gs>
              <a:gs pos="15000">
                <a:srgbClr val="1733A6">
                  <a:alpha val="0"/>
                </a:srgbClr>
              </a:gs>
              <a:gs pos="45000">
                <a:schemeClr val="accent1"/>
              </a:gs>
              <a:gs pos="82000">
                <a:srgbClr val="FFFFFF"/>
              </a:gs>
              <a:gs pos="100000">
                <a:srgbClr val="FFFFFF"/>
              </a:gs>
            </a:gsLst>
            <a:lin ang="18900000" scaled="0"/>
          </a:gradFill>
          <a:ln>
            <a:noFill/>
          </a:ln>
          <a:effectLst>
            <a:outerShdw blurRad="149987" algn="ctr" dir="8460000" dist="250190">
              <a:srgbClr val="000000">
                <a:alpha val="2784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6"/>
          <p:cNvSpPr/>
          <p:nvPr/>
        </p:nvSpPr>
        <p:spPr>
          <a:xfrm>
            <a:off x="7432998" y="4686079"/>
            <a:ext cx="1711002" cy="4126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000">
                <a:solidFill>
                  <a:schemeClr val="dk1"/>
                </a:solidFill>
                <a:latin typeface="Calibri"/>
                <a:ea typeface="Calibri"/>
                <a:cs typeface="Calibri"/>
                <a:sym typeface="Calibri"/>
              </a:rPr>
              <a:t>Chất</a:t>
            </a:r>
            <a:endParaRPr b="1" sz="2000">
              <a:solidFill>
                <a:schemeClr val="dk1"/>
              </a:solidFill>
              <a:latin typeface="Calibri"/>
              <a:ea typeface="Calibri"/>
              <a:cs typeface="Calibri"/>
              <a:sym typeface="Calibri"/>
            </a:endParaRPr>
          </a:p>
        </p:txBody>
      </p:sp>
      <p:sp>
        <p:nvSpPr>
          <p:cNvPr id="448" name="Google Shape;448;p16"/>
          <p:cNvSpPr/>
          <p:nvPr/>
        </p:nvSpPr>
        <p:spPr>
          <a:xfrm>
            <a:off x="2743199" y="3087216"/>
            <a:ext cx="21994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Lượng</a:t>
            </a:r>
            <a:endParaRPr b="1" sz="2000">
              <a:solidFill>
                <a:schemeClr val="dk1"/>
              </a:solidFill>
              <a:latin typeface="Calibri"/>
              <a:ea typeface="Calibri"/>
              <a:cs typeface="Calibri"/>
              <a:sym typeface="Calibri"/>
            </a:endParaRPr>
          </a:p>
        </p:txBody>
      </p:sp>
      <p:sp>
        <p:nvSpPr>
          <p:cNvPr id="449" name="Google Shape;449;p16"/>
          <p:cNvSpPr/>
          <p:nvPr/>
        </p:nvSpPr>
        <p:spPr>
          <a:xfrm>
            <a:off x="2285998" y="4354003"/>
            <a:ext cx="2656660" cy="726773"/>
          </a:xfrm>
          <a:prstGeom prst="roundRect">
            <a:avLst>
              <a:gd fmla="val 50000" name="adj"/>
            </a:avLst>
          </a:prstGeom>
          <a:solidFill>
            <a:schemeClr val="lt1"/>
          </a:solidFill>
          <a:ln cap="flat" cmpd="sng" w="2857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0" spcFirstLastPara="1" rIns="0" wrap="square" tIns="45700">
            <a:noAutofit/>
          </a:bodyPr>
          <a:lstStyle/>
          <a:p>
            <a:pPr indent="-88900" lvl="0" marL="0" marR="0" rtl="0" algn="l">
              <a:spcBef>
                <a:spcPts val="0"/>
              </a:spcBef>
              <a:spcAft>
                <a:spcPts val="0"/>
              </a:spcAft>
              <a:buClr>
                <a:schemeClr val="accent1"/>
              </a:buClr>
              <a:buSzPts val="1400"/>
              <a:buFont typeface="Arial"/>
              <a:buChar char="•"/>
            </a:pPr>
            <a:r>
              <a:rPr lang="en-US" sz="1400">
                <a:solidFill>
                  <a:srgbClr val="000000"/>
                </a:solidFill>
                <a:latin typeface="Calibri"/>
                <a:ea typeface="Calibri"/>
                <a:cs typeface="Calibri"/>
                <a:sym typeface="Calibri"/>
              </a:rPr>
              <a:t> </a:t>
            </a:r>
            <a:r>
              <a:rPr lang="en-US" sz="1400">
                <a:solidFill>
                  <a:srgbClr val="000000"/>
                </a:solidFill>
                <a:latin typeface="Arial"/>
                <a:ea typeface="Arial"/>
                <a:cs typeface="Arial"/>
                <a:sym typeface="Arial"/>
              </a:rPr>
              <a:t>Lên lớp học, học thêm</a:t>
            </a:r>
            <a:endParaRPr sz="1400">
              <a:solidFill>
                <a:srgbClr val="000000"/>
              </a:solidFill>
              <a:latin typeface="Arial"/>
              <a:ea typeface="Arial"/>
              <a:cs typeface="Arial"/>
              <a:sym typeface="Arial"/>
            </a:endParaRPr>
          </a:p>
          <a:p>
            <a:pPr indent="-88900" lvl="0" marL="0" marR="0" rtl="0" algn="l">
              <a:spcBef>
                <a:spcPts val="0"/>
              </a:spcBef>
              <a:spcAft>
                <a:spcPts val="0"/>
              </a:spcAft>
              <a:buClr>
                <a:schemeClr val="accent1"/>
              </a:buClr>
              <a:buSzPts val="1400"/>
              <a:buFont typeface="Arial"/>
              <a:buChar char="•"/>
            </a:pPr>
            <a:r>
              <a:rPr lang="en-US" sz="1400">
                <a:solidFill>
                  <a:srgbClr val="000000"/>
                </a:solidFill>
                <a:latin typeface="Arial"/>
                <a:ea typeface="Arial"/>
                <a:cs typeface="Arial"/>
                <a:sym typeface="Arial"/>
              </a:rPr>
              <a:t> Làm bài tập, đọc sách tham khảo…..</a:t>
            </a:r>
            <a:endParaRPr/>
          </a:p>
        </p:txBody>
      </p:sp>
      <p:cxnSp>
        <p:nvCxnSpPr>
          <p:cNvPr id="450" name="Google Shape;450;p16"/>
          <p:cNvCxnSpPr>
            <a:stCxn id="449" idx="3"/>
            <a:endCxn id="451" idx="2"/>
          </p:cNvCxnSpPr>
          <p:nvPr/>
        </p:nvCxnSpPr>
        <p:spPr>
          <a:xfrm flipH="1" rot="10800000">
            <a:off x="4942658" y="4715290"/>
            <a:ext cx="299400" cy="2100"/>
          </a:xfrm>
          <a:prstGeom prst="straightConnector1">
            <a:avLst/>
          </a:prstGeom>
          <a:noFill/>
          <a:ln cap="flat" cmpd="sng" w="19050">
            <a:solidFill>
              <a:schemeClr val="accent1"/>
            </a:solidFill>
            <a:prstDash val="solid"/>
            <a:round/>
            <a:headEnd len="sm" w="sm" type="none"/>
            <a:tailEnd len="sm" w="sm" type="none"/>
          </a:ln>
        </p:spPr>
      </p:cxnSp>
      <p:sp>
        <p:nvSpPr>
          <p:cNvPr id="452" name="Google Shape;452;p16"/>
          <p:cNvSpPr/>
          <p:nvPr/>
        </p:nvSpPr>
        <p:spPr>
          <a:xfrm>
            <a:off x="7058518" y="2777908"/>
            <a:ext cx="3304682" cy="1288616"/>
          </a:xfrm>
          <a:prstGeom prst="roundRect">
            <a:avLst>
              <a:gd fmla="val 50000" name="adj"/>
            </a:avLst>
          </a:prstGeom>
          <a:solidFill>
            <a:schemeClr val="lt1"/>
          </a:solidFill>
          <a:ln cap="flat" cmpd="sng" w="28575">
            <a:solidFill>
              <a:schemeClr val="accent4"/>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0" spcFirstLastPara="1" rIns="0" wrap="square" tIns="45700">
            <a:noAutofit/>
          </a:bodyPr>
          <a:lstStyle/>
          <a:p>
            <a:pPr indent="-88900" lvl="1" marL="457200" marR="0" rtl="0" algn="l">
              <a:spcBef>
                <a:spcPts val="0"/>
              </a:spcBef>
              <a:spcAft>
                <a:spcPts val="0"/>
              </a:spcAft>
              <a:buClr>
                <a:schemeClr val="accent4"/>
              </a:buClr>
              <a:buSzPts val="1400"/>
              <a:buFont typeface="Arial"/>
              <a:buChar char="•"/>
            </a:pPr>
            <a:r>
              <a:rPr b="0" i="0" lang="en-US" sz="1400" u="none" cap="none" strike="noStrike">
                <a:solidFill>
                  <a:srgbClr val="000000"/>
                </a:solidFill>
                <a:latin typeface="Arial"/>
                <a:ea typeface="Arial"/>
                <a:cs typeface="Arial"/>
                <a:sym typeface="Arial"/>
              </a:rPr>
              <a:t> Suy nghĩ</a:t>
            </a:r>
            <a:endParaRPr/>
          </a:p>
          <a:p>
            <a:pPr indent="-88900" lvl="1" marL="457200" marR="0" rtl="0" algn="l">
              <a:spcBef>
                <a:spcPts val="0"/>
              </a:spcBef>
              <a:spcAft>
                <a:spcPts val="0"/>
              </a:spcAft>
              <a:buClr>
                <a:schemeClr val="accent4"/>
              </a:buClr>
              <a:buSzPts val="1400"/>
              <a:buFont typeface="Arial"/>
              <a:buChar char="•"/>
            </a:pPr>
            <a:r>
              <a:rPr b="0" i="0" lang="en-US" sz="1400" u="none" cap="none" strike="noStrike">
                <a:solidFill>
                  <a:srgbClr val="000000"/>
                </a:solidFill>
                <a:latin typeface="Arial"/>
                <a:ea typeface="Arial"/>
                <a:cs typeface="Arial"/>
                <a:sym typeface="Arial"/>
              </a:rPr>
              <a:t> Hành động</a:t>
            </a:r>
            <a:endParaRPr b="0" i="0" sz="1400" u="none" cap="none" strike="noStrike">
              <a:solidFill>
                <a:srgbClr val="000000"/>
              </a:solidFill>
              <a:latin typeface="Arial"/>
              <a:ea typeface="Arial"/>
              <a:cs typeface="Arial"/>
              <a:sym typeface="Arial"/>
            </a:endParaRPr>
          </a:p>
          <a:p>
            <a:pPr indent="-88900" lvl="1" marL="457200" marR="0" rtl="0" algn="l">
              <a:spcBef>
                <a:spcPts val="0"/>
              </a:spcBef>
              <a:spcAft>
                <a:spcPts val="0"/>
              </a:spcAft>
              <a:buClr>
                <a:schemeClr val="accent4"/>
              </a:buClr>
              <a:buSzPts val="1400"/>
              <a:buFont typeface="Arial"/>
              <a:buChar char="•"/>
            </a:pPr>
            <a:r>
              <a:rPr b="0" i="0" lang="en-US" sz="1400" u="none" cap="none" strike="noStrike">
                <a:solidFill>
                  <a:srgbClr val="000000"/>
                </a:solidFill>
                <a:latin typeface="Arial"/>
                <a:ea typeface="Arial"/>
                <a:cs typeface="Arial"/>
                <a:sym typeface="Arial"/>
              </a:rPr>
              <a:t> Nhận thức</a:t>
            </a:r>
            <a:endParaRPr b="0" i="0" sz="1400" u="none" cap="none" strike="noStrike">
              <a:solidFill>
                <a:srgbClr val="000000"/>
              </a:solidFill>
              <a:latin typeface="Arial"/>
              <a:ea typeface="Arial"/>
              <a:cs typeface="Arial"/>
              <a:sym typeface="Arial"/>
            </a:endParaRPr>
          </a:p>
        </p:txBody>
      </p:sp>
      <p:cxnSp>
        <p:nvCxnSpPr>
          <p:cNvPr id="453" name="Google Shape;453;p16"/>
          <p:cNvCxnSpPr>
            <a:stCxn id="452" idx="1"/>
            <a:endCxn id="454" idx="6"/>
          </p:cNvCxnSpPr>
          <p:nvPr/>
        </p:nvCxnSpPr>
        <p:spPr>
          <a:xfrm rot="10800000">
            <a:off x="6618118" y="3422216"/>
            <a:ext cx="440400" cy="0"/>
          </a:xfrm>
          <a:prstGeom prst="straightConnector1">
            <a:avLst/>
          </a:prstGeom>
          <a:noFill/>
          <a:ln cap="flat" cmpd="sng" w="19050">
            <a:solidFill>
              <a:schemeClr val="accent4"/>
            </a:solidFill>
            <a:prstDash val="solid"/>
            <a:round/>
            <a:headEnd len="sm" w="sm" type="none"/>
            <a:tailEnd len="sm" w="sm" type="none"/>
          </a:ln>
        </p:spPr>
      </p:cxnSp>
      <p:sp>
        <p:nvSpPr>
          <p:cNvPr id="451" name="Google Shape;451;p16"/>
          <p:cNvSpPr/>
          <p:nvPr/>
        </p:nvSpPr>
        <p:spPr>
          <a:xfrm>
            <a:off x="5242125" y="4455957"/>
            <a:ext cx="502920" cy="518658"/>
          </a:xfrm>
          <a:prstGeom prst="ellipse">
            <a:avLst/>
          </a:prstGeom>
          <a:gradFill>
            <a:gsLst>
              <a:gs pos="0">
                <a:srgbClr val="E7EBFB"/>
              </a:gs>
              <a:gs pos="50000">
                <a:schemeClr val="accent1"/>
              </a:gs>
              <a:gs pos="100000">
                <a:srgbClr val="1733A6"/>
              </a:gs>
            </a:gsLst>
            <a:path path="circle">
              <a:fillToRect b="50%" l="50%" r="50%" t="50%"/>
            </a:path>
            <a:tileRect/>
          </a:gradFill>
          <a:ln>
            <a:noFill/>
          </a:ln>
          <a:effectLst>
            <a:outerShdw blurRad="50800" rotWithShape="0" algn="br" dir="5400000" dist="38100">
              <a:srgbClr val="000000">
                <a:alpha val="34901"/>
              </a:srgbClr>
            </a:outerShdw>
            <a:reflection blurRad="0" dir="5400000" dist="50800" endA="300" endPos="38500" fadeDir="5400000" kx="0" rotWithShape="0" algn="bl" stA="50000" stPos="0" sy="-100000" ky="0"/>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Calibri"/>
                <a:ea typeface="Calibri"/>
                <a:cs typeface="Calibri"/>
                <a:sym typeface="Calibri"/>
              </a:rPr>
              <a:t>A</a:t>
            </a:r>
            <a:endParaRPr/>
          </a:p>
        </p:txBody>
      </p:sp>
      <p:sp>
        <p:nvSpPr>
          <p:cNvPr id="454" name="Google Shape;454;p16"/>
          <p:cNvSpPr/>
          <p:nvPr/>
        </p:nvSpPr>
        <p:spPr>
          <a:xfrm>
            <a:off x="6115050" y="3162887"/>
            <a:ext cx="502920" cy="518658"/>
          </a:xfrm>
          <a:prstGeom prst="ellipse">
            <a:avLst/>
          </a:prstGeom>
          <a:gradFill>
            <a:gsLst>
              <a:gs pos="0">
                <a:srgbClr val="DEF3EF"/>
              </a:gs>
              <a:gs pos="50000">
                <a:schemeClr val="accent4"/>
              </a:gs>
              <a:gs pos="100000">
                <a:srgbClr val="266D60"/>
              </a:gs>
            </a:gsLst>
            <a:path path="circle">
              <a:fillToRect b="50%" l="50%" r="50%" t="50%"/>
            </a:path>
            <a:tileRect/>
          </a:gradFill>
          <a:ln>
            <a:noFill/>
          </a:ln>
          <a:effectLst>
            <a:outerShdw blurRad="50800" rotWithShape="0" algn="br" dir="5400000" dist="38100">
              <a:srgbClr val="000000">
                <a:alpha val="34901"/>
              </a:srgbClr>
            </a:outerShdw>
            <a:reflection blurRad="0" dir="5400000" dist="50800" endA="300" endPos="38500" fadeDir="5400000" kx="0" rotWithShape="0" algn="bl" stA="50000" stPos="0" sy="-100000" ky="0"/>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solidFill>
                  <a:srgbClr val="FFFFFF"/>
                </a:solidFill>
                <a:latin typeface="Calibri"/>
                <a:ea typeface="Calibri"/>
                <a:cs typeface="Calibri"/>
                <a:sym typeface="Calibri"/>
              </a:rPr>
              <a:t>B</a:t>
            </a:r>
            <a:endParaRPr/>
          </a:p>
        </p:txBody>
      </p:sp>
      <p:sp>
        <p:nvSpPr>
          <p:cNvPr id="455" name="Google Shape;455;p16"/>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09/04/2021</a:t>
            </a:r>
            <a:endParaRPr/>
          </a:p>
        </p:txBody>
      </p:sp>
      <p:sp>
        <p:nvSpPr>
          <p:cNvPr id="456" name="Google Shape;456;p16"/>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48">
                                            <p:txEl>
                                              <p:pRg end="0" st="0"/>
                                            </p:txEl>
                                          </p:spTgt>
                                        </p:tgtEl>
                                        <p:attrNameLst>
                                          <p:attrName>style.visibility</p:attrName>
                                        </p:attrNameLst>
                                      </p:cBhvr>
                                      <p:to>
                                        <p:strVal val="visible"/>
                                      </p:to>
                                    </p:set>
                                    <p:anim calcmode="lin" valueType="num">
                                      <p:cBhvr additive="base">
                                        <p:cTn dur="500"/>
                                        <p:tgtEl>
                                          <p:spTgt spid="448">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448">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49">
                                            <p:txEl>
                                              <p:pRg end="0" st="0"/>
                                            </p:txEl>
                                          </p:spTgt>
                                        </p:tgtEl>
                                        <p:attrNameLst>
                                          <p:attrName>style.visibility</p:attrName>
                                        </p:attrNameLst>
                                      </p:cBhvr>
                                      <p:to>
                                        <p:strVal val="visible"/>
                                      </p:to>
                                    </p:set>
                                    <p:anim calcmode="lin" valueType="num">
                                      <p:cBhvr additive="base">
                                        <p:cTn dur="500"/>
                                        <p:tgtEl>
                                          <p:spTgt spid="449">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449">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49">
                                            <p:txEl>
                                              <p:pRg end="1" st="1"/>
                                            </p:txEl>
                                          </p:spTgt>
                                        </p:tgtEl>
                                        <p:attrNameLst>
                                          <p:attrName>style.visibility</p:attrName>
                                        </p:attrNameLst>
                                      </p:cBhvr>
                                      <p:to>
                                        <p:strVal val="visible"/>
                                      </p:to>
                                    </p:set>
                                    <p:anim calcmode="lin" valueType="num">
                                      <p:cBhvr additive="base">
                                        <p:cTn dur="500"/>
                                        <p:tgtEl>
                                          <p:spTgt spid="449">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449">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0" st="0"/>
                                            </p:txEl>
                                          </p:spTgt>
                                        </p:tgtEl>
                                        <p:attrNameLst>
                                          <p:attrName>style.visibility</p:attrName>
                                        </p:attrNameLst>
                                      </p:cBhvr>
                                      <p:to>
                                        <p:strVal val="visible"/>
                                      </p:to>
                                    </p:set>
                                    <p:animEffect filter="fade" transition="in">
                                      <p:cBhvr>
                                        <p:cTn dur="1000"/>
                                        <p:tgtEl>
                                          <p:spTgt spid="4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47">
                                            <p:txEl>
                                              <p:pRg end="0" st="0"/>
                                            </p:txEl>
                                          </p:spTgt>
                                        </p:tgtEl>
                                        <p:attrNameLst>
                                          <p:attrName>style.visibility</p:attrName>
                                        </p:attrNameLst>
                                      </p:cBhvr>
                                      <p:to>
                                        <p:strVal val="visible"/>
                                      </p:to>
                                    </p:set>
                                    <p:anim calcmode="lin" valueType="num">
                                      <p:cBhvr additive="base">
                                        <p:cTn dur="500"/>
                                        <p:tgtEl>
                                          <p:spTgt spid="447">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447">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xEl>
                                              <p:pRg end="0" st="0"/>
                                            </p:txEl>
                                          </p:spTgt>
                                        </p:tgtEl>
                                        <p:attrNameLst>
                                          <p:attrName>style.visibility</p:attrName>
                                        </p:attrNameLst>
                                      </p:cBhvr>
                                      <p:to>
                                        <p:strVal val="visible"/>
                                      </p:to>
                                    </p:set>
                                    <p:animEffect filter="fade" transition="in">
                                      <p:cBhvr>
                                        <p:cTn dur="500"/>
                                        <p:tgtEl>
                                          <p:spTgt spid="4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xEl>
                                              <p:pRg end="1" st="1"/>
                                            </p:txEl>
                                          </p:spTgt>
                                        </p:tgtEl>
                                        <p:attrNameLst>
                                          <p:attrName>style.visibility</p:attrName>
                                        </p:attrNameLst>
                                      </p:cBhvr>
                                      <p:to>
                                        <p:strVal val="visible"/>
                                      </p:to>
                                    </p:set>
                                    <p:animEffect filter="fade" transition="in">
                                      <p:cBhvr>
                                        <p:cTn dur="500"/>
                                        <p:tgtEl>
                                          <p:spTgt spid="4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xEl>
                                              <p:pRg end="2" st="2"/>
                                            </p:txEl>
                                          </p:spTgt>
                                        </p:tgtEl>
                                        <p:attrNameLst>
                                          <p:attrName>style.visibility</p:attrName>
                                        </p:attrNameLst>
                                      </p:cBhvr>
                                      <p:to>
                                        <p:strVal val="visible"/>
                                      </p:to>
                                    </p:set>
                                    <p:animEffect filter="fade" transition="in">
                                      <p:cBhvr>
                                        <p:cTn dur="500"/>
                                        <p:tgtEl>
                                          <p:spTgt spid="4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0" st="0"/>
                                            </p:txEl>
                                          </p:spTgt>
                                        </p:tgtEl>
                                        <p:attrNameLst>
                                          <p:attrName>style.visibility</p:attrName>
                                        </p:attrNameLst>
                                      </p:cBhvr>
                                      <p:to>
                                        <p:strVal val="visible"/>
                                      </p:to>
                                    </p:set>
                                    <p:animEffect filter="fade" transition="in">
                                      <p:cBhvr>
                                        <p:cTn dur="1000"/>
                                        <p:tgtEl>
                                          <p:spTgt spid="44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7"/>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09/04/2021</a:t>
            </a:r>
            <a:endParaRPr/>
          </a:p>
        </p:txBody>
      </p:sp>
      <p:sp>
        <p:nvSpPr>
          <p:cNvPr id="463" name="Google Shape;463;p17"/>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4" name="Google Shape;464;p17"/>
          <p:cNvSpPr txBox="1"/>
          <p:nvPr>
            <p:ph type="title"/>
          </p:nvPr>
        </p:nvSpPr>
        <p:spPr>
          <a:xfrm>
            <a:off x="1016000" y="274638"/>
            <a:ext cx="80264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Calibri"/>
              <a:buNone/>
            </a:pPr>
            <a:r>
              <a:rPr lang="en-US"/>
              <a:t>Ví dụ</a:t>
            </a:r>
            <a:endParaRPr/>
          </a:p>
        </p:txBody>
      </p:sp>
      <p:pic>
        <p:nvPicPr>
          <p:cNvPr descr="Thời Gian Và Tiền Bạc để Nắm Kiến Thức Trong Mây Hình ảnh | Định dạng hình  ảnh PSD 400055797| vn.lovepik.com" id="465" name="Google Shape;465;p17"/>
          <p:cNvPicPr preferRelativeResize="0"/>
          <p:nvPr/>
        </p:nvPicPr>
        <p:blipFill rotWithShape="1">
          <a:blip r:embed="rId3">
            <a:alphaModFix/>
          </a:blip>
          <a:srcRect b="0" l="0" r="0" t="0"/>
          <a:stretch/>
        </p:blipFill>
        <p:spPr>
          <a:xfrm>
            <a:off x="2032000" y="1354779"/>
            <a:ext cx="8026400" cy="5347823"/>
          </a:xfrm>
          <a:prstGeom prst="rect">
            <a:avLst/>
          </a:prstGeom>
          <a:noFill/>
          <a:ln>
            <a:noFill/>
          </a:ln>
        </p:spPr>
      </p:pic>
      <p:pic>
        <p:nvPicPr>
          <p:cNvPr descr="Luyện thi chuyến cấp 9 lên 10 môn Toán tại quận Phú Nhuận - ĐIỂM 10+" id="466" name="Google Shape;466;p17"/>
          <p:cNvPicPr preferRelativeResize="0"/>
          <p:nvPr/>
        </p:nvPicPr>
        <p:blipFill rotWithShape="1">
          <a:blip r:embed="rId4">
            <a:alphaModFix/>
          </a:blip>
          <a:srcRect b="0" l="0" r="0" t="0"/>
          <a:stretch/>
        </p:blipFill>
        <p:spPr>
          <a:xfrm>
            <a:off x="1016000" y="1417638"/>
            <a:ext cx="9953625" cy="4733925"/>
          </a:xfrm>
          <a:prstGeom prst="rect">
            <a:avLst/>
          </a:prstGeom>
          <a:noFill/>
          <a:ln>
            <a:noFill/>
          </a:ln>
        </p:spPr>
      </p:pic>
      <p:pic>
        <p:nvPicPr>
          <p:cNvPr descr="KHÁC BIỆT SINH VIÊN VÀ HỌC SINH" id="467" name="Google Shape;467;p17"/>
          <p:cNvPicPr preferRelativeResize="0"/>
          <p:nvPr/>
        </p:nvPicPr>
        <p:blipFill rotWithShape="1">
          <a:blip r:embed="rId5">
            <a:alphaModFix/>
          </a:blip>
          <a:srcRect b="0" l="0" r="0" t="0"/>
          <a:stretch/>
        </p:blipFill>
        <p:spPr>
          <a:xfrm>
            <a:off x="0" y="1431749"/>
            <a:ext cx="5717822" cy="4891418"/>
          </a:xfrm>
          <a:prstGeom prst="rect">
            <a:avLst/>
          </a:prstGeom>
          <a:noFill/>
          <a:ln>
            <a:noFill/>
          </a:ln>
        </p:spPr>
      </p:pic>
      <p:pic>
        <p:nvPicPr>
          <p:cNvPr descr="KHÁC BIỆT SINH VIÊN VÀ HỌC SINH" id="468" name="Google Shape;468;p17"/>
          <p:cNvPicPr preferRelativeResize="0"/>
          <p:nvPr/>
        </p:nvPicPr>
        <p:blipFill rotWithShape="1">
          <a:blip r:embed="rId6">
            <a:alphaModFix/>
          </a:blip>
          <a:srcRect b="0" l="0" r="0" t="0"/>
          <a:stretch/>
        </p:blipFill>
        <p:spPr>
          <a:xfrm>
            <a:off x="5715000" y="1431748"/>
            <a:ext cx="6521889" cy="489141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18"/>
          <p:cNvSpPr txBox="1"/>
          <p:nvPr>
            <p:ph type="title"/>
          </p:nvPr>
        </p:nvSpPr>
        <p:spPr>
          <a:xfrm>
            <a:off x="1016000" y="274638"/>
            <a:ext cx="80264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Calibri"/>
              <a:buNone/>
            </a:pPr>
            <a:r>
              <a:rPr lang="en-US"/>
              <a:t>Thảo luận</a:t>
            </a:r>
            <a:endParaRPr/>
          </a:p>
        </p:txBody>
      </p:sp>
      <p:sp>
        <p:nvSpPr>
          <p:cNvPr id="475" name="Google Shape;475;p18"/>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09/04/2021</a:t>
            </a:r>
            <a:endParaRPr/>
          </a:p>
        </p:txBody>
      </p:sp>
      <p:sp>
        <p:nvSpPr>
          <p:cNvPr id="476" name="Google Shape;476;p18"/>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19"/>
          <p:cNvSpPr txBox="1"/>
          <p:nvPr>
            <p:ph type="ctrTitle"/>
          </p:nvPr>
        </p:nvSpPr>
        <p:spPr>
          <a:xfrm>
            <a:off x="1371600" y="4096485"/>
            <a:ext cx="9906000" cy="138588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3"/>
              </a:buClr>
              <a:buSzPts val="4800"/>
              <a:buFont typeface="Arial"/>
              <a:buNone/>
            </a:pPr>
            <a:r>
              <a:rPr lang="en-US" sz="4800" cap="none">
                <a:solidFill>
                  <a:schemeClr val="accent3"/>
                </a:solidFill>
                <a:latin typeface="Arial"/>
                <a:ea typeface="Arial"/>
                <a:cs typeface="Arial"/>
                <a:sym typeface="Arial"/>
              </a:rPr>
              <a:t>THANK YOU</a:t>
            </a:r>
            <a:endParaRPr/>
          </a:p>
        </p:txBody>
      </p:sp>
      <p:pic>
        <p:nvPicPr>
          <p:cNvPr id="482" name="Google Shape;482;p19"/>
          <p:cNvPicPr preferRelativeResize="0"/>
          <p:nvPr/>
        </p:nvPicPr>
        <p:blipFill rotWithShape="1">
          <a:blip r:embed="rId3">
            <a:alphaModFix/>
          </a:blip>
          <a:srcRect b="0" l="0" r="0" t="0"/>
          <a:stretch/>
        </p:blipFill>
        <p:spPr>
          <a:xfrm>
            <a:off x="304800" y="0"/>
            <a:ext cx="1331897" cy="1331897"/>
          </a:xfrm>
          <a:prstGeom prst="rect">
            <a:avLst/>
          </a:prstGeom>
          <a:noFill/>
          <a:ln>
            <a:noFill/>
          </a:ln>
        </p:spPr>
      </p:pic>
      <p:sp>
        <p:nvSpPr>
          <p:cNvPr id="483" name="Google Shape;483;p19"/>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09/04/2021</a:t>
            </a:r>
            <a:endParaRPr/>
          </a:p>
        </p:txBody>
      </p:sp>
      <p:sp>
        <p:nvSpPr>
          <p:cNvPr id="484" name="Google Shape;484;p19"/>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
          <p:cNvSpPr txBox="1"/>
          <p:nvPr/>
        </p:nvSpPr>
        <p:spPr>
          <a:xfrm>
            <a:off x="0" y="106529"/>
            <a:ext cx="12192000" cy="563562"/>
          </a:xfrm>
          <a:prstGeom prst="rect">
            <a:avLst/>
          </a:prstGeom>
          <a:noFill/>
          <a:ln>
            <a:noFill/>
          </a:ln>
        </p:spPr>
        <p:txBody>
          <a:bodyPr anchorCtr="0" anchor="ctr" bIns="45700" lIns="91425" spcFirstLastPara="1" rIns="91425" wrap="square" tIns="45700">
            <a:normAutofit fontScale="92500" lnSpcReduction="10000"/>
          </a:bodyPr>
          <a:lstStyle/>
          <a:p>
            <a:pPr indent="0" lvl="0" marL="0" marR="0" rtl="0" algn="ctr">
              <a:spcBef>
                <a:spcPts val="0"/>
              </a:spcBef>
              <a:spcAft>
                <a:spcPts val="0"/>
              </a:spcAft>
              <a:buClr>
                <a:schemeClr val="dk2"/>
              </a:buClr>
              <a:buSzPct val="100000"/>
              <a:buFont typeface="Calibri"/>
              <a:buNone/>
            </a:pPr>
            <a:r>
              <a:rPr b="1" lang="en-US" sz="3600">
                <a:solidFill>
                  <a:schemeClr val="dk2"/>
                </a:solidFill>
                <a:latin typeface="Calibri"/>
                <a:ea typeface="Calibri"/>
                <a:cs typeface="Calibri"/>
                <a:sym typeface="Calibri"/>
              </a:rPr>
              <a:t>KẾT CẤU ĐỀ TÀI</a:t>
            </a:r>
            <a:endParaRPr/>
          </a:p>
        </p:txBody>
      </p:sp>
      <p:grpSp>
        <p:nvGrpSpPr>
          <p:cNvPr id="125" name="Google Shape;125;p2"/>
          <p:cNvGrpSpPr/>
          <p:nvPr/>
        </p:nvGrpSpPr>
        <p:grpSpPr>
          <a:xfrm>
            <a:off x="2182226" y="319390"/>
            <a:ext cx="7483047" cy="6791709"/>
            <a:chOff x="2182226" y="319390"/>
            <a:chExt cx="7483047" cy="6791709"/>
          </a:xfrm>
        </p:grpSpPr>
        <p:sp>
          <p:nvSpPr>
            <p:cNvPr id="126" name="Google Shape;126;p2"/>
            <p:cNvSpPr/>
            <p:nvPr/>
          </p:nvSpPr>
          <p:spPr>
            <a:xfrm rot="-3879150">
              <a:off x="7276866" y="2438739"/>
              <a:ext cx="1213683" cy="3367767"/>
            </a:xfrm>
            <a:custGeom>
              <a:rect b="b" l="l" r="r" t="t"/>
              <a:pathLst>
                <a:path extrusionOk="0" h="1861" w="646">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solidFill>
              <a:srgbClr val="FFFE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2"/>
            <p:cNvSpPr/>
            <p:nvPr/>
          </p:nvSpPr>
          <p:spPr>
            <a:xfrm rot="-3084654">
              <a:off x="7068436" y="2539949"/>
              <a:ext cx="1213491" cy="3368122"/>
            </a:xfrm>
            <a:custGeom>
              <a:rect b="b" l="l" r="r" t="t"/>
              <a:pathLst>
                <a:path extrusionOk="0" h="1861" w="646">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a:gsLst>
                <a:gs pos="0">
                  <a:schemeClr val="lt1"/>
                </a:gs>
                <a:gs pos="100000">
                  <a:srgbClr val="99CCFF"/>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28" name="Google Shape;128;p2"/>
            <p:cNvGrpSpPr/>
            <p:nvPr/>
          </p:nvGrpSpPr>
          <p:grpSpPr>
            <a:xfrm>
              <a:off x="2182226" y="319390"/>
              <a:ext cx="6401474" cy="6791709"/>
              <a:chOff x="429626" y="-102679"/>
              <a:chExt cx="6401474" cy="6791709"/>
            </a:xfrm>
          </p:grpSpPr>
          <p:sp>
            <p:nvSpPr>
              <p:cNvPr id="129" name="Google Shape;129;p2"/>
              <p:cNvSpPr/>
              <p:nvPr/>
            </p:nvSpPr>
            <p:spPr>
              <a:xfrm rot="1894250">
                <a:off x="3136946" y="3252775"/>
                <a:ext cx="1213683" cy="3367767"/>
              </a:xfrm>
              <a:custGeom>
                <a:rect b="b" l="l" r="r" t="t"/>
                <a:pathLst>
                  <a:path extrusionOk="0" h="1861" w="646">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a:gsLst>
                  <a:gs pos="0">
                    <a:srgbClr val="FFFFFF"/>
                  </a:gs>
                  <a:gs pos="100000">
                    <a:schemeClr val="hlink"/>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2"/>
              <p:cNvSpPr/>
              <p:nvPr/>
            </p:nvSpPr>
            <p:spPr>
              <a:xfrm rot="6756106">
                <a:off x="1684073" y="1037778"/>
                <a:ext cx="1168804" cy="3497080"/>
              </a:xfrm>
              <a:custGeom>
                <a:rect b="b" l="l" r="r" t="t"/>
                <a:pathLst>
                  <a:path extrusionOk="0" h="1861" w="646">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a:gsLst>
                  <a:gs pos="0">
                    <a:srgbClr val="FFFFFF"/>
                  </a:gs>
                  <a:gs pos="100000">
                    <a:srgbClr val="99660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2"/>
              <p:cNvSpPr/>
              <p:nvPr/>
            </p:nvSpPr>
            <p:spPr>
              <a:xfrm rot="-8654143">
                <a:off x="4447486" y="-91007"/>
                <a:ext cx="1168804" cy="3498754"/>
              </a:xfrm>
              <a:custGeom>
                <a:rect b="b" l="l" r="r" t="t"/>
                <a:pathLst>
                  <a:path extrusionOk="0" h="1861" w="646">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a:gsLst>
                  <a:gs pos="0">
                    <a:srgbClr val="FFFFFF"/>
                  </a:gs>
                  <a:gs pos="100000">
                    <a:srgbClr val="5326AC"/>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32" name="Google Shape;132;p2"/>
              <p:cNvGrpSpPr/>
              <p:nvPr/>
            </p:nvGrpSpPr>
            <p:grpSpPr>
              <a:xfrm>
                <a:off x="495712" y="349235"/>
                <a:ext cx="6335388" cy="6295002"/>
                <a:chOff x="263" y="27"/>
                <a:chExt cx="4521" cy="4665"/>
              </a:xfrm>
            </p:grpSpPr>
            <p:sp>
              <p:nvSpPr>
                <p:cNvPr id="133" name="Google Shape;133;p2"/>
                <p:cNvSpPr/>
                <p:nvPr/>
              </p:nvSpPr>
              <p:spPr>
                <a:xfrm rot="2688746">
                  <a:off x="1999" y="2253"/>
                  <a:ext cx="866" cy="2496"/>
                </a:xfrm>
                <a:custGeom>
                  <a:rect b="b" l="l" r="r" t="t"/>
                  <a:pathLst>
                    <a:path extrusionOk="0" h="1861" w="646">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a:gsLst>
                    <a:gs pos="0">
                      <a:schemeClr val="lt1"/>
                    </a:gs>
                    <a:gs pos="100000">
                      <a:srgbClr val="99CCFF"/>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2"/>
                <p:cNvSpPr/>
                <p:nvPr/>
              </p:nvSpPr>
              <p:spPr>
                <a:xfrm rot="7550602">
                  <a:off x="1095" y="469"/>
                  <a:ext cx="866" cy="2496"/>
                </a:xfrm>
                <a:custGeom>
                  <a:rect b="b" l="l" r="r" t="t"/>
                  <a:pathLst>
                    <a:path extrusionOk="0" h="1861" w="646">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a:gsLst>
                    <a:gs pos="0">
                      <a:schemeClr val="lt1"/>
                    </a:gs>
                    <a:gs pos="100000">
                      <a:srgbClr val="99CCFF"/>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2"/>
                <p:cNvSpPr/>
                <p:nvPr/>
              </p:nvSpPr>
              <p:spPr>
                <a:xfrm rot="-7859647">
                  <a:off x="3125" y="-76"/>
                  <a:ext cx="866" cy="2496"/>
                </a:xfrm>
                <a:custGeom>
                  <a:rect b="b" l="l" r="r" t="t"/>
                  <a:pathLst>
                    <a:path extrusionOk="0" h="1861" w="646">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a:gsLst>
                    <a:gs pos="0">
                      <a:schemeClr val="lt1"/>
                    </a:gs>
                    <a:gs pos="100000">
                      <a:srgbClr val="99CCFF"/>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6" name="Google Shape;136;p2"/>
              <p:cNvGrpSpPr/>
              <p:nvPr/>
            </p:nvGrpSpPr>
            <p:grpSpPr>
              <a:xfrm>
                <a:off x="3503776" y="2558243"/>
                <a:ext cx="1412894" cy="1359036"/>
                <a:chOff x="2032" y="1938"/>
                <a:chExt cx="1680" cy="1680"/>
              </a:xfrm>
            </p:grpSpPr>
            <p:sp>
              <p:nvSpPr>
                <p:cNvPr id="137" name="Google Shape;137;p2"/>
                <p:cNvSpPr/>
                <p:nvPr/>
              </p:nvSpPr>
              <p:spPr>
                <a:xfrm>
                  <a:off x="2032" y="1938"/>
                  <a:ext cx="1680" cy="1680"/>
                </a:xfrm>
                <a:prstGeom prst="ellipse">
                  <a:avLst/>
                </a:prstGeom>
                <a:gradFill>
                  <a:gsLst>
                    <a:gs pos="0">
                      <a:srgbClr val="F14343"/>
                    </a:gs>
                    <a:gs pos="100000">
                      <a:srgbClr val="C03535"/>
                    </a:gs>
                  </a:gsLst>
                  <a:lin ang="5400000" scaled="0"/>
                </a:gra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2"/>
                <p:cNvSpPr/>
                <p:nvPr/>
              </p:nvSpPr>
              <p:spPr>
                <a:xfrm>
                  <a:off x="2211" y="1938"/>
                  <a:ext cx="1296" cy="634"/>
                </a:xfrm>
                <a:custGeom>
                  <a:rect b="b" l="l" r="r" t="t"/>
                  <a:pathLst>
                    <a:path extrusionOk="0" h="712" w="1321">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a:gsLst>
                    <a:gs pos="0">
                      <a:schemeClr val="lt1"/>
                    </a:gs>
                    <a:gs pos="100000">
                      <a:srgbClr val="FF330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sp>
        <p:nvSpPr>
          <p:cNvPr id="139" name="Google Shape;139;p2"/>
          <p:cNvSpPr txBox="1"/>
          <p:nvPr/>
        </p:nvSpPr>
        <p:spPr>
          <a:xfrm>
            <a:off x="5331708" y="3052859"/>
            <a:ext cx="1240467" cy="10946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lt1"/>
                </a:solidFill>
                <a:latin typeface="Calibri"/>
                <a:ea typeface="Calibri"/>
                <a:cs typeface="Calibri"/>
                <a:sym typeface="Calibri"/>
              </a:rPr>
              <a:t>Nội Dung</a:t>
            </a:r>
            <a:endParaRPr/>
          </a:p>
        </p:txBody>
      </p:sp>
      <p:sp>
        <p:nvSpPr>
          <p:cNvPr id="140" name="Google Shape;140;p2"/>
          <p:cNvSpPr txBox="1"/>
          <p:nvPr/>
        </p:nvSpPr>
        <p:spPr>
          <a:xfrm>
            <a:off x="904708" y="4794278"/>
            <a:ext cx="5696775"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Calibri"/>
                <a:ea typeface="Calibri"/>
                <a:cs typeface="Calibri"/>
                <a:sym typeface="Calibri"/>
              </a:rPr>
              <a:t>III. Ý nghĩa phương pháp luận</a:t>
            </a:r>
            <a:endParaRPr sz="2800">
              <a:solidFill>
                <a:schemeClr val="dk1"/>
              </a:solidFill>
              <a:latin typeface="Calibri"/>
              <a:ea typeface="Calibri"/>
              <a:cs typeface="Calibri"/>
              <a:sym typeface="Calibri"/>
            </a:endParaRPr>
          </a:p>
        </p:txBody>
      </p:sp>
      <p:sp>
        <p:nvSpPr>
          <p:cNvPr id="141" name="Google Shape;141;p2"/>
          <p:cNvSpPr txBox="1"/>
          <p:nvPr/>
        </p:nvSpPr>
        <p:spPr>
          <a:xfrm>
            <a:off x="1753181" y="1219200"/>
            <a:ext cx="4027752" cy="52394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Calibri"/>
                <a:ea typeface="Calibri"/>
                <a:cs typeface="Calibri"/>
                <a:sym typeface="Calibri"/>
              </a:rPr>
              <a:t>I. Khái niệm</a:t>
            </a:r>
            <a:endParaRPr sz="2800">
              <a:solidFill>
                <a:schemeClr val="dk1"/>
              </a:solidFill>
              <a:latin typeface="Calibri"/>
              <a:ea typeface="Calibri"/>
              <a:cs typeface="Calibri"/>
              <a:sym typeface="Calibri"/>
            </a:endParaRPr>
          </a:p>
        </p:txBody>
      </p:sp>
      <p:sp>
        <p:nvSpPr>
          <p:cNvPr id="142" name="Google Shape;142;p2"/>
          <p:cNvSpPr txBox="1"/>
          <p:nvPr/>
        </p:nvSpPr>
        <p:spPr>
          <a:xfrm>
            <a:off x="6543717" y="4908435"/>
            <a:ext cx="194189" cy="4062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t/>
            </a:r>
            <a:endParaRPr sz="2000">
              <a:solidFill>
                <a:schemeClr val="dk1"/>
              </a:solidFill>
              <a:latin typeface="Calibri"/>
              <a:ea typeface="Calibri"/>
              <a:cs typeface="Calibri"/>
              <a:sym typeface="Calibri"/>
            </a:endParaRPr>
          </a:p>
        </p:txBody>
      </p:sp>
      <p:sp>
        <p:nvSpPr>
          <p:cNvPr id="143" name="Google Shape;143;p2"/>
          <p:cNvSpPr txBox="1"/>
          <p:nvPr/>
        </p:nvSpPr>
        <p:spPr>
          <a:xfrm>
            <a:off x="6467555" y="1756525"/>
            <a:ext cx="4407924"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Calibri"/>
                <a:ea typeface="Calibri"/>
                <a:cs typeface="Calibri"/>
                <a:sym typeface="Calibri"/>
              </a:rPr>
              <a:t>II. Quan hệ biện chứng giữa chất và lượng</a:t>
            </a:r>
            <a:endParaRPr sz="2800">
              <a:solidFill>
                <a:schemeClr val="dk1"/>
              </a:solidFill>
              <a:latin typeface="Calibri"/>
              <a:ea typeface="Calibri"/>
              <a:cs typeface="Calibri"/>
              <a:sym typeface="Calibri"/>
            </a:endParaRPr>
          </a:p>
        </p:txBody>
      </p:sp>
      <p:sp>
        <p:nvSpPr>
          <p:cNvPr id="144" name="Google Shape;144;p2"/>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09/04/2021</a:t>
            </a:r>
            <a:endParaRPr/>
          </a:p>
        </p:txBody>
      </p:sp>
      <p:sp>
        <p:nvSpPr>
          <p:cNvPr id="145" name="Google Shape;145;p2"/>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6" name="Google Shape;146;p2"/>
          <p:cNvSpPr txBox="1"/>
          <p:nvPr/>
        </p:nvSpPr>
        <p:spPr>
          <a:xfrm>
            <a:off x="7356080" y="4068123"/>
            <a:ext cx="4027752"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Calibri"/>
                <a:ea typeface="Calibri"/>
                <a:cs typeface="Calibri"/>
                <a:sym typeface="Calibri"/>
              </a:rPr>
              <a:t>IV. Ví dụ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10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1000"/>
                                        <p:tgtEl>
                                          <p:spTgt spid="14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txBox="1"/>
          <p:nvPr>
            <p:ph type="title"/>
          </p:nvPr>
        </p:nvSpPr>
        <p:spPr>
          <a:xfrm>
            <a:off x="1016000" y="274638"/>
            <a:ext cx="80264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Calibri"/>
              <a:buNone/>
            </a:pPr>
            <a:r>
              <a:t/>
            </a:r>
            <a:endParaRPr/>
          </a:p>
        </p:txBody>
      </p:sp>
      <p:sp>
        <p:nvSpPr>
          <p:cNvPr id="152" name="Google Shape;152;p3"/>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09/04/2021</a:t>
            </a:r>
            <a:endParaRPr/>
          </a:p>
        </p:txBody>
      </p:sp>
      <p:sp>
        <p:nvSpPr>
          <p:cNvPr id="153" name="Google Shape;153;p3"/>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4" name="Google Shape;154;p3"/>
          <p:cNvSpPr txBox="1"/>
          <p:nvPr>
            <p:ph idx="1" type="body"/>
          </p:nvPr>
        </p:nvSpPr>
        <p:spPr>
          <a:xfrm>
            <a:off x="609600" y="1573566"/>
            <a:ext cx="10972800" cy="48006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descr="quy-luat-luong-chat-1" id="155" name="Google Shape;155;p3"/>
          <p:cNvPicPr preferRelativeResize="0"/>
          <p:nvPr/>
        </p:nvPicPr>
        <p:blipFill rotWithShape="1">
          <a:blip r:embed="rId3">
            <a:alphaModFix/>
          </a:blip>
          <a:srcRect b="0" l="0" r="0" t="0"/>
          <a:stretch/>
        </p:blipFill>
        <p:spPr>
          <a:xfrm>
            <a:off x="1295400" y="1497539"/>
            <a:ext cx="9318171" cy="509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idx="4294967295" type="title"/>
          </p:nvPr>
        </p:nvSpPr>
        <p:spPr>
          <a:xfrm>
            <a:off x="609600" y="431800"/>
            <a:ext cx="80264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Calibri"/>
              <a:buNone/>
            </a:pPr>
            <a:r>
              <a:rPr lang="en-US"/>
              <a:t>Khái niệm Chất</a:t>
            </a:r>
            <a:endParaRPr/>
          </a:p>
        </p:txBody>
      </p:sp>
      <p:sp>
        <p:nvSpPr>
          <p:cNvPr id="162" name="Google Shape;162;p4"/>
          <p:cNvSpPr/>
          <p:nvPr/>
        </p:nvSpPr>
        <p:spPr>
          <a:xfrm>
            <a:off x="2554289" y="2339975"/>
            <a:ext cx="3895725" cy="3892550"/>
          </a:xfrm>
          <a:prstGeom prst="ellipse">
            <a:avLst/>
          </a:prstGeom>
          <a:solidFill>
            <a:srgbClr val="FFFFFF">
              <a:alpha val="39607"/>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63" name="Google Shape;163;p4"/>
          <p:cNvGrpSpPr/>
          <p:nvPr/>
        </p:nvGrpSpPr>
        <p:grpSpPr>
          <a:xfrm>
            <a:off x="2925763" y="2727325"/>
            <a:ext cx="3124200" cy="3124200"/>
            <a:chOff x="384" y="1776"/>
            <a:chExt cx="1488" cy="1488"/>
          </a:xfrm>
        </p:grpSpPr>
        <p:sp>
          <p:nvSpPr>
            <p:cNvPr id="164" name="Google Shape;164;p4"/>
            <p:cNvSpPr/>
            <p:nvPr/>
          </p:nvSpPr>
          <p:spPr>
            <a:xfrm>
              <a:off x="384" y="1776"/>
              <a:ext cx="1488" cy="1488"/>
            </a:xfrm>
            <a:prstGeom prst="ellipse">
              <a:avLst/>
            </a:prstGeom>
            <a:gradFill>
              <a:gsLst>
                <a:gs pos="0">
                  <a:srgbClr val="F6F7FD"/>
                </a:gs>
                <a:gs pos="50000">
                  <a:schemeClr val="accent1"/>
                </a:gs>
                <a:gs pos="100000">
                  <a:srgbClr val="F6F7FD"/>
                </a:gs>
              </a:gsLst>
              <a:lin ang="5400000" scaled="0"/>
            </a:gradFill>
            <a:ln cap="flat" cmpd="sng" w="12700">
              <a:solidFill>
                <a:schemeClr val="lt1"/>
              </a:solidFill>
              <a:prstDash val="solid"/>
              <a:round/>
              <a:headEnd len="sm" w="sm" type="none"/>
              <a:tailEnd len="sm" w="sm" type="none"/>
            </a:ln>
            <a:effectLst>
              <a:outerShdw rotWithShape="0" algn="ctr" dir="5400000" dist="50800">
                <a:schemeClr val="lt2">
                  <a:alpha val="49803"/>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4"/>
            <p:cNvSpPr/>
            <p:nvPr/>
          </p:nvSpPr>
          <p:spPr>
            <a:xfrm>
              <a:off x="407" y="1799"/>
              <a:ext cx="1434" cy="1434"/>
            </a:xfrm>
            <a:prstGeom prst="ellipse">
              <a:avLst/>
            </a:prstGeom>
            <a:gradFill>
              <a:gsLst>
                <a:gs pos="0">
                  <a:srgbClr val="DFE3FA"/>
                </a:gs>
                <a:gs pos="50000">
                  <a:schemeClr val="accent1"/>
                </a:gs>
                <a:gs pos="100000">
                  <a:srgbClr val="DFE3FA"/>
                </a:gs>
              </a:gsLst>
              <a:lin ang="5400000" scaled="0"/>
            </a:gradFill>
            <a:ln cap="flat" cmpd="sng" w="19050">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66" name="Google Shape;166;p4"/>
          <p:cNvGrpSpPr/>
          <p:nvPr/>
        </p:nvGrpSpPr>
        <p:grpSpPr>
          <a:xfrm>
            <a:off x="5656263" y="2574925"/>
            <a:ext cx="5316536" cy="457200"/>
            <a:chOff x="5656263" y="2574925"/>
            <a:chExt cx="5316536" cy="457200"/>
          </a:xfrm>
        </p:grpSpPr>
        <p:sp>
          <p:nvSpPr>
            <p:cNvPr id="167" name="Google Shape;167;p4"/>
            <p:cNvSpPr txBox="1"/>
            <p:nvPr/>
          </p:nvSpPr>
          <p:spPr>
            <a:xfrm>
              <a:off x="6275386" y="2608263"/>
              <a:ext cx="469741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 Là tính quy định vốn có của sự vật, hiện tượng</a:t>
              </a:r>
              <a:endParaRPr sz="1600">
                <a:solidFill>
                  <a:schemeClr val="dk1"/>
                </a:solidFill>
                <a:latin typeface="Calibri"/>
                <a:ea typeface="Calibri"/>
                <a:cs typeface="Calibri"/>
                <a:sym typeface="Calibri"/>
              </a:endParaRPr>
            </a:p>
          </p:txBody>
        </p:sp>
        <p:grpSp>
          <p:nvGrpSpPr>
            <p:cNvPr id="168" name="Google Shape;168;p4"/>
            <p:cNvGrpSpPr/>
            <p:nvPr/>
          </p:nvGrpSpPr>
          <p:grpSpPr>
            <a:xfrm>
              <a:off x="5656263" y="2574925"/>
              <a:ext cx="457200" cy="457200"/>
              <a:chOff x="384" y="1776"/>
              <a:chExt cx="1488" cy="1488"/>
            </a:xfrm>
          </p:grpSpPr>
          <p:sp>
            <p:nvSpPr>
              <p:cNvPr id="169" name="Google Shape;169;p4"/>
              <p:cNvSpPr/>
              <p:nvPr/>
            </p:nvSpPr>
            <p:spPr>
              <a:xfrm>
                <a:off x="384" y="1776"/>
                <a:ext cx="1488" cy="1488"/>
              </a:xfrm>
              <a:prstGeom prst="ellipse">
                <a:avLst/>
              </a:prstGeom>
              <a:gradFill>
                <a:gsLst>
                  <a:gs pos="0">
                    <a:srgbClr val="F6F7FD"/>
                  </a:gs>
                  <a:gs pos="50000">
                    <a:schemeClr val="accent1"/>
                  </a:gs>
                  <a:gs pos="100000">
                    <a:srgbClr val="F6F7FD"/>
                  </a:gs>
                </a:gsLst>
                <a:lin ang="5400000" scaled="0"/>
              </a:gradFill>
              <a:ln cap="flat" cmpd="sng" w="12700">
                <a:solidFill>
                  <a:schemeClr val="accent1"/>
                </a:solidFill>
                <a:prstDash val="solid"/>
                <a:round/>
                <a:headEnd len="sm" w="sm" type="none"/>
                <a:tailEnd len="sm" w="sm" type="none"/>
              </a:ln>
              <a:effectLst>
                <a:outerShdw rotWithShape="0" algn="ctr" dir="5400000" dist="50800">
                  <a:schemeClr val="lt2">
                    <a:alpha val="49803"/>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4"/>
              <p:cNvSpPr/>
              <p:nvPr/>
            </p:nvSpPr>
            <p:spPr>
              <a:xfrm>
                <a:off x="407" y="1799"/>
                <a:ext cx="1434" cy="1434"/>
              </a:xfrm>
              <a:prstGeom prst="ellipse">
                <a:avLst/>
              </a:prstGeom>
              <a:gradFill>
                <a:gsLst>
                  <a:gs pos="0">
                    <a:srgbClr val="DFE3FA"/>
                  </a:gs>
                  <a:gs pos="50000">
                    <a:schemeClr val="accent1"/>
                  </a:gs>
                  <a:gs pos="100000">
                    <a:srgbClr val="DFE3FA"/>
                  </a:gs>
                </a:gsLst>
                <a:lin ang="5400000" scaled="0"/>
              </a:gradFill>
              <a:ln cap="flat" cmpd="sng" w="19050">
                <a:solidFill>
                  <a:schemeClr val="accen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grpSp>
      </p:grpSp>
      <p:grpSp>
        <p:nvGrpSpPr>
          <p:cNvPr id="171" name="Google Shape;171;p4"/>
          <p:cNvGrpSpPr/>
          <p:nvPr/>
        </p:nvGrpSpPr>
        <p:grpSpPr>
          <a:xfrm>
            <a:off x="6113463" y="3260725"/>
            <a:ext cx="5849937" cy="662563"/>
            <a:chOff x="6113463" y="3260725"/>
            <a:chExt cx="5849937" cy="662563"/>
          </a:xfrm>
        </p:grpSpPr>
        <p:sp>
          <p:nvSpPr>
            <p:cNvPr id="172" name="Google Shape;172;p4"/>
            <p:cNvSpPr txBox="1"/>
            <p:nvPr/>
          </p:nvSpPr>
          <p:spPr>
            <a:xfrm>
              <a:off x="6667501" y="3338513"/>
              <a:ext cx="529589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Biểu hiện thông qua các thuộc tính và đặc điểm cấu trúc của sự vật</a:t>
              </a:r>
              <a:endParaRPr sz="1600">
                <a:solidFill>
                  <a:schemeClr val="dk1"/>
                </a:solidFill>
                <a:latin typeface="Arial"/>
                <a:ea typeface="Arial"/>
                <a:cs typeface="Arial"/>
                <a:sym typeface="Arial"/>
              </a:endParaRPr>
            </a:p>
          </p:txBody>
        </p:sp>
        <p:grpSp>
          <p:nvGrpSpPr>
            <p:cNvPr id="173" name="Google Shape;173;p4"/>
            <p:cNvGrpSpPr/>
            <p:nvPr/>
          </p:nvGrpSpPr>
          <p:grpSpPr>
            <a:xfrm>
              <a:off x="6113463" y="3260725"/>
              <a:ext cx="457200" cy="457200"/>
              <a:chOff x="384" y="1776"/>
              <a:chExt cx="1488" cy="1488"/>
            </a:xfrm>
          </p:grpSpPr>
          <p:sp>
            <p:nvSpPr>
              <p:cNvPr id="174" name="Google Shape;174;p4"/>
              <p:cNvSpPr/>
              <p:nvPr/>
            </p:nvSpPr>
            <p:spPr>
              <a:xfrm>
                <a:off x="384" y="1776"/>
                <a:ext cx="1488" cy="1488"/>
              </a:xfrm>
              <a:prstGeom prst="ellipse">
                <a:avLst/>
              </a:prstGeom>
              <a:gradFill>
                <a:gsLst>
                  <a:gs pos="0">
                    <a:srgbClr val="F9F4F9"/>
                  </a:gs>
                  <a:gs pos="50000">
                    <a:schemeClr val="accent2"/>
                  </a:gs>
                  <a:gs pos="100000">
                    <a:srgbClr val="F9F4F9"/>
                  </a:gs>
                </a:gsLst>
                <a:lin ang="5400000" scaled="0"/>
              </a:gradFill>
              <a:ln cap="flat" cmpd="sng" w="12700">
                <a:solidFill>
                  <a:schemeClr val="accent2"/>
                </a:solidFill>
                <a:prstDash val="solid"/>
                <a:round/>
                <a:headEnd len="sm" w="sm" type="none"/>
                <a:tailEnd len="sm" w="sm" type="none"/>
              </a:ln>
              <a:effectLst>
                <a:outerShdw rotWithShape="0" algn="ctr" dir="5400000" dist="50800">
                  <a:schemeClr val="lt2">
                    <a:alpha val="49803"/>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4"/>
              <p:cNvSpPr/>
              <p:nvPr/>
            </p:nvSpPr>
            <p:spPr>
              <a:xfrm>
                <a:off x="407" y="1799"/>
                <a:ext cx="1434" cy="1434"/>
              </a:xfrm>
              <a:prstGeom prst="ellipse">
                <a:avLst/>
              </a:prstGeom>
              <a:gradFill>
                <a:gsLst>
                  <a:gs pos="0">
                    <a:srgbClr val="EBD8E8"/>
                  </a:gs>
                  <a:gs pos="50000">
                    <a:schemeClr val="accent2"/>
                  </a:gs>
                  <a:gs pos="100000">
                    <a:srgbClr val="EBD8E8"/>
                  </a:gs>
                </a:gsLst>
                <a:lin ang="5400000" scaled="0"/>
              </a:gradFill>
              <a:ln cap="flat" cmpd="sng" w="19050">
                <a:solidFill>
                  <a:schemeClr val="accent2">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grpSp>
      </p:grpSp>
      <p:grpSp>
        <p:nvGrpSpPr>
          <p:cNvPr id="176" name="Google Shape;176;p4"/>
          <p:cNvGrpSpPr/>
          <p:nvPr/>
        </p:nvGrpSpPr>
        <p:grpSpPr>
          <a:xfrm>
            <a:off x="6342063" y="4017963"/>
            <a:ext cx="5468937" cy="457200"/>
            <a:chOff x="6342063" y="4017963"/>
            <a:chExt cx="5468937" cy="457200"/>
          </a:xfrm>
        </p:grpSpPr>
        <p:sp>
          <p:nvSpPr>
            <p:cNvPr id="177" name="Google Shape;177;p4"/>
            <p:cNvSpPr txBox="1"/>
            <p:nvPr/>
          </p:nvSpPr>
          <p:spPr>
            <a:xfrm>
              <a:off x="6907212" y="4089400"/>
              <a:ext cx="49037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Phân biệt sự vật này với sự vật khác</a:t>
              </a:r>
              <a:endParaRPr/>
            </a:p>
          </p:txBody>
        </p:sp>
        <p:grpSp>
          <p:nvGrpSpPr>
            <p:cNvPr id="178" name="Google Shape;178;p4"/>
            <p:cNvGrpSpPr/>
            <p:nvPr/>
          </p:nvGrpSpPr>
          <p:grpSpPr>
            <a:xfrm>
              <a:off x="6342063" y="4017963"/>
              <a:ext cx="457200" cy="457200"/>
              <a:chOff x="384" y="1776"/>
              <a:chExt cx="1488" cy="1488"/>
            </a:xfrm>
          </p:grpSpPr>
          <p:sp>
            <p:nvSpPr>
              <p:cNvPr id="179" name="Google Shape;179;p4"/>
              <p:cNvSpPr/>
              <p:nvPr/>
            </p:nvSpPr>
            <p:spPr>
              <a:xfrm>
                <a:off x="384" y="1776"/>
                <a:ext cx="1488" cy="1488"/>
              </a:xfrm>
              <a:prstGeom prst="ellipse">
                <a:avLst/>
              </a:prstGeom>
              <a:gradFill>
                <a:gsLst>
                  <a:gs pos="0">
                    <a:srgbClr val="F3F8FB"/>
                  </a:gs>
                  <a:gs pos="50000">
                    <a:schemeClr val="hlink"/>
                  </a:gs>
                  <a:gs pos="100000">
                    <a:srgbClr val="F3F8FB"/>
                  </a:gs>
                </a:gsLst>
                <a:lin ang="5400000" scaled="0"/>
              </a:gradFill>
              <a:ln cap="flat" cmpd="sng" w="12700">
                <a:solidFill>
                  <a:schemeClr val="hlink"/>
                </a:solidFill>
                <a:prstDash val="solid"/>
                <a:round/>
                <a:headEnd len="sm" w="sm" type="none"/>
                <a:tailEnd len="sm" w="sm" type="none"/>
              </a:ln>
              <a:effectLst>
                <a:outerShdw rotWithShape="0" algn="ctr" dir="5400000" dist="50800">
                  <a:schemeClr val="lt2">
                    <a:alpha val="49803"/>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4"/>
              <p:cNvSpPr/>
              <p:nvPr/>
            </p:nvSpPr>
            <p:spPr>
              <a:xfrm>
                <a:off x="407" y="1799"/>
                <a:ext cx="1434" cy="1434"/>
              </a:xfrm>
              <a:prstGeom prst="ellipse">
                <a:avLst/>
              </a:prstGeom>
              <a:gradFill>
                <a:gsLst>
                  <a:gs pos="0">
                    <a:srgbClr val="D4E7F2"/>
                  </a:gs>
                  <a:gs pos="50000">
                    <a:schemeClr val="hlink"/>
                  </a:gs>
                  <a:gs pos="100000">
                    <a:srgbClr val="D4E7F2"/>
                  </a:gs>
                </a:gsLst>
                <a:lin ang="5400000" scaled="0"/>
              </a:gradFill>
              <a:ln cap="flat" cmpd="sng" w="19050">
                <a:solidFill>
                  <a:schemeClr val="hlink">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grpSp>
      </p:grpSp>
      <p:grpSp>
        <p:nvGrpSpPr>
          <p:cNvPr id="181" name="Google Shape;181;p4"/>
          <p:cNvGrpSpPr/>
          <p:nvPr/>
        </p:nvGrpSpPr>
        <p:grpSpPr>
          <a:xfrm>
            <a:off x="6113463" y="4784725"/>
            <a:ext cx="5868044" cy="590811"/>
            <a:chOff x="6113463" y="4784725"/>
            <a:chExt cx="5868044" cy="590811"/>
          </a:xfrm>
        </p:grpSpPr>
        <p:sp>
          <p:nvSpPr>
            <p:cNvPr id="182" name="Google Shape;182;p4"/>
            <p:cNvSpPr txBox="1"/>
            <p:nvPr/>
          </p:nvSpPr>
          <p:spPr>
            <a:xfrm>
              <a:off x="6685608" y="4790761"/>
              <a:ext cx="529589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strike="noStrike">
                  <a:solidFill>
                    <a:srgbClr val="000000"/>
                  </a:solidFill>
                  <a:latin typeface="Arial"/>
                  <a:ea typeface="Arial"/>
                  <a:cs typeface="Arial"/>
                  <a:sym typeface="Arial"/>
                </a:rPr>
                <a:t>Khái niệm chất và khái niệm thuộc tính không đồng nhất với nhau</a:t>
              </a:r>
              <a:endParaRPr sz="1600">
                <a:solidFill>
                  <a:schemeClr val="dk1"/>
                </a:solidFill>
                <a:latin typeface="Arial"/>
                <a:ea typeface="Arial"/>
                <a:cs typeface="Arial"/>
                <a:sym typeface="Arial"/>
              </a:endParaRPr>
            </a:p>
          </p:txBody>
        </p:sp>
        <p:grpSp>
          <p:nvGrpSpPr>
            <p:cNvPr id="183" name="Google Shape;183;p4"/>
            <p:cNvGrpSpPr/>
            <p:nvPr/>
          </p:nvGrpSpPr>
          <p:grpSpPr>
            <a:xfrm>
              <a:off x="6113463" y="4784725"/>
              <a:ext cx="457200" cy="457200"/>
              <a:chOff x="384" y="1776"/>
              <a:chExt cx="1488" cy="1488"/>
            </a:xfrm>
          </p:grpSpPr>
          <p:sp>
            <p:nvSpPr>
              <p:cNvPr id="184" name="Google Shape;184;p4"/>
              <p:cNvSpPr/>
              <p:nvPr/>
            </p:nvSpPr>
            <p:spPr>
              <a:xfrm>
                <a:off x="384" y="1776"/>
                <a:ext cx="1488" cy="1488"/>
              </a:xfrm>
              <a:prstGeom prst="ellipse">
                <a:avLst/>
              </a:prstGeom>
              <a:gradFill>
                <a:gsLst>
                  <a:gs pos="0">
                    <a:srgbClr val="FAF9F4"/>
                  </a:gs>
                  <a:gs pos="50000">
                    <a:schemeClr val="folHlink"/>
                  </a:gs>
                  <a:gs pos="100000">
                    <a:srgbClr val="FAF9F4"/>
                  </a:gs>
                </a:gsLst>
                <a:lin ang="5400000" scaled="0"/>
              </a:gradFill>
              <a:ln cap="flat" cmpd="sng" w="12700">
                <a:solidFill>
                  <a:schemeClr val="folHlink"/>
                </a:solidFill>
                <a:prstDash val="solid"/>
                <a:round/>
                <a:headEnd len="sm" w="sm" type="none"/>
                <a:tailEnd len="sm" w="sm" type="none"/>
              </a:ln>
              <a:effectLst>
                <a:outerShdw rotWithShape="0" algn="ctr" dir="5400000" dist="50800">
                  <a:schemeClr val="lt2">
                    <a:alpha val="49803"/>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4"/>
              <p:cNvSpPr/>
              <p:nvPr/>
            </p:nvSpPr>
            <p:spPr>
              <a:xfrm>
                <a:off x="407" y="1799"/>
                <a:ext cx="1434" cy="1434"/>
              </a:xfrm>
              <a:prstGeom prst="ellipse">
                <a:avLst/>
              </a:prstGeom>
              <a:gradFill>
                <a:gsLst>
                  <a:gs pos="0">
                    <a:srgbClr val="EDE9D6"/>
                  </a:gs>
                  <a:gs pos="50000">
                    <a:schemeClr val="folHlink"/>
                  </a:gs>
                  <a:gs pos="100000">
                    <a:srgbClr val="EDE9D6"/>
                  </a:gs>
                </a:gsLst>
                <a:lin ang="5400000" scaled="0"/>
              </a:gradFill>
              <a:ln cap="flat" cmpd="sng" w="19050">
                <a:solidFill>
                  <a:schemeClr val="folHlink">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a:t>
                </a:r>
                <a:endParaRPr/>
              </a:p>
            </p:txBody>
          </p:sp>
        </p:grpSp>
      </p:grpSp>
      <p:grpSp>
        <p:nvGrpSpPr>
          <p:cNvPr id="186" name="Google Shape;186;p4"/>
          <p:cNvGrpSpPr/>
          <p:nvPr/>
        </p:nvGrpSpPr>
        <p:grpSpPr>
          <a:xfrm>
            <a:off x="5710238" y="5443538"/>
            <a:ext cx="3832225" cy="457200"/>
            <a:chOff x="5710238" y="5443538"/>
            <a:chExt cx="3832225" cy="457200"/>
          </a:xfrm>
        </p:grpSpPr>
        <p:sp>
          <p:nvSpPr>
            <p:cNvPr id="187" name="Google Shape;187;p4"/>
            <p:cNvSpPr txBox="1"/>
            <p:nvPr/>
          </p:nvSpPr>
          <p:spPr>
            <a:xfrm>
              <a:off x="6315076" y="5516563"/>
              <a:ext cx="3227387"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Ví dụ</a:t>
              </a:r>
              <a:endParaRPr/>
            </a:p>
          </p:txBody>
        </p:sp>
        <p:grpSp>
          <p:nvGrpSpPr>
            <p:cNvPr id="188" name="Google Shape;188;p4"/>
            <p:cNvGrpSpPr/>
            <p:nvPr/>
          </p:nvGrpSpPr>
          <p:grpSpPr>
            <a:xfrm>
              <a:off x="5710238" y="5443538"/>
              <a:ext cx="457200" cy="457200"/>
              <a:chOff x="384" y="1776"/>
              <a:chExt cx="1488" cy="1488"/>
            </a:xfrm>
          </p:grpSpPr>
          <p:sp>
            <p:nvSpPr>
              <p:cNvPr id="189" name="Google Shape;189;p4"/>
              <p:cNvSpPr/>
              <p:nvPr/>
            </p:nvSpPr>
            <p:spPr>
              <a:xfrm>
                <a:off x="384" y="1776"/>
                <a:ext cx="1488" cy="1488"/>
              </a:xfrm>
              <a:prstGeom prst="ellipse">
                <a:avLst/>
              </a:prstGeom>
              <a:gradFill>
                <a:gsLst>
                  <a:gs pos="0">
                    <a:srgbClr val="FBF4F7"/>
                  </a:gs>
                  <a:gs pos="50000">
                    <a:srgbClr val="D04896"/>
                  </a:gs>
                  <a:gs pos="100000">
                    <a:srgbClr val="FBF4F7"/>
                  </a:gs>
                </a:gsLst>
                <a:lin ang="5400000" scaled="0"/>
              </a:gradFill>
              <a:ln cap="flat" cmpd="sng" w="12700">
                <a:solidFill>
                  <a:srgbClr val="E391C0"/>
                </a:solidFill>
                <a:prstDash val="solid"/>
                <a:round/>
                <a:headEnd len="sm" w="sm" type="none"/>
                <a:tailEnd len="sm" w="sm" type="none"/>
              </a:ln>
              <a:effectLst>
                <a:outerShdw rotWithShape="0" algn="ctr" dir="5400000" dist="50800">
                  <a:schemeClr val="lt2">
                    <a:alpha val="49803"/>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4"/>
              <p:cNvSpPr/>
              <p:nvPr/>
            </p:nvSpPr>
            <p:spPr>
              <a:xfrm>
                <a:off x="407" y="1799"/>
                <a:ext cx="1434" cy="1434"/>
              </a:xfrm>
              <a:prstGeom prst="ellipse">
                <a:avLst/>
              </a:prstGeom>
              <a:gradFill>
                <a:gsLst>
                  <a:gs pos="0">
                    <a:srgbClr val="F6E0EB"/>
                  </a:gs>
                  <a:gs pos="50000">
                    <a:srgbClr val="E391C0"/>
                  </a:gs>
                  <a:gs pos="100000">
                    <a:srgbClr val="F6E0EB"/>
                  </a:gs>
                </a:gsLst>
                <a:lin ang="5400000" scaled="0"/>
              </a:gradFill>
              <a:ln cap="flat" cmpd="sng" w="19050">
                <a:solidFill>
                  <a:srgbClr val="D04896">
                    <a:alpha val="2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a:p>
            </p:txBody>
          </p:sp>
        </p:grpSp>
      </p:grpSp>
      <p:pic>
        <p:nvPicPr>
          <p:cNvPr descr="12A" id="191" name="Google Shape;191;p4"/>
          <p:cNvPicPr preferRelativeResize="0"/>
          <p:nvPr/>
        </p:nvPicPr>
        <p:blipFill rotWithShape="1">
          <a:blip r:embed="rId3">
            <a:alphaModFix/>
          </a:blip>
          <a:srcRect b="0" l="0" r="0" t="0"/>
          <a:stretch/>
        </p:blipFill>
        <p:spPr>
          <a:xfrm>
            <a:off x="1833563" y="3736975"/>
            <a:ext cx="3649662" cy="2698750"/>
          </a:xfrm>
          <a:prstGeom prst="rect">
            <a:avLst/>
          </a:prstGeom>
          <a:noFill/>
          <a:ln>
            <a:noFill/>
          </a:ln>
        </p:spPr>
      </p:pic>
      <p:sp>
        <p:nvSpPr>
          <p:cNvPr id="192" name="Google Shape;192;p4"/>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09/04/2021</a:t>
            </a:r>
            <a:endParaRPr/>
          </a:p>
        </p:txBody>
      </p:sp>
      <p:sp>
        <p:nvSpPr>
          <p:cNvPr id="193" name="Google Shape;193;p4"/>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4" name="Google Shape;194;p4"/>
          <p:cNvSpPr/>
          <p:nvPr/>
        </p:nvSpPr>
        <p:spPr>
          <a:xfrm>
            <a:off x="3812382" y="2903538"/>
            <a:ext cx="1677910" cy="1524416"/>
          </a:xfrm>
          <a:prstGeom prst="rect">
            <a:avLst/>
          </a:prstGeom>
        </p:spPr>
        <p:txBody>
          <a:bodyPr>
            <a:prstTxWarp prst="textPlain"/>
          </a:bodyPr>
          <a:lstStyle/>
          <a:p>
            <a:pPr lvl="0" algn="ctr"/>
            <a:r>
              <a:rPr b="1" i="0">
                <a:ln cap="flat" cmpd="sng" w="9525">
                  <a:solidFill>
                    <a:schemeClr val="dk1"/>
                  </a:solidFill>
                  <a:prstDash val="solid"/>
                  <a:round/>
                  <a:headEnd len="sm" w="sm" type="none"/>
                  <a:tailEnd len="sm" w="sm" type="none"/>
                </a:ln>
                <a:solidFill>
                  <a:schemeClr val="dk1"/>
                </a:solidFill>
                <a:latin typeface="Arial"/>
              </a:rPr>
              <a:t>CHẤT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500"/>
                                        <p:tgtEl>
                                          <p:spTgt spid="16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500"/>
                                        <p:tgtEl>
                                          <p:spTgt spid="17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500"/>
                                        <p:tgtEl>
                                          <p:spTgt spid="17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500"/>
                                        <p:tgtEl>
                                          <p:spTgt spid="18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500"/>
                                        <p:tgtEl>
                                          <p:spTgt spid="18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5"/>
          <p:cNvSpPr txBox="1"/>
          <p:nvPr>
            <p:ph type="title"/>
          </p:nvPr>
        </p:nvSpPr>
        <p:spPr>
          <a:xfrm>
            <a:off x="1016000" y="274638"/>
            <a:ext cx="80264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Calibri"/>
              <a:buNone/>
            </a:pPr>
            <a:r>
              <a:t/>
            </a:r>
            <a:endParaRPr/>
          </a:p>
        </p:txBody>
      </p:sp>
      <p:pic>
        <p:nvPicPr>
          <p:cNvPr id="201" name="Google Shape;201;p5"/>
          <p:cNvPicPr preferRelativeResize="0"/>
          <p:nvPr>
            <p:ph idx="1" type="body"/>
          </p:nvPr>
        </p:nvPicPr>
        <p:blipFill rotWithShape="1">
          <a:blip r:embed="rId3">
            <a:alphaModFix/>
          </a:blip>
          <a:srcRect b="0" l="0" r="0" t="0"/>
          <a:stretch/>
        </p:blipFill>
        <p:spPr>
          <a:xfrm>
            <a:off x="1600200" y="1204914"/>
            <a:ext cx="9682129" cy="5516562"/>
          </a:xfrm>
          <a:prstGeom prst="rect">
            <a:avLst/>
          </a:prstGeom>
          <a:noFill/>
          <a:ln>
            <a:noFill/>
          </a:ln>
        </p:spPr>
      </p:pic>
      <p:sp>
        <p:nvSpPr>
          <p:cNvPr id="202" name="Google Shape;202;p5"/>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09/04/2021</a:t>
            </a:r>
            <a:endParaRPr/>
          </a:p>
        </p:txBody>
      </p:sp>
      <p:sp>
        <p:nvSpPr>
          <p:cNvPr id="203" name="Google Shape;203;p5"/>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6"/>
          <p:cNvSpPr txBox="1"/>
          <p:nvPr>
            <p:ph idx="4294967295" type="title"/>
          </p:nvPr>
        </p:nvSpPr>
        <p:spPr>
          <a:xfrm>
            <a:off x="609600" y="228600"/>
            <a:ext cx="80264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Calibri"/>
              <a:buNone/>
            </a:pPr>
            <a:r>
              <a:rPr lang="en-US"/>
              <a:t>Khái niệm Lượng</a:t>
            </a:r>
            <a:endParaRPr/>
          </a:p>
        </p:txBody>
      </p:sp>
      <p:sp>
        <p:nvSpPr>
          <p:cNvPr id="210" name="Google Shape;210;p6"/>
          <p:cNvSpPr/>
          <p:nvPr/>
        </p:nvSpPr>
        <p:spPr>
          <a:xfrm>
            <a:off x="609600" y="1016000"/>
            <a:ext cx="3895725" cy="3892550"/>
          </a:xfrm>
          <a:prstGeom prst="ellipse">
            <a:avLst/>
          </a:prstGeom>
          <a:solidFill>
            <a:srgbClr val="FFFFFF">
              <a:alpha val="39607"/>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11" name="Google Shape;211;p6"/>
          <p:cNvGrpSpPr/>
          <p:nvPr/>
        </p:nvGrpSpPr>
        <p:grpSpPr>
          <a:xfrm>
            <a:off x="981074" y="1403350"/>
            <a:ext cx="3124200" cy="3124200"/>
            <a:chOff x="384" y="1776"/>
            <a:chExt cx="1488" cy="1488"/>
          </a:xfrm>
        </p:grpSpPr>
        <p:sp>
          <p:nvSpPr>
            <p:cNvPr id="212" name="Google Shape;212;p6"/>
            <p:cNvSpPr/>
            <p:nvPr/>
          </p:nvSpPr>
          <p:spPr>
            <a:xfrm>
              <a:off x="384" y="1776"/>
              <a:ext cx="1488" cy="1488"/>
            </a:xfrm>
            <a:prstGeom prst="ellipse">
              <a:avLst/>
            </a:prstGeom>
            <a:solidFill>
              <a:srgbClr val="92D050"/>
            </a:solidFill>
            <a:ln cap="flat" cmpd="sng" w="12700">
              <a:solidFill>
                <a:srgbClr val="92D050"/>
              </a:solidFill>
              <a:prstDash val="solid"/>
              <a:round/>
              <a:headEnd len="sm" w="sm" type="none"/>
              <a:tailEnd len="sm" w="sm" type="none"/>
            </a:ln>
            <a:effectLst>
              <a:outerShdw rotWithShape="0" algn="ctr" dir="5400000" dist="50800">
                <a:schemeClr val="lt2">
                  <a:alpha val="49803"/>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6"/>
            <p:cNvSpPr/>
            <p:nvPr/>
          </p:nvSpPr>
          <p:spPr>
            <a:xfrm>
              <a:off x="407" y="1799"/>
              <a:ext cx="1434" cy="1434"/>
            </a:xfrm>
            <a:prstGeom prst="ellipse">
              <a:avLst/>
            </a:prstGeom>
            <a:solidFill>
              <a:srgbClr val="92D050"/>
            </a:solidFill>
            <a:ln cap="flat" cmpd="sng" w="1905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4" name="Google Shape;214;p6"/>
          <p:cNvGrpSpPr/>
          <p:nvPr/>
        </p:nvGrpSpPr>
        <p:grpSpPr>
          <a:xfrm>
            <a:off x="3711574" y="1250950"/>
            <a:ext cx="5316536" cy="457200"/>
            <a:chOff x="5656263" y="2574925"/>
            <a:chExt cx="5316536" cy="457200"/>
          </a:xfrm>
        </p:grpSpPr>
        <p:sp>
          <p:nvSpPr>
            <p:cNvPr id="215" name="Google Shape;215;p6"/>
            <p:cNvSpPr txBox="1"/>
            <p:nvPr/>
          </p:nvSpPr>
          <p:spPr>
            <a:xfrm>
              <a:off x="6275386" y="2608263"/>
              <a:ext cx="469741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 Là tính quy định vốn có của sự vật, hiện tượng</a:t>
              </a:r>
              <a:endParaRPr sz="1600">
                <a:solidFill>
                  <a:schemeClr val="dk1"/>
                </a:solidFill>
                <a:latin typeface="Calibri"/>
                <a:ea typeface="Calibri"/>
                <a:cs typeface="Calibri"/>
                <a:sym typeface="Calibri"/>
              </a:endParaRPr>
            </a:p>
          </p:txBody>
        </p:sp>
        <p:grpSp>
          <p:nvGrpSpPr>
            <p:cNvPr id="216" name="Google Shape;216;p6"/>
            <p:cNvGrpSpPr/>
            <p:nvPr/>
          </p:nvGrpSpPr>
          <p:grpSpPr>
            <a:xfrm>
              <a:off x="5656263" y="2574925"/>
              <a:ext cx="457200" cy="457200"/>
              <a:chOff x="384" y="1776"/>
              <a:chExt cx="1488" cy="1488"/>
            </a:xfrm>
          </p:grpSpPr>
          <p:sp>
            <p:nvSpPr>
              <p:cNvPr id="217" name="Google Shape;217;p6"/>
              <p:cNvSpPr/>
              <p:nvPr/>
            </p:nvSpPr>
            <p:spPr>
              <a:xfrm>
                <a:off x="384" y="1776"/>
                <a:ext cx="1488" cy="1488"/>
              </a:xfrm>
              <a:prstGeom prst="ellipse">
                <a:avLst/>
              </a:prstGeom>
              <a:gradFill>
                <a:gsLst>
                  <a:gs pos="0">
                    <a:srgbClr val="F6F7FD"/>
                  </a:gs>
                  <a:gs pos="50000">
                    <a:schemeClr val="accent1"/>
                  </a:gs>
                  <a:gs pos="100000">
                    <a:srgbClr val="F6F7FD"/>
                  </a:gs>
                </a:gsLst>
                <a:lin ang="5400000" scaled="0"/>
              </a:gradFill>
              <a:ln cap="flat" cmpd="sng" w="12700">
                <a:solidFill>
                  <a:schemeClr val="accent1"/>
                </a:solidFill>
                <a:prstDash val="solid"/>
                <a:round/>
                <a:headEnd len="sm" w="sm" type="none"/>
                <a:tailEnd len="sm" w="sm" type="none"/>
              </a:ln>
              <a:effectLst>
                <a:outerShdw rotWithShape="0" algn="ctr" dir="5400000" dist="50800">
                  <a:schemeClr val="lt2">
                    <a:alpha val="49803"/>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6"/>
              <p:cNvSpPr/>
              <p:nvPr/>
            </p:nvSpPr>
            <p:spPr>
              <a:xfrm>
                <a:off x="407" y="1799"/>
                <a:ext cx="1434" cy="1434"/>
              </a:xfrm>
              <a:prstGeom prst="ellipse">
                <a:avLst/>
              </a:prstGeom>
              <a:gradFill>
                <a:gsLst>
                  <a:gs pos="0">
                    <a:srgbClr val="DFE3FA"/>
                  </a:gs>
                  <a:gs pos="50000">
                    <a:schemeClr val="accent1"/>
                  </a:gs>
                  <a:gs pos="100000">
                    <a:srgbClr val="DFE3FA"/>
                  </a:gs>
                </a:gsLst>
                <a:lin ang="5400000" scaled="0"/>
              </a:gradFill>
              <a:ln cap="flat" cmpd="sng" w="19050">
                <a:solidFill>
                  <a:schemeClr val="accen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grpSp>
      </p:grpSp>
      <p:grpSp>
        <p:nvGrpSpPr>
          <p:cNvPr id="219" name="Google Shape;219;p6"/>
          <p:cNvGrpSpPr/>
          <p:nvPr/>
        </p:nvGrpSpPr>
        <p:grpSpPr>
          <a:xfrm>
            <a:off x="4168774" y="1830309"/>
            <a:ext cx="7185026" cy="584775"/>
            <a:chOff x="6113463" y="3154284"/>
            <a:chExt cx="7185026" cy="584775"/>
          </a:xfrm>
        </p:grpSpPr>
        <p:sp>
          <p:nvSpPr>
            <p:cNvPr id="220" name="Google Shape;220;p6"/>
            <p:cNvSpPr txBox="1"/>
            <p:nvPr/>
          </p:nvSpPr>
          <p:spPr>
            <a:xfrm>
              <a:off x="6645829" y="3154284"/>
              <a:ext cx="665266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Biểu thị về </a:t>
              </a:r>
              <a:r>
                <a:rPr b="0" i="0" lang="en-US" sz="1600" u="none" strike="noStrike">
                  <a:solidFill>
                    <a:srgbClr val="000000"/>
                  </a:solidFill>
                  <a:latin typeface="Arial"/>
                  <a:ea typeface="Arial"/>
                  <a:cs typeface="Arial"/>
                  <a:sym typeface="Arial"/>
                </a:rPr>
                <a:t>mặt số lượng, quy mô, trình độ, nhịp điệu của sự vận động và phát triển của sự vật cũng như các thuộc tính của sự vật</a:t>
              </a:r>
              <a:endParaRPr sz="1600">
                <a:solidFill>
                  <a:schemeClr val="dk1"/>
                </a:solidFill>
                <a:latin typeface="Arial"/>
                <a:ea typeface="Arial"/>
                <a:cs typeface="Arial"/>
                <a:sym typeface="Arial"/>
              </a:endParaRPr>
            </a:p>
          </p:txBody>
        </p:sp>
        <p:grpSp>
          <p:nvGrpSpPr>
            <p:cNvPr id="221" name="Google Shape;221;p6"/>
            <p:cNvGrpSpPr/>
            <p:nvPr/>
          </p:nvGrpSpPr>
          <p:grpSpPr>
            <a:xfrm>
              <a:off x="6113463" y="3260725"/>
              <a:ext cx="457200" cy="457200"/>
              <a:chOff x="384" y="1776"/>
              <a:chExt cx="1488" cy="1488"/>
            </a:xfrm>
          </p:grpSpPr>
          <p:sp>
            <p:nvSpPr>
              <p:cNvPr id="222" name="Google Shape;222;p6"/>
              <p:cNvSpPr/>
              <p:nvPr/>
            </p:nvSpPr>
            <p:spPr>
              <a:xfrm>
                <a:off x="384" y="1776"/>
                <a:ext cx="1488" cy="1488"/>
              </a:xfrm>
              <a:prstGeom prst="ellipse">
                <a:avLst/>
              </a:prstGeom>
              <a:gradFill>
                <a:gsLst>
                  <a:gs pos="0">
                    <a:srgbClr val="F9F4F9"/>
                  </a:gs>
                  <a:gs pos="50000">
                    <a:schemeClr val="accent2"/>
                  </a:gs>
                  <a:gs pos="100000">
                    <a:srgbClr val="F9F4F9"/>
                  </a:gs>
                </a:gsLst>
                <a:lin ang="5400000" scaled="0"/>
              </a:gradFill>
              <a:ln cap="flat" cmpd="sng" w="12700">
                <a:solidFill>
                  <a:schemeClr val="accent2"/>
                </a:solidFill>
                <a:prstDash val="solid"/>
                <a:round/>
                <a:headEnd len="sm" w="sm" type="none"/>
                <a:tailEnd len="sm" w="sm" type="none"/>
              </a:ln>
              <a:effectLst>
                <a:outerShdw rotWithShape="0" algn="ctr" dir="5400000" dist="50800">
                  <a:schemeClr val="lt2">
                    <a:alpha val="49803"/>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6"/>
              <p:cNvSpPr/>
              <p:nvPr/>
            </p:nvSpPr>
            <p:spPr>
              <a:xfrm>
                <a:off x="407" y="1799"/>
                <a:ext cx="1434" cy="1434"/>
              </a:xfrm>
              <a:prstGeom prst="ellipse">
                <a:avLst/>
              </a:prstGeom>
              <a:gradFill>
                <a:gsLst>
                  <a:gs pos="0">
                    <a:srgbClr val="EBD8E8"/>
                  </a:gs>
                  <a:gs pos="50000">
                    <a:schemeClr val="accent2"/>
                  </a:gs>
                  <a:gs pos="100000">
                    <a:srgbClr val="EBD8E8"/>
                  </a:gs>
                </a:gsLst>
                <a:lin ang="5400000" scaled="0"/>
              </a:gradFill>
              <a:ln cap="flat" cmpd="sng" w="19050">
                <a:solidFill>
                  <a:schemeClr val="accent2">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grpSp>
      </p:grpSp>
      <p:grpSp>
        <p:nvGrpSpPr>
          <p:cNvPr id="224" name="Google Shape;224;p6"/>
          <p:cNvGrpSpPr/>
          <p:nvPr/>
        </p:nvGrpSpPr>
        <p:grpSpPr>
          <a:xfrm>
            <a:off x="4397374" y="2693988"/>
            <a:ext cx="6612861" cy="457200"/>
            <a:chOff x="6342063" y="4017963"/>
            <a:chExt cx="6612861" cy="457200"/>
          </a:xfrm>
        </p:grpSpPr>
        <p:sp>
          <p:nvSpPr>
            <p:cNvPr id="225" name="Google Shape;225;p6"/>
            <p:cNvSpPr txBox="1"/>
            <p:nvPr/>
          </p:nvSpPr>
          <p:spPr>
            <a:xfrm>
              <a:off x="6907212" y="4089400"/>
              <a:ext cx="604771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Lượng có thể được xác định bằng những đơn vị đo lường cụ thể</a:t>
              </a:r>
              <a:endParaRPr sz="1600">
                <a:solidFill>
                  <a:schemeClr val="dk1"/>
                </a:solidFill>
                <a:latin typeface="Arial"/>
                <a:ea typeface="Arial"/>
                <a:cs typeface="Arial"/>
                <a:sym typeface="Arial"/>
              </a:endParaRPr>
            </a:p>
          </p:txBody>
        </p:sp>
        <p:grpSp>
          <p:nvGrpSpPr>
            <p:cNvPr id="226" name="Google Shape;226;p6"/>
            <p:cNvGrpSpPr/>
            <p:nvPr/>
          </p:nvGrpSpPr>
          <p:grpSpPr>
            <a:xfrm>
              <a:off x="6342063" y="4017963"/>
              <a:ext cx="457200" cy="457200"/>
              <a:chOff x="384" y="1776"/>
              <a:chExt cx="1488" cy="1488"/>
            </a:xfrm>
          </p:grpSpPr>
          <p:sp>
            <p:nvSpPr>
              <p:cNvPr id="227" name="Google Shape;227;p6"/>
              <p:cNvSpPr/>
              <p:nvPr/>
            </p:nvSpPr>
            <p:spPr>
              <a:xfrm>
                <a:off x="384" y="1776"/>
                <a:ext cx="1488" cy="1488"/>
              </a:xfrm>
              <a:prstGeom prst="ellipse">
                <a:avLst/>
              </a:prstGeom>
              <a:gradFill>
                <a:gsLst>
                  <a:gs pos="0">
                    <a:srgbClr val="F3F8FB"/>
                  </a:gs>
                  <a:gs pos="50000">
                    <a:schemeClr val="hlink"/>
                  </a:gs>
                  <a:gs pos="100000">
                    <a:srgbClr val="F3F8FB"/>
                  </a:gs>
                </a:gsLst>
                <a:lin ang="5400000" scaled="0"/>
              </a:gradFill>
              <a:ln cap="flat" cmpd="sng" w="12700">
                <a:solidFill>
                  <a:schemeClr val="hlink"/>
                </a:solidFill>
                <a:prstDash val="solid"/>
                <a:round/>
                <a:headEnd len="sm" w="sm" type="none"/>
                <a:tailEnd len="sm" w="sm" type="none"/>
              </a:ln>
              <a:effectLst>
                <a:outerShdw rotWithShape="0" algn="ctr" dir="5400000" dist="50800">
                  <a:schemeClr val="lt2">
                    <a:alpha val="49803"/>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6"/>
              <p:cNvSpPr/>
              <p:nvPr/>
            </p:nvSpPr>
            <p:spPr>
              <a:xfrm>
                <a:off x="407" y="1799"/>
                <a:ext cx="1434" cy="1434"/>
              </a:xfrm>
              <a:prstGeom prst="ellipse">
                <a:avLst/>
              </a:prstGeom>
              <a:gradFill>
                <a:gsLst>
                  <a:gs pos="0">
                    <a:srgbClr val="D4E7F2"/>
                  </a:gs>
                  <a:gs pos="50000">
                    <a:schemeClr val="hlink"/>
                  </a:gs>
                  <a:gs pos="100000">
                    <a:srgbClr val="D4E7F2"/>
                  </a:gs>
                </a:gsLst>
                <a:lin ang="5400000" scaled="0"/>
              </a:gradFill>
              <a:ln cap="flat" cmpd="sng" w="19050">
                <a:solidFill>
                  <a:schemeClr val="hlink">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grpSp>
      </p:grpSp>
      <p:grpSp>
        <p:nvGrpSpPr>
          <p:cNvPr id="229" name="Google Shape;229;p6"/>
          <p:cNvGrpSpPr/>
          <p:nvPr/>
        </p:nvGrpSpPr>
        <p:grpSpPr>
          <a:xfrm>
            <a:off x="4168774" y="3460750"/>
            <a:ext cx="6841461" cy="457200"/>
            <a:chOff x="6113463" y="4784725"/>
            <a:chExt cx="6841461" cy="457200"/>
          </a:xfrm>
        </p:grpSpPr>
        <p:sp>
          <p:nvSpPr>
            <p:cNvPr id="230" name="Google Shape;230;p6"/>
            <p:cNvSpPr txBox="1"/>
            <p:nvPr/>
          </p:nvSpPr>
          <p:spPr>
            <a:xfrm>
              <a:off x="6685608" y="4790761"/>
              <a:ext cx="62693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Lượng chỉ có thể biểu thị dưới dạng trừu tượng và khái quát</a:t>
              </a:r>
              <a:endParaRPr sz="1600">
                <a:solidFill>
                  <a:schemeClr val="dk1"/>
                </a:solidFill>
                <a:latin typeface="Arial"/>
                <a:ea typeface="Arial"/>
                <a:cs typeface="Arial"/>
                <a:sym typeface="Arial"/>
              </a:endParaRPr>
            </a:p>
          </p:txBody>
        </p:sp>
        <p:grpSp>
          <p:nvGrpSpPr>
            <p:cNvPr id="231" name="Google Shape;231;p6"/>
            <p:cNvGrpSpPr/>
            <p:nvPr/>
          </p:nvGrpSpPr>
          <p:grpSpPr>
            <a:xfrm>
              <a:off x="6113463" y="4784725"/>
              <a:ext cx="457200" cy="457200"/>
              <a:chOff x="384" y="1776"/>
              <a:chExt cx="1488" cy="1488"/>
            </a:xfrm>
          </p:grpSpPr>
          <p:sp>
            <p:nvSpPr>
              <p:cNvPr id="232" name="Google Shape;232;p6"/>
              <p:cNvSpPr/>
              <p:nvPr/>
            </p:nvSpPr>
            <p:spPr>
              <a:xfrm>
                <a:off x="384" y="1776"/>
                <a:ext cx="1488" cy="1488"/>
              </a:xfrm>
              <a:prstGeom prst="ellipse">
                <a:avLst/>
              </a:prstGeom>
              <a:gradFill>
                <a:gsLst>
                  <a:gs pos="0">
                    <a:srgbClr val="FAF9F4"/>
                  </a:gs>
                  <a:gs pos="50000">
                    <a:schemeClr val="folHlink"/>
                  </a:gs>
                  <a:gs pos="100000">
                    <a:srgbClr val="FAF9F4"/>
                  </a:gs>
                </a:gsLst>
                <a:lin ang="5400000" scaled="0"/>
              </a:gradFill>
              <a:ln cap="flat" cmpd="sng" w="12700">
                <a:solidFill>
                  <a:schemeClr val="folHlink"/>
                </a:solidFill>
                <a:prstDash val="solid"/>
                <a:round/>
                <a:headEnd len="sm" w="sm" type="none"/>
                <a:tailEnd len="sm" w="sm" type="none"/>
              </a:ln>
              <a:effectLst>
                <a:outerShdw rotWithShape="0" algn="ctr" dir="5400000" dist="50800">
                  <a:schemeClr val="lt2">
                    <a:alpha val="49803"/>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6"/>
              <p:cNvSpPr/>
              <p:nvPr/>
            </p:nvSpPr>
            <p:spPr>
              <a:xfrm>
                <a:off x="407" y="1799"/>
                <a:ext cx="1434" cy="1434"/>
              </a:xfrm>
              <a:prstGeom prst="ellipse">
                <a:avLst/>
              </a:prstGeom>
              <a:gradFill>
                <a:gsLst>
                  <a:gs pos="0">
                    <a:srgbClr val="EDE9D6"/>
                  </a:gs>
                  <a:gs pos="50000">
                    <a:schemeClr val="folHlink"/>
                  </a:gs>
                  <a:gs pos="100000">
                    <a:srgbClr val="EDE9D6"/>
                  </a:gs>
                </a:gsLst>
                <a:lin ang="5400000" scaled="0"/>
              </a:gradFill>
              <a:ln cap="flat" cmpd="sng" w="19050">
                <a:solidFill>
                  <a:schemeClr val="folHlink">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a:t>
                </a:r>
                <a:endParaRPr/>
              </a:p>
            </p:txBody>
          </p:sp>
        </p:grpSp>
      </p:grpSp>
      <p:grpSp>
        <p:nvGrpSpPr>
          <p:cNvPr id="234" name="Google Shape;234;p6"/>
          <p:cNvGrpSpPr/>
          <p:nvPr/>
        </p:nvGrpSpPr>
        <p:grpSpPr>
          <a:xfrm>
            <a:off x="3765549" y="4119563"/>
            <a:ext cx="3832225" cy="457200"/>
            <a:chOff x="5710238" y="5443538"/>
            <a:chExt cx="3832225" cy="457200"/>
          </a:xfrm>
        </p:grpSpPr>
        <p:sp>
          <p:nvSpPr>
            <p:cNvPr id="235" name="Google Shape;235;p6"/>
            <p:cNvSpPr txBox="1"/>
            <p:nvPr/>
          </p:nvSpPr>
          <p:spPr>
            <a:xfrm>
              <a:off x="6315076" y="5516563"/>
              <a:ext cx="3227387"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Ví dụ</a:t>
              </a:r>
              <a:endParaRPr/>
            </a:p>
          </p:txBody>
        </p:sp>
        <p:grpSp>
          <p:nvGrpSpPr>
            <p:cNvPr id="236" name="Google Shape;236;p6"/>
            <p:cNvGrpSpPr/>
            <p:nvPr/>
          </p:nvGrpSpPr>
          <p:grpSpPr>
            <a:xfrm>
              <a:off x="5710238" y="5443538"/>
              <a:ext cx="457200" cy="457200"/>
              <a:chOff x="384" y="1776"/>
              <a:chExt cx="1488" cy="1488"/>
            </a:xfrm>
          </p:grpSpPr>
          <p:sp>
            <p:nvSpPr>
              <p:cNvPr id="237" name="Google Shape;237;p6"/>
              <p:cNvSpPr/>
              <p:nvPr/>
            </p:nvSpPr>
            <p:spPr>
              <a:xfrm>
                <a:off x="384" y="1776"/>
                <a:ext cx="1488" cy="1488"/>
              </a:xfrm>
              <a:prstGeom prst="ellipse">
                <a:avLst/>
              </a:prstGeom>
              <a:gradFill>
                <a:gsLst>
                  <a:gs pos="0">
                    <a:srgbClr val="FBF4F7"/>
                  </a:gs>
                  <a:gs pos="50000">
                    <a:srgbClr val="D04896"/>
                  </a:gs>
                  <a:gs pos="100000">
                    <a:srgbClr val="FBF4F7"/>
                  </a:gs>
                </a:gsLst>
                <a:lin ang="5400000" scaled="0"/>
              </a:gradFill>
              <a:ln cap="flat" cmpd="sng" w="12700">
                <a:solidFill>
                  <a:srgbClr val="E391C0"/>
                </a:solidFill>
                <a:prstDash val="solid"/>
                <a:round/>
                <a:headEnd len="sm" w="sm" type="none"/>
                <a:tailEnd len="sm" w="sm" type="none"/>
              </a:ln>
              <a:effectLst>
                <a:outerShdw rotWithShape="0" algn="ctr" dir="5400000" dist="50800">
                  <a:schemeClr val="lt2">
                    <a:alpha val="49803"/>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6"/>
              <p:cNvSpPr/>
              <p:nvPr/>
            </p:nvSpPr>
            <p:spPr>
              <a:xfrm>
                <a:off x="407" y="1799"/>
                <a:ext cx="1434" cy="1434"/>
              </a:xfrm>
              <a:prstGeom prst="ellipse">
                <a:avLst/>
              </a:prstGeom>
              <a:gradFill>
                <a:gsLst>
                  <a:gs pos="0">
                    <a:srgbClr val="F6E0EB"/>
                  </a:gs>
                  <a:gs pos="50000">
                    <a:srgbClr val="E391C0"/>
                  </a:gs>
                  <a:gs pos="100000">
                    <a:srgbClr val="F6E0EB"/>
                  </a:gs>
                </a:gsLst>
                <a:lin ang="5400000" scaled="0"/>
              </a:gradFill>
              <a:ln cap="flat" cmpd="sng" w="19050">
                <a:solidFill>
                  <a:srgbClr val="D04896">
                    <a:alpha val="2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a:p>
            </p:txBody>
          </p:sp>
        </p:grpSp>
      </p:grpSp>
      <p:sp>
        <p:nvSpPr>
          <p:cNvPr id="239" name="Google Shape;239;p6"/>
          <p:cNvSpPr txBox="1"/>
          <p:nvPr>
            <p:ph idx="10" type="dt"/>
          </p:nvPr>
        </p:nvSpPr>
        <p:spPr>
          <a:xfrm>
            <a:off x="609600" y="6273801"/>
            <a:ext cx="2844800" cy="2444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09/04/2021</a:t>
            </a:r>
            <a:endParaRPr/>
          </a:p>
        </p:txBody>
      </p:sp>
      <p:sp>
        <p:nvSpPr>
          <p:cNvPr id="240" name="Google Shape;240;p6"/>
          <p:cNvSpPr txBox="1"/>
          <p:nvPr>
            <p:ph idx="12" type="sldNum"/>
          </p:nvPr>
        </p:nvSpPr>
        <p:spPr>
          <a:xfrm>
            <a:off x="8737600" y="6273801"/>
            <a:ext cx="2844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1" name="Google Shape;241;p6"/>
          <p:cNvSpPr/>
          <p:nvPr/>
        </p:nvSpPr>
        <p:spPr>
          <a:xfrm>
            <a:off x="1600200" y="2082800"/>
            <a:ext cx="1938325" cy="1760281"/>
          </a:xfrm>
          <a:prstGeom prst="rect">
            <a:avLst/>
          </a:prstGeom>
        </p:spPr>
        <p:txBody>
          <a:bodyPr>
            <a:prstTxWarp prst="textPlain"/>
          </a:bodyPr>
          <a:lstStyle/>
          <a:p>
            <a:pPr lvl="0" algn="ctr"/>
            <a:r>
              <a:rPr b="1" i="0">
                <a:ln cap="flat" cmpd="sng" w="9525">
                  <a:solidFill>
                    <a:schemeClr val="dk1"/>
                  </a:solidFill>
                  <a:prstDash val="solid"/>
                  <a:round/>
                  <a:headEnd len="sm" w="sm" type="none"/>
                  <a:tailEnd len="sm" w="sm" type="none"/>
                </a:ln>
                <a:solidFill>
                  <a:schemeClr val="dk1"/>
                </a:solidFill>
                <a:latin typeface="Arial"/>
              </a:rPr>
              <a:t>Lượng</a:t>
            </a:r>
          </a:p>
        </p:txBody>
      </p:sp>
      <p:pic>
        <p:nvPicPr>
          <p:cNvPr id="242" name="Google Shape;242;p6"/>
          <p:cNvPicPr preferRelativeResize="0"/>
          <p:nvPr/>
        </p:nvPicPr>
        <p:blipFill rotWithShape="1">
          <a:blip r:embed="rId3">
            <a:alphaModFix/>
          </a:blip>
          <a:srcRect b="0" l="0" r="0" t="0"/>
          <a:stretch/>
        </p:blipFill>
        <p:spPr>
          <a:xfrm>
            <a:off x="2534776" y="4724400"/>
            <a:ext cx="7813407" cy="19885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500"/>
                                        <p:tgtEl>
                                          <p:spTgt spid="21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500"/>
                                        <p:tgtEl>
                                          <p:spTgt spid="21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500"/>
                                        <p:tgtEl>
                                          <p:spTgt spid="22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500"/>
                                        <p:tgtEl>
                                          <p:spTgt spid="22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500"/>
                                        <p:tgtEl>
                                          <p:spTgt spid="23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2"/>
                                        </p:tgtEl>
                                        <p:attrNameLst>
                                          <p:attrName>style.visibility</p:attrName>
                                        </p:attrNameLst>
                                      </p:cBhvr>
                                      <p:to>
                                        <p:strVal val="visible"/>
                                      </p:to>
                                    </p:set>
                                    <p:anim calcmode="lin" valueType="num">
                                      <p:cBhvr additive="base">
                                        <p:cTn dur="500"/>
                                        <p:tgtEl>
                                          <p:spTgt spid="24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7"/>
          <p:cNvSpPr txBox="1"/>
          <p:nvPr>
            <p:ph type="title"/>
          </p:nvPr>
        </p:nvSpPr>
        <p:spPr>
          <a:xfrm>
            <a:off x="1016000" y="274638"/>
            <a:ext cx="80264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Calibri"/>
              <a:buNone/>
            </a:pPr>
            <a:r>
              <a:t/>
            </a:r>
            <a:endParaRPr/>
          </a:p>
        </p:txBody>
      </p:sp>
      <p:sp>
        <p:nvSpPr>
          <p:cNvPr id="249" name="Google Shape;249;p7"/>
          <p:cNvSpPr txBox="1"/>
          <p:nvPr>
            <p:ph idx="1" type="body"/>
          </p:nvPr>
        </p:nvSpPr>
        <p:spPr>
          <a:xfrm>
            <a:off x="609600" y="1573566"/>
            <a:ext cx="10972800" cy="48006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250" name="Google Shape;250;p7"/>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09/04/2021</a:t>
            </a:r>
            <a:endParaRPr/>
          </a:p>
        </p:txBody>
      </p:sp>
      <p:sp>
        <p:nvSpPr>
          <p:cNvPr id="251" name="Google Shape;251;p7"/>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52" name="Google Shape;252;p7"/>
          <p:cNvGraphicFramePr/>
          <p:nvPr/>
        </p:nvGraphicFramePr>
        <p:xfrm>
          <a:off x="1447800" y="1220609"/>
          <a:ext cx="8949858" cy="5384273"/>
        </p:xfrm>
        <a:graphic>
          <a:graphicData uri="http://schemas.openxmlformats.org/presentationml/2006/ole">
            <mc:AlternateContent>
              <mc:Choice Requires="v">
                <p:oleObj r:id="rId4" imgH="5384273" imgW="8949858" progId="Paint.Picture" spid="_x0000_s1">
                  <p:embed/>
                </p:oleObj>
              </mc:Choice>
              <mc:Fallback>
                <p:oleObj r:id="rId5" imgH="5384273" imgW="8949858" progId="Paint.Picture">
                  <p:embed/>
                  <p:pic>
                    <p:nvPicPr>
                      <p:cNvPr id="252" name="Google Shape;252;p7"/>
                      <p:cNvPicPr preferRelativeResize="0"/>
                      <p:nvPr/>
                    </p:nvPicPr>
                    <p:blipFill rotWithShape="1">
                      <a:blip r:embed="rId6">
                        <a:alphaModFix/>
                      </a:blip>
                      <a:srcRect b="0" l="0" r="0" t="0"/>
                      <a:stretch/>
                    </p:blipFill>
                    <p:spPr>
                      <a:xfrm>
                        <a:off x="1447800" y="1220609"/>
                        <a:ext cx="8949858" cy="5384273"/>
                      </a:xfrm>
                      <a:prstGeom prst="rect">
                        <a:avLst/>
                      </a:prstGeom>
                      <a:noFill/>
                      <a:ln>
                        <a:noFill/>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8"/>
          <p:cNvSpPr txBox="1"/>
          <p:nvPr>
            <p:ph idx="1" type="body"/>
          </p:nvPr>
        </p:nvSpPr>
        <p:spPr>
          <a:xfrm>
            <a:off x="609600" y="1573566"/>
            <a:ext cx="10972800" cy="48006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259" name="Google Shape;259;p8"/>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09/04/2021</a:t>
            </a:r>
            <a:endParaRPr/>
          </a:p>
        </p:txBody>
      </p:sp>
      <p:sp>
        <p:nvSpPr>
          <p:cNvPr id="260" name="Google Shape;260;p8"/>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1" name="Google Shape;261;p8"/>
          <p:cNvPicPr preferRelativeResize="0"/>
          <p:nvPr/>
        </p:nvPicPr>
        <p:blipFill rotWithShape="1">
          <a:blip r:embed="rId3">
            <a:alphaModFix/>
          </a:blip>
          <a:srcRect b="0" l="0" r="0" t="0"/>
          <a:stretch/>
        </p:blipFill>
        <p:spPr>
          <a:xfrm>
            <a:off x="2209800" y="1565946"/>
            <a:ext cx="8026400" cy="4815840"/>
          </a:xfrm>
          <a:prstGeom prst="rect">
            <a:avLst/>
          </a:prstGeom>
          <a:noFill/>
          <a:ln>
            <a:noFill/>
          </a:ln>
        </p:spPr>
      </p:pic>
      <p:sp>
        <p:nvSpPr>
          <p:cNvPr id="262" name="Google Shape;262;p8"/>
          <p:cNvSpPr txBox="1"/>
          <p:nvPr>
            <p:ph type="title"/>
          </p:nvPr>
        </p:nvSpPr>
        <p:spPr>
          <a:xfrm>
            <a:off x="1016000" y="274638"/>
            <a:ext cx="80264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Calibri"/>
              <a:buNone/>
            </a:pPr>
            <a:r>
              <a:rPr lang="en-US"/>
              <a:t>Quan hệ biện chứng giữa lượng và chất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1"/>
                                        </p:tgtEl>
                                        <p:attrNameLst>
                                          <p:attrName>style.visibility</p:attrName>
                                        </p:attrNameLst>
                                      </p:cBhvr>
                                      <p:to>
                                        <p:strVal val="visible"/>
                                      </p:to>
                                    </p:set>
                                    <p:anim calcmode="lin" valueType="num">
                                      <p:cBhvr additive="base">
                                        <p:cTn dur="500"/>
                                        <p:tgtEl>
                                          <p:spTgt spid="261"/>
                                        </p:tgtEl>
                                        <p:attrNameLst>
                                          <p:attrName>ppt_w</p:attrName>
                                        </p:attrNameLst>
                                      </p:cBhvr>
                                      <p:tavLst>
                                        <p:tav fmla="" tm="0">
                                          <p:val>
                                            <p:strVal val="0"/>
                                          </p:val>
                                        </p:tav>
                                        <p:tav fmla="" tm="100000">
                                          <p:val>
                                            <p:strVal val="#ppt_w"/>
                                          </p:val>
                                        </p:tav>
                                      </p:tavLst>
                                    </p:anim>
                                    <p:anim calcmode="lin" valueType="num">
                                      <p:cBhvr additive="base">
                                        <p:cTn dur="500"/>
                                        <p:tgtEl>
                                          <p:spTgt spid="26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9"/>
          <p:cNvSpPr/>
          <p:nvPr/>
        </p:nvSpPr>
        <p:spPr>
          <a:xfrm>
            <a:off x="1524001" y="228601"/>
            <a:ext cx="7543800" cy="4368129"/>
          </a:xfrm>
          <a:custGeom>
            <a:rect b="b" l="l" r="r" t="t"/>
            <a:pathLst>
              <a:path extrusionOk="0" h="4596729" w="7709099">
                <a:moveTo>
                  <a:pt x="6060332" y="0"/>
                </a:moveTo>
                <a:lnTo>
                  <a:pt x="6331061" y="2"/>
                </a:lnTo>
                <a:cubicBezTo>
                  <a:pt x="6961620" y="246075"/>
                  <a:pt x="7596477" y="755655"/>
                  <a:pt x="7652788" y="1354270"/>
                </a:cubicBezTo>
                <a:cubicBezTo>
                  <a:pt x="7709099" y="1952885"/>
                  <a:pt x="6839549" y="2901298"/>
                  <a:pt x="5719864" y="3404681"/>
                </a:cubicBezTo>
                <a:cubicBezTo>
                  <a:pt x="4600179" y="3908064"/>
                  <a:pt x="2577034" y="4596729"/>
                  <a:pt x="0" y="4494179"/>
                </a:cubicBezTo>
                <a:cubicBezTo>
                  <a:pt x="0" y="4342783"/>
                  <a:pt x="1" y="4126786"/>
                  <a:pt x="1" y="3975390"/>
                </a:cubicBezTo>
                <a:cubicBezTo>
                  <a:pt x="1114198" y="4102534"/>
                  <a:pt x="4075811" y="3787437"/>
                  <a:pt x="5418648" y="3125799"/>
                </a:cubicBezTo>
                <a:cubicBezTo>
                  <a:pt x="6761485" y="2464161"/>
                  <a:pt x="7269290" y="1876536"/>
                  <a:pt x="7295396" y="1329064"/>
                </a:cubicBezTo>
                <a:cubicBezTo>
                  <a:pt x="7321502" y="781592"/>
                  <a:pt x="6661094" y="286739"/>
                  <a:pt x="6060332" y="0"/>
                </a:cubicBezTo>
                <a:close/>
              </a:path>
            </a:pathLst>
          </a:custGeom>
          <a:gradFill>
            <a:gsLst>
              <a:gs pos="0">
                <a:srgbClr val="07050D">
                  <a:alpha val="0"/>
                </a:srgbClr>
              </a:gs>
              <a:gs pos="9000">
                <a:srgbClr val="07050D">
                  <a:alpha val="0"/>
                </a:srgbClr>
              </a:gs>
              <a:gs pos="50000">
                <a:srgbClr val="7F7F7F"/>
              </a:gs>
              <a:gs pos="100000">
                <a:srgbClr val="FFFFFF"/>
              </a:gs>
            </a:gsLst>
            <a:lin ang="81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9"/>
          <p:cNvSpPr/>
          <p:nvPr/>
        </p:nvSpPr>
        <p:spPr>
          <a:xfrm>
            <a:off x="8067703" y="1966395"/>
            <a:ext cx="476755" cy="476755"/>
          </a:xfrm>
          <a:prstGeom prst="ellipse">
            <a:avLst/>
          </a:prstGeom>
          <a:gradFill>
            <a:gsLst>
              <a:gs pos="0">
                <a:srgbClr val="946512"/>
              </a:gs>
              <a:gs pos="12000">
                <a:srgbClr val="946512"/>
              </a:gs>
              <a:gs pos="50000">
                <a:schemeClr val="accent5"/>
              </a:gs>
              <a:gs pos="77000">
                <a:srgbClr val="FBF0DE"/>
              </a:gs>
              <a:gs pos="100000">
                <a:schemeClr val="accent5"/>
              </a:gs>
            </a:gsLst>
            <a:path path="circle">
              <a:fillToRect l="100%" t="100%"/>
            </a:path>
            <a:tileRect b="-100%" r="-100%"/>
          </a:gradFill>
          <a:ln>
            <a:noFill/>
          </a:ln>
          <a:effectLst>
            <a:outerShdw blurRad="76200" kx="-1200000" rotWithShape="0" algn="bl" sy="23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4000">
                <a:solidFill>
                  <a:srgbClr val="00B050"/>
                </a:solidFill>
                <a:latin typeface="Calibri"/>
                <a:ea typeface="Calibri"/>
                <a:cs typeface="Calibri"/>
                <a:sym typeface="Calibri"/>
              </a:rPr>
              <a:t>4</a:t>
            </a:r>
            <a:endParaRPr/>
          </a:p>
        </p:txBody>
      </p:sp>
      <p:sp>
        <p:nvSpPr>
          <p:cNvPr id="270" name="Google Shape;270;p9"/>
          <p:cNvSpPr/>
          <p:nvPr/>
        </p:nvSpPr>
        <p:spPr>
          <a:xfrm>
            <a:off x="6607182" y="2520470"/>
            <a:ext cx="762808" cy="762808"/>
          </a:xfrm>
          <a:prstGeom prst="ellipse">
            <a:avLst/>
          </a:prstGeom>
          <a:gradFill>
            <a:gsLst>
              <a:gs pos="0">
                <a:srgbClr val="266D60"/>
              </a:gs>
              <a:gs pos="12000">
                <a:srgbClr val="266D60"/>
              </a:gs>
              <a:gs pos="50000">
                <a:schemeClr val="accent4"/>
              </a:gs>
              <a:gs pos="77000">
                <a:srgbClr val="DEF3EF"/>
              </a:gs>
              <a:gs pos="100000">
                <a:schemeClr val="accent4"/>
              </a:gs>
            </a:gsLst>
            <a:path path="circle">
              <a:fillToRect l="100%" t="100%"/>
            </a:path>
            <a:tileRect b="-100%" r="-100%"/>
          </a:gradFill>
          <a:ln>
            <a:noFill/>
          </a:ln>
          <a:effectLst>
            <a:outerShdw blurRad="76200" kx="-1200000" rotWithShape="0" algn="bl" sy="23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4800">
                <a:solidFill>
                  <a:srgbClr val="00B050"/>
                </a:solidFill>
                <a:latin typeface="Calibri"/>
                <a:ea typeface="Calibri"/>
                <a:cs typeface="Calibri"/>
                <a:sym typeface="Calibri"/>
              </a:rPr>
              <a:t>3</a:t>
            </a:r>
            <a:endParaRPr/>
          </a:p>
        </p:txBody>
      </p:sp>
      <p:sp>
        <p:nvSpPr>
          <p:cNvPr id="271" name="Google Shape;271;p9"/>
          <p:cNvSpPr/>
          <p:nvPr/>
        </p:nvSpPr>
        <p:spPr>
          <a:xfrm>
            <a:off x="4635480" y="2735253"/>
            <a:ext cx="1144212" cy="1144212"/>
          </a:xfrm>
          <a:prstGeom prst="ellipse">
            <a:avLst/>
          </a:prstGeom>
          <a:gradFill>
            <a:gsLst>
              <a:gs pos="0">
                <a:srgbClr val="0F7289"/>
              </a:gs>
              <a:gs pos="12000">
                <a:srgbClr val="0F7289"/>
              </a:gs>
              <a:gs pos="50000">
                <a:schemeClr val="accent3"/>
              </a:gs>
              <a:gs pos="77000">
                <a:srgbClr val="D9F4FA"/>
              </a:gs>
              <a:gs pos="100000">
                <a:schemeClr val="accent3"/>
              </a:gs>
            </a:gsLst>
            <a:path path="circle">
              <a:fillToRect l="100%" t="100%"/>
            </a:path>
            <a:tileRect b="-100%" r="-100%"/>
          </a:gradFill>
          <a:ln>
            <a:noFill/>
          </a:ln>
          <a:effectLst>
            <a:outerShdw blurRad="76200" kx="-1200000" rotWithShape="0" algn="bl" sy="23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8000">
                <a:solidFill>
                  <a:srgbClr val="00B050"/>
                </a:solidFill>
                <a:latin typeface="Calibri"/>
                <a:ea typeface="Calibri"/>
                <a:cs typeface="Calibri"/>
                <a:sym typeface="Calibri"/>
              </a:rPr>
              <a:t>2</a:t>
            </a:r>
            <a:endParaRPr/>
          </a:p>
        </p:txBody>
      </p:sp>
      <p:sp>
        <p:nvSpPr>
          <p:cNvPr id="272" name="Google Shape;272;p9"/>
          <p:cNvSpPr/>
          <p:nvPr/>
        </p:nvSpPr>
        <p:spPr>
          <a:xfrm>
            <a:off x="2120768" y="2848309"/>
            <a:ext cx="1430264" cy="1430265"/>
          </a:xfrm>
          <a:prstGeom prst="ellipse">
            <a:avLst/>
          </a:prstGeom>
          <a:gradFill>
            <a:gsLst>
              <a:gs pos="0">
                <a:srgbClr val="66295F"/>
              </a:gs>
              <a:gs pos="12000">
                <a:srgbClr val="66295F"/>
              </a:gs>
              <a:gs pos="50000">
                <a:schemeClr val="accent2"/>
              </a:gs>
              <a:gs pos="77000">
                <a:srgbClr val="F1DEF0"/>
              </a:gs>
              <a:gs pos="100000">
                <a:schemeClr val="accent2"/>
              </a:gs>
            </a:gsLst>
            <a:path path="circle">
              <a:fillToRect l="100%" t="100%"/>
            </a:path>
            <a:tileRect b="-100%" r="-100%"/>
          </a:gradFill>
          <a:ln>
            <a:noFill/>
          </a:ln>
          <a:effectLst>
            <a:outerShdw blurRad="76200" kx="-1200000" rotWithShape="0" algn="bl" sy="23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7200">
                <a:solidFill>
                  <a:srgbClr val="00B050"/>
                </a:solidFill>
                <a:latin typeface="Calibri"/>
                <a:ea typeface="Calibri"/>
                <a:cs typeface="Calibri"/>
                <a:sym typeface="Calibri"/>
              </a:rPr>
              <a:t>1</a:t>
            </a:r>
            <a:endParaRPr/>
          </a:p>
        </p:txBody>
      </p:sp>
      <p:grpSp>
        <p:nvGrpSpPr>
          <p:cNvPr id="273" name="Google Shape;273;p9"/>
          <p:cNvGrpSpPr/>
          <p:nvPr/>
        </p:nvGrpSpPr>
        <p:grpSpPr>
          <a:xfrm>
            <a:off x="8474639" y="2373331"/>
            <a:ext cx="2071748" cy="798236"/>
            <a:chOff x="8474639" y="2373331"/>
            <a:chExt cx="2071748" cy="798236"/>
          </a:xfrm>
        </p:grpSpPr>
        <p:sp>
          <p:nvSpPr>
            <p:cNvPr id="274" name="Google Shape;274;p9"/>
            <p:cNvSpPr/>
            <p:nvPr/>
          </p:nvSpPr>
          <p:spPr>
            <a:xfrm>
              <a:off x="8542372" y="2481250"/>
              <a:ext cx="2004015" cy="690317"/>
            </a:xfrm>
            <a:prstGeom prst="roundRect">
              <a:avLst>
                <a:gd fmla="val 50000" name="adj"/>
              </a:avLst>
            </a:prstGeom>
            <a:gradFill>
              <a:gsLst>
                <a:gs pos="0">
                  <a:srgbClr val="BC8C38"/>
                </a:gs>
                <a:gs pos="80000">
                  <a:srgbClr val="F6B84B"/>
                </a:gs>
                <a:gs pos="100000">
                  <a:srgbClr val="FBBA48"/>
                </a:gs>
              </a:gsLst>
              <a:lin ang="16200000" scaled="0"/>
            </a:gradFill>
            <a:ln cap="flat" cmpd="sng" w="9525">
              <a:solidFill>
                <a:srgbClr val="E8B55C"/>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FFFF"/>
                  </a:solidFill>
                  <a:latin typeface="Arial"/>
                  <a:ea typeface="Arial"/>
                  <a:cs typeface="Arial"/>
                  <a:sym typeface="Arial"/>
                </a:rPr>
                <a:t>Các bước nhảy</a:t>
              </a:r>
              <a:endParaRPr b="1" sz="1800">
                <a:solidFill>
                  <a:srgbClr val="FFFFFF"/>
                </a:solidFill>
                <a:latin typeface="Arial"/>
                <a:ea typeface="Arial"/>
                <a:cs typeface="Arial"/>
                <a:sym typeface="Arial"/>
              </a:endParaRPr>
            </a:p>
          </p:txBody>
        </p:sp>
        <p:cxnSp>
          <p:nvCxnSpPr>
            <p:cNvPr id="275" name="Google Shape;275;p9"/>
            <p:cNvCxnSpPr>
              <a:stCxn id="269" idx="5"/>
              <a:endCxn id="274" idx="0"/>
            </p:cNvCxnSpPr>
            <p:nvPr/>
          </p:nvCxnSpPr>
          <p:spPr>
            <a:xfrm>
              <a:off x="8474639" y="2373331"/>
              <a:ext cx="1069800" cy="108000"/>
            </a:xfrm>
            <a:prstGeom prst="straightConnector1">
              <a:avLst/>
            </a:prstGeom>
            <a:noFill/>
            <a:ln cap="flat" cmpd="sng" w="9525">
              <a:solidFill>
                <a:srgbClr val="E8B55C"/>
              </a:solidFill>
              <a:prstDash val="solid"/>
              <a:round/>
              <a:headEnd len="sm" w="sm" type="none"/>
              <a:tailEnd len="sm" w="sm" type="none"/>
            </a:ln>
          </p:spPr>
        </p:cxnSp>
      </p:grpSp>
      <p:grpSp>
        <p:nvGrpSpPr>
          <p:cNvPr id="276" name="Google Shape;276;p9"/>
          <p:cNvGrpSpPr/>
          <p:nvPr/>
        </p:nvGrpSpPr>
        <p:grpSpPr>
          <a:xfrm>
            <a:off x="7123825" y="3171434"/>
            <a:ext cx="2641161" cy="1483166"/>
            <a:chOff x="7123825" y="3171434"/>
            <a:chExt cx="2641161" cy="1483166"/>
          </a:xfrm>
        </p:grpSpPr>
        <p:sp>
          <p:nvSpPr>
            <p:cNvPr id="277" name="Google Shape;277;p9"/>
            <p:cNvSpPr/>
            <p:nvPr/>
          </p:nvSpPr>
          <p:spPr>
            <a:xfrm>
              <a:off x="7123825" y="3613334"/>
              <a:ext cx="2641161" cy="1041266"/>
            </a:xfrm>
            <a:prstGeom prst="roundRect">
              <a:avLst>
                <a:gd fmla="val 50000" name="adj"/>
              </a:avLst>
            </a:prstGeom>
            <a:gradFill>
              <a:gsLst>
                <a:gs pos="0">
                  <a:srgbClr val="3B9D8B"/>
                </a:gs>
                <a:gs pos="80000">
                  <a:srgbClr val="4ECEB7"/>
                </a:gs>
                <a:gs pos="100000">
                  <a:srgbClr val="4CD2BA"/>
                </a:gs>
              </a:gsLst>
              <a:lin ang="16200000" scaled="0"/>
            </a:gradFill>
            <a:ln cap="flat" cmpd="sng" w="9525">
              <a:solidFill>
                <a:srgbClr val="5BC4B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FFFF"/>
                  </a:solidFill>
                  <a:latin typeface="Calibri"/>
                  <a:ea typeface="Calibri"/>
                  <a:cs typeface="Calibri"/>
                  <a:sym typeface="Calibri"/>
                </a:rPr>
                <a:t>Sự thay đổi về chất tác động trở lại sự thay đổi về lượng</a:t>
              </a:r>
              <a:endParaRPr b="1" sz="1800">
                <a:solidFill>
                  <a:srgbClr val="FFFFFF"/>
                </a:solidFill>
                <a:latin typeface="Calibri"/>
                <a:ea typeface="Calibri"/>
                <a:cs typeface="Calibri"/>
                <a:sym typeface="Calibri"/>
              </a:endParaRPr>
            </a:p>
          </p:txBody>
        </p:sp>
        <p:cxnSp>
          <p:nvCxnSpPr>
            <p:cNvPr id="278" name="Google Shape;278;p9"/>
            <p:cNvCxnSpPr>
              <a:stCxn id="277" idx="0"/>
              <a:endCxn id="270" idx="5"/>
            </p:cNvCxnSpPr>
            <p:nvPr/>
          </p:nvCxnSpPr>
          <p:spPr>
            <a:xfrm rot="10800000">
              <a:off x="7258206" y="3171434"/>
              <a:ext cx="1186200" cy="441900"/>
            </a:xfrm>
            <a:prstGeom prst="straightConnector1">
              <a:avLst/>
            </a:prstGeom>
            <a:noFill/>
            <a:ln cap="flat" cmpd="sng" w="9525">
              <a:solidFill>
                <a:srgbClr val="5BC4B0"/>
              </a:solidFill>
              <a:prstDash val="solid"/>
              <a:round/>
              <a:headEnd len="sm" w="sm" type="none"/>
              <a:tailEnd len="sm" w="sm" type="none"/>
            </a:ln>
          </p:spPr>
        </p:cxnSp>
      </p:grpSp>
      <p:grpSp>
        <p:nvGrpSpPr>
          <p:cNvPr id="279" name="Google Shape;279;p9"/>
          <p:cNvGrpSpPr/>
          <p:nvPr/>
        </p:nvGrpSpPr>
        <p:grpSpPr>
          <a:xfrm>
            <a:off x="4602450" y="3879396"/>
            <a:ext cx="2515731" cy="1468558"/>
            <a:chOff x="4602450" y="3879396"/>
            <a:chExt cx="2515731" cy="1468558"/>
          </a:xfrm>
        </p:grpSpPr>
        <p:sp>
          <p:nvSpPr>
            <p:cNvPr id="280" name="Google Shape;280;p9"/>
            <p:cNvSpPr/>
            <p:nvPr/>
          </p:nvSpPr>
          <p:spPr>
            <a:xfrm>
              <a:off x="4602450" y="4348296"/>
              <a:ext cx="2515731" cy="999658"/>
            </a:xfrm>
            <a:prstGeom prst="roundRect">
              <a:avLst>
                <a:gd fmla="val 50000" name="adj"/>
              </a:avLst>
            </a:prstGeom>
            <a:gradFill>
              <a:gsLst>
                <a:gs pos="0">
                  <a:srgbClr val="239FBD"/>
                </a:gs>
                <a:gs pos="80000">
                  <a:srgbClr val="2DD2F9"/>
                </a:gs>
                <a:gs pos="100000">
                  <a:srgbClr val="2AD5FE"/>
                </a:gs>
              </a:gsLst>
              <a:lin ang="16200000" scaled="0"/>
            </a:gradFill>
            <a:ln cap="flat" cmpd="sng" w="9525">
              <a:solidFill>
                <a:srgbClr val="42C8E7"/>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FFFF"/>
                  </a:solidFill>
                  <a:latin typeface="Calibri"/>
                  <a:ea typeface="Calibri"/>
                  <a:cs typeface="Calibri"/>
                  <a:sym typeface="Calibri"/>
                </a:rPr>
                <a:t>Lượng thay đổi dần dần dẫn đến thay đổi về chất</a:t>
              </a:r>
              <a:endParaRPr b="1" sz="1800">
                <a:solidFill>
                  <a:srgbClr val="FFFFFF"/>
                </a:solidFill>
                <a:latin typeface="Calibri"/>
                <a:ea typeface="Calibri"/>
                <a:cs typeface="Calibri"/>
                <a:sym typeface="Calibri"/>
              </a:endParaRPr>
            </a:p>
          </p:txBody>
        </p:sp>
        <p:cxnSp>
          <p:nvCxnSpPr>
            <p:cNvPr id="281" name="Google Shape;281;p9"/>
            <p:cNvCxnSpPr>
              <a:stCxn id="280" idx="0"/>
              <a:endCxn id="271" idx="4"/>
            </p:cNvCxnSpPr>
            <p:nvPr/>
          </p:nvCxnSpPr>
          <p:spPr>
            <a:xfrm rot="10800000">
              <a:off x="5207515" y="3879396"/>
              <a:ext cx="652800" cy="468900"/>
            </a:xfrm>
            <a:prstGeom prst="straightConnector1">
              <a:avLst/>
            </a:prstGeom>
            <a:noFill/>
            <a:ln cap="flat" cmpd="sng" w="9525">
              <a:solidFill>
                <a:srgbClr val="42C8E7"/>
              </a:solidFill>
              <a:prstDash val="solid"/>
              <a:round/>
              <a:headEnd len="sm" w="sm" type="none"/>
              <a:tailEnd len="sm" w="sm" type="none"/>
            </a:ln>
          </p:spPr>
        </p:cxnSp>
      </p:grpSp>
      <p:grpSp>
        <p:nvGrpSpPr>
          <p:cNvPr id="282" name="Google Shape;282;p9"/>
          <p:cNvGrpSpPr/>
          <p:nvPr/>
        </p:nvGrpSpPr>
        <p:grpSpPr>
          <a:xfrm>
            <a:off x="1673917" y="4278447"/>
            <a:ext cx="2323965" cy="1670128"/>
            <a:chOff x="1673917" y="4278447"/>
            <a:chExt cx="2323965" cy="1670128"/>
          </a:xfrm>
        </p:grpSpPr>
        <p:sp>
          <p:nvSpPr>
            <p:cNvPr id="283" name="Google Shape;283;p9"/>
            <p:cNvSpPr/>
            <p:nvPr/>
          </p:nvSpPr>
          <p:spPr>
            <a:xfrm>
              <a:off x="1673917" y="4738647"/>
              <a:ext cx="2323965" cy="1209928"/>
            </a:xfrm>
            <a:prstGeom prst="roundRect">
              <a:avLst>
                <a:gd fmla="val 50000" name="adj"/>
              </a:avLst>
            </a:prstGeom>
            <a:gradFill>
              <a:gsLst>
                <a:gs pos="0">
                  <a:srgbClr val="963C8B"/>
                </a:gs>
                <a:gs pos="80000">
                  <a:srgbClr val="C54FB8"/>
                </a:gs>
                <a:gs pos="100000">
                  <a:srgbClr val="C84EBB"/>
                </a:gs>
              </a:gsLst>
              <a:lin ang="16200000" scaled="0"/>
            </a:gradFill>
            <a:ln cap="flat" cmpd="sng" w="9525">
              <a:solidFill>
                <a:srgbClr val="BC5BB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FFFF"/>
                  </a:solidFill>
                  <a:latin typeface="Arial"/>
                  <a:ea typeface="Arial"/>
                  <a:cs typeface="Arial"/>
                  <a:sym typeface="Arial"/>
                </a:rPr>
                <a:t>Chất và lượng thống nhất với nhau</a:t>
              </a:r>
              <a:endParaRPr b="1" sz="1800">
                <a:solidFill>
                  <a:srgbClr val="FFFFFF"/>
                </a:solidFill>
                <a:latin typeface="Arial"/>
                <a:ea typeface="Arial"/>
                <a:cs typeface="Arial"/>
                <a:sym typeface="Arial"/>
              </a:endParaRPr>
            </a:p>
          </p:txBody>
        </p:sp>
        <p:cxnSp>
          <p:nvCxnSpPr>
            <p:cNvPr id="284" name="Google Shape;284;p9"/>
            <p:cNvCxnSpPr>
              <a:stCxn id="283" idx="0"/>
              <a:endCxn id="272" idx="4"/>
            </p:cNvCxnSpPr>
            <p:nvPr/>
          </p:nvCxnSpPr>
          <p:spPr>
            <a:xfrm rot="10800000">
              <a:off x="2835899" y="4278447"/>
              <a:ext cx="0" cy="460200"/>
            </a:xfrm>
            <a:prstGeom prst="straightConnector1">
              <a:avLst/>
            </a:prstGeom>
            <a:noFill/>
            <a:ln cap="flat" cmpd="sng" w="9525">
              <a:solidFill>
                <a:srgbClr val="BC5BB0"/>
              </a:solidFill>
              <a:prstDash val="solid"/>
              <a:round/>
              <a:headEnd len="sm" w="sm" type="none"/>
              <a:tailEnd len="sm" w="sm" type="none"/>
            </a:ln>
          </p:spPr>
        </p:cxnSp>
      </p:grpSp>
      <p:sp>
        <p:nvSpPr>
          <p:cNvPr id="285" name="Google Shape;285;p9"/>
          <p:cNvSpPr txBox="1"/>
          <p:nvPr>
            <p:ph type="title"/>
          </p:nvPr>
        </p:nvSpPr>
        <p:spPr>
          <a:xfrm>
            <a:off x="1016000" y="274638"/>
            <a:ext cx="80264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Calibri"/>
              <a:buNone/>
            </a:pPr>
            <a:r>
              <a:rPr lang="en-US"/>
              <a:t>Quan hệ biện chứng giữa lượng và chất</a:t>
            </a:r>
            <a:endParaRPr/>
          </a:p>
        </p:txBody>
      </p:sp>
      <p:sp>
        <p:nvSpPr>
          <p:cNvPr id="286" name="Google Shape;286;p9"/>
          <p:cNvSpPr txBox="1"/>
          <p:nvPr>
            <p:ph idx="10" type="dt"/>
          </p:nvPr>
        </p:nvSpPr>
        <p:spPr>
          <a:xfrm>
            <a:off x="609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09/04/2021</a:t>
            </a:r>
            <a:endParaRPr/>
          </a:p>
        </p:txBody>
      </p:sp>
      <p:sp>
        <p:nvSpPr>
          <p:cNvPr id="287" name="Google Shape;287;p9"/>
          <p:cNvSpPr txBox="1"/>
          <p:nvPr>
            <p:ph idx="12" type="sldNum"/>
          </p:nvPr>
        </p:nvSpPr>
        <p:spPr>
          <a:xfrm>
            <a:off x="8737600" y="6477001"/>
            <a:ext cx="2844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500"/>
                                        <p:tgtEl>
                                          <p:spTgt spid="27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gtEl>
                                        <p:attrNameLst>
                                          <p:attrName>style.visibility</p:attrName>
                                        </p:attrNameLst>
                                      </p:cBhvr>
                                      <p:to>
                                        <p:strVal val="visible"/>
                                      </p:to>
                                    </p:set>
                                    <p:anim calcmode="lin" valueType="num">
                                      <p:cBhvr additive="base">
                                        <p:cTn dur="500"/>
                                        <p:tgtEl>
                                          <p:spTgt spid="27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Custom 257">
      <a:dk1>
        <a:srgbClr val="000000"/>
      </a:dk1>
      <a:lt1>
        <a:srgbClr val="FFFFFF"/>
      </a:lt1>
      <a:dk2>
        <a:srgbClr val="4E368A"/>
      </a:dk2>
      <a:lt2>
        <a:srgbClr val="FFFFE1"/>
      </a:lt2>
      <a:accent1>
        <a:srgbClr val="8DA0EF"/>
      </a:accent1>
      <a:accent2>
        <a:srgbClr val="BF61B4"/>
      </a:accent2>
      <a:accent3>
        <a:srgbClr val="48CBEA"/>
      </a:accent3>
      <a:accent4>
        <a:srgbClr val="61C7B4"/>
      </a:accent4>
      <a:accent5>
        <a:srgbClr val="EBBA63"/>
      </a:accent5>
      <a:accent6>
        <a:srgbClr val="F5770F"/>
      </a:accent6>
      <a:hlink>
        <a:srgbClr val="3DAFD7"/>
      </a:hlink>
      <a:folHlink>
        <a:srgbClr val="C6B8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2014-11-12T14:21:47Z</dcterms:created>
  <dc:creator>Icystar</dc:creator>
</cp:coreProperties>
</file>