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77" r:id="rId3"/>
    <p:sldId id="257" r:id="rId4"/>
    <p:sldId id="258" r:id="rId5"/>
    <p:sldId id="263" r:id="rId6"/>
    <p:sldId id="264" r:id="rId7"/>
    <p:sldId id="265" r:id="rId8"/>
    <p:sldId id="271" r:id="rId9"/>
    <p:sldId id="266" r:id="rId10"/>
    <p:sldId id="259" r:id="rId11"/>
    <p:sldId id="267" r:id="rId12"/>
    <p:sldId id="274" r:id="rId13"/>
    <p:sldId id="268" r:id="rId14"/>
    <p:sldId id="275" r:id="rId15"/>
    <p:sldId id="269" r:id="rId16"/>
    <p:sldId id="270" r:id="rId17"/>
    <p:sldId id="272" r:id="rId18"/>
    <p:sldId id="273" r:id="rId19"/>
    <p:sldId id="260"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52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6CA8796-E8F2-48A2-8AE7-8E6A1A3CEF7C}" type="datetimeFigureOut">
              <a:rPr lang="en-US" smtClean="0"/>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E5A1E8-DB71-49B5-B8E5-E2244E1D737C}"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4458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CA8796-E8F2-48A2-8AE7-8E6A1A3CEF7C}" type="datetimeFigureOut">
              <a:rPr lang="en-US" smtClean="0"/>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E5A1E8-DB71-49B5-B8E5-E2244E1D737C}" type="slidenum">
              <a:rPr lang="en-US" smtClean="0"/>
              <a:t>‹#›</a:t>
            </a:fld>
            <a:endParaRPr lang="en-US"/>
          </a:p>
        </p:txBody>
      </p:sp>
    </p:spTree>
    <p:extLst>
      <p:ext uri="{BB962C8B-B14F-4D97-AF65-F5344CB8AC3E}">
        <p14:creationId xmlns:p14="http://schemas.microsoft.com/office/powerpoint/2010/main" val="2778285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CA8796-E8F2-48A2-8AE7-8E6A1A3CEF7C}" type="datetimeFigureOut">
              <a:rPr lang="en-US" smtClean="0"/>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E5A1E8-DB71-49B5-B8E5-E2244E1D737C}" type="slidenum">
              <a:rPr lang="en-US" smtClean="0"/>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3042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CA8796-E8F2-48A2-8AE7-8E6A1A3CEF7C}" type="datetimeFigureOut">
              <a:rPr lang="en-US" smtClean="0"/>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E5A1E8-DB71-49B5-B8E5-E2244E1D737C}" type="slidenum">
              <a:rPr lang="en-US" smtClean="0"/>
              <a:t>‹#›</a:t>
            </a:fld>
            <a:endParaRPr lang="en-US"/>
          </a:p>
        </p:txBody>
      </p:sp>
    </p:spTree>
    <p:extLst>
      <p:ext uri="{BB962C8B-B14F-4D97-AF65-F5344CB8AC3E}">
        <p14:creationId xmlns:p14="http://schemas.microsoft.com/office/powerpoint/2010/main" val="3739562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CA8796-E8F2-48A2-8AE7-8E6A1A3CEF7C}" type="datetimeFigureOut">
              <a:rPr lang="en-US" smtClean="0"/>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E5A1E8-DB71-49B5-B8E5-E2244E1D737C}"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9838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CA8796-E8F2-48A2-8AE7-8E6A1A3CEF7C}" type="datetimeFigureOut">
              <a:rPr lang="en-US" smtClean="0"/>
              <a:t>4/9/2021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E5A1E8-DB71-49B5-B8E5-E2244E1D737C}" type="slidenum">
              <a:rPr lang="en-US" smtClean="0"/>
              <a:t>‹#›</a:t>
            </a:fld>
            <a:endParaRPr lang="en-US"/>
          </a:p>
        </p:txBody>
      </p:sp>
    </p:spTree>
    <p:extLst>
      <p:ext uri="{BB962C8B-B14F-4D97-AF65-F5344CB8AC3E}">
        <p14:creationId xmlns:p14="http://schemas.microsoft.com/office/powerpoint/2010/main" val="86878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CA8796-E8F2-48A2-8AE7-8E6A1A3CEF7C}" type="datetimeFigureOut">
              <a:rPr lang="en-US" smtClean="0"/>
              <a:t>4/9/2021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E5A1E8-DB71-49B5-B8E5-E2244E1D737C}" type="slidenum">
              <a:rPr lang="en-US" smtClean="0"/>
              <a:t>‹#›</a:t>
            </a:fld>
            <a:endParaRPr lang="en-US"/>
          </a:p>
        </p:txBody>
      </p:sp>
    </p:spTree>
    <p:extLst>
      <p:ext uri="{BB962C8B-B14F-4D97-AF65-F5344CB8AC3E}">
        <p14:creationId xmlns:p14="http://schemas.microsoft.com/office/powerpoint/2010/main" val="2111961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CA8796-E8F2-48A2-8AE7-8E6A1A3CEF7C}" type="datetimeFigureOut">
              <a:rPr lang="en-US" smtClean="0"/>
              <a:t>4/9/2021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E5A1E8-DB71-49B5-B8E5-E2244E1D737C}" type="slidenum">
              <a:rPr lang="en-US" smtClean="0"/>
              <a:t>‹#›</a:t>
            </a:fld>
            <a:endParaRPr lang="en-US"/>
          </a:p>
        </p:txBody>
      </p:sp>
    </p:spTree>
    <p:extLst>
      <p:ext uri="{BB962C8B-B14F-4D97-AF65-F5344CB8AC3E}">
        <p14:creationId xmlns:p14="http://schemas.microsoft.com/office/powerpoint/2010/main" val="1563651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CA8796-E8F2-48A2-8AE7-8E6A1A3CEF7C}" type="datetimeFigureOut">
              <a:rPr lang="en-US" smtClean="0"/>
              <a:t>4/9/2021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E5A1E8-DB71-49B5-B8E5-E2244E1D737C}" type="slidenum">
              <a:rPr lang="en-US" smtClean="0"/>
              <a:t>‹#›</a:t>
            </a:fld>
            <a:endParaRPr lang="en-US"/>
          </a:p>
        </p:txBody>
      </p:sp>
    </p:spTree>
    <p:extLst>
      <p:ext uri="{BB962C8B-B14F-4D97-AF65-F5344CB8AC3E}">
        <p14:creationId xmlns:p14="http://schemas.microsoft.com/office/powerpoint/2010/main" val="3732283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smtClean="0"/>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CA8796-E8F2-48A2-8AE7-8E6A1A3CEF7C}" type="datetimeFigureOut">
              <a:rPr lang="en-US" smtClean="0"/>
              <a:t>4/9/2021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E5A1E8-DB71-49B5-B8E5-E2244E1D737C}" type="slidenum">
              <a:rPr lang="en-US" smtClean="0"/>
              <a:t>‹#›</a:t>
            </a:fld>
            <a:endParaRPr lang="en-US"/>
          </a:p>
        </p:txBody>
      </p:sp>
    </p:spTree>
    <p:extLst>
      <p:ext uri="{BB962C8B-B14F-4D97-AF65-F5344CB8AC3E}">
        <p14:creationId xmlns:p14="http://schemas.microsoft.com/office/powerpoint/2010/main" val="1187106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96CA8796-E8F2-48A2-8AE7-8E6A1A3CEF7C}" type="datetimeFigureOut">
              <a:rPr lang="en-US" smtClean="0"/>
              <a:t>4/9/2021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E5A1E8-DB71-49B5-B8E5-E2244E1D737C}"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452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6CA8796-E8F2-48A2-8AE7-8E6A1A3CEF7C}" type="datetimeFigureOut">
              <a:rPr lang="en-US" smtClean="0"/>
              <a:t>4/9/2021</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9E5A1E8-DB71-49B5-B8E5-E2244E1D737C}" type="slidenum">
              <a:rPr lang="en-US" smtClean="0"/>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8269605"/>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Nhóm 2</a:t>
            </a:r>
            <a:endParaRPr lang="en-US"/>
          </a:p>
        </p:txBody>
      </p:sp>
      <p:sp>
        <p:nvSpPr>
          <p:cNvPr id="3" name="Subtitle 2"/>
          <p:cNvSpPr>
            <a:spLocks noGrp="1"/>
          </p:cNvSpPr>
          <p:nvPr>
            <p:ph type="subTitle" idx="1"/>
          </p:nvPr>
        </p:nvSpPr>
        <p:spPr/>
        <p:txBody>
          <a:bodyPr>
            <a:normAutofit/>
          </a:bodyPr>
          <a:lstStyle/>
          <a:p>
            <a:pPr algn="just"/>
            <a:r>
              <a:rPr lang="en-US" sz="1800" smtClean="0">
                <a:latin typeface="Arial" panose="020B0604020202020204" pitchFamily="34" charset="0"/>
                <a:cs typeface="Arial" panose="020B0604020202020204" pitchFamily="34" charset="0"/>
              </a:rPr>
              <a:t>Chủ đề 2: Vận </a:t>
            </a:r>
            <a:r>
              <a:rPr lang="vi-VN" sz="1800" smtClean="0">
                <a:latin typeface="Arial" panose="020B0604020202020204" pitchFamily="34" charset="0"/>
                <a:cs typeface="Arial" panose="020B0604020202020204" pitchFamily="34" charset="0"/>
              </a:rPr>
              <a:t>dụng quy luật </a:t>
            </a:r>
            <a:r>
              <a:rPr lang="en-US" sz="1800" smtClean="0">
                <a:latin typeface="Arial" panose="020B0604020202020204" pitchFamily="34" charset="0"/>
                <a:cs typeface="Arial" panose="020B0604020202020204" pitchFamily="34" charset="0"/>
              </a:rPr>
              <a:t>M</a:t>
            </a:r>
            <a:r>
              <a:rPr lang="vi-VN" sz="1800" smtClean="0">
                <a:latin typeface="Arial" panose="020B0604020202020204" pitchFamily="34" charset="0"/>
                <a:cs typeface="Arial" panose="020B0604020202020204" pitchFamily="34" charset="0"/>
              </a:rPr>
              <a:t>âu thuẫn trong nhận thức và hoạt động thực tiễn</a:t>
            </a:r>
            <a:endParaRPr lang="en-US" sz="1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38432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Calibri Light" panose="020F0302020204030204" pitchFamily="34" charset="0"/>
                <a:cs typeface="Calibri Light" panose="020F0302020204030204" pitchFamily="34" charset="0"/>
              </a:rPr>
              <a:t>2. Nội dung quy luật</a:t>
            </a:r>
            <a:endParaRPr lang="en-US" b="1">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p:txBody>
          <a:bodyPr/>
          <a:lstStyle/>
          <a:p>
            <a:pPr marL="0" indent="0">
              <a:buNone/>
            </a:pPr>
            <a:r>
              <a:rPr lang="en-US" smtClean="0"/>
              <a:t>2.1. Các yếu tố</a:t>
            </a:r>
          </a:p>
          <a:p>
            <a:pPr marL="0" indent="0">
              <a:buNone/>
            </a:pPr>
            <a:r>
              <a:rPr lang="en-US" smtClean="0"/>
              <a:t>2.2. Sự phát triển</a:t>
            </a:r>
          </a:p>
          <a:p>
            <a:pPr marL="0" indent="0">
              <a:buNone/>
            </a:pPr>
            <a:r>
              <a:rPr lang="en-US" smtClean="0"/>
              <a:t>2.3. Tính chất</a:t>
            </a:r>
            <a:endParaRPr lang="en-US"/>
          </a:p>
        </p:txBody>
      </p:sp>
    </p:spTree>
    <p:extLst>
      <p:ext uri="{BB962C8B-B14F-4D97-AF65-F5344CB8AC3E}">
        <p14:creationId xmlns:p14="http://schemas.microsoft.com/office/powerpoint/2010/main" val="17797221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Calibri Light" panose="020F0302020204030204" pitchFamily="34" charset="0"/>
                <a:cs typeface="Calibri Light" panose="020F0302020204030204" pitchFamily="34" charset="0"/>
              </a:rPr>
              <a:t>2.1. Các yếu tố (1)</a:t>
            </a:r>
            <a:endParaRPr lang="en-US" b="1">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p:txBody>
          <a:bodyPr>
            <a:normAutofit/>
          </a:bodyPr>
          <a:lstStyle/>
          <a:p>
            <a:pPr fontAlgn="base">
              <a:lnSpc>
                <a:spcPct val="150000"/>
              </a:lnSpc>
            </a:pPr>
            <a:r>
              <a:rPr lang="vi-VN" sz="2400"/>
              <a:t>Sự thống nhất </a:t>
            </a:r>
          </a:p>
          <a:p>
            <a:pPr lvl="1" fontAlgn="base">
              <a:lnSpc>
                <a:spcPct val="150000"/>
              </a:lnSpc>
            </a:pPr>
            <a:r>
              <a:rPr lang="vi-VN"/>
              <a:t>Hai mặt đối lập tạo thành mâu thuẫn biện chứng tồn tại trong sự thống nhất </a:t>
            </a:r>
          </a:p>
          <a:p>
            <a:pPr lvl="1" fontAlgn="base">
              <a:lnSpc>
                <a:spcPct val="150000"/>
              </a:lnSpc>
            </a:pPr>
            <a:r>
              <a:rPr lang="vi-VN"/>
              <a:t>Là sự nương tựa lẫn nhau, tồn tại không tách rời nhau </a:t>
            </a:r>
          </a:p>
          <a:p>
            <a:pPr lvl="1" fontAlgn="base">
              <a:lnSpc>
                <a:spcPct val="150000"/>
              </a:lnSpc>
            </a:pPr>
            <a:r>
              <a:rPr lang="vi-VN"/>
              <a:t>Biểu hiện ở sự tác động ngang nhau</a:t>
            </a:r>
          </a:p>
          <a:p>
            <a:pPr lvl="1" fontAlgn="base">
              <a:lnSpc>
                <a:spcPct val="150000"/>
              </a:lnSpc>
            </a:pPr>
            <a:r>
              <a:rPr lang="vi-VN"/>
              <a:t>Có nhân tố giống nhau giữa các mặt đối lập </a:t>
            </a:r>
          </a:p>
          <a:p>
            <a:pPr lvl="1" fontAlgn="base">
              <a:lnSpc>
                <a:spcPct val="150000"/>
              </a:lnSpc>
            </a:pPr>
            <a:r>
              <a:rPr lang="vi-VN"/>
              <a:t>Những nhân tố giống nhau gọi là đồng nhất </a:t>
            </a:r>
          </a:p>
          <a:p>
            <a:pPr lvl="1" fontAlgn="base">
              <a:lnSpc>
                <a:spcPct val="150000"/>
              </a:lnSpc>
            </a:pPr>
            <a:r>
              <a:rPr lang="vi-VN"/>
              <a:t>Do có sự đồng nhất, trong sự triển khai mẫu thuẫn, các mặt đối lập có thể chuyễn hoá lẫn nhau </a:t>
            </a:r>
          </a:p>
        </p:txBody>
      </p:sp>
    </p:spTree>
    <p:extLst>
      <p:ext uri="{BB962C8B-B14F-4D97-AF65-F5344CB8AC3E}">
        <p14:creationId xmlns:p14="http://schemas.microsoft.com/office/powerpoint/2010/main" val="7750547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Calibri Light" panose="020F0302020204030204" pitchFamily="34" charset="0"/>
                <a:cs typeface="Calibri Light" panose="020F0302020204030204" pitchFamily="34" charset="0"/>
              </a:rPr>
              <a:t>2.1. Các yếu tố (2)</a:t>
            </a:r>
            <a:endParaRPr lang="en-US" b="1">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p:txBody>
          <a:bodyPr>
            <a:normAutofit/>
          </a:bodyPr>
          <a:lstStyle/>
          <a:p>
            <a:pPr fontAlgn="base">
              <a:lnSpc>
                <a:spcPct val="150000"/>
              </a:lnSpc>
            </a:pPr>
            <a:r>
              <a:rPr lang="vi-VN" sz="2400" smtClean="0"/>
              <a:t>Đấu </a:t>
            </a:r>
            <a:r>
              <a:rPr lang="vi-VN" sz="2400"/>
              <a:t>tranh </a:t>
            </a:r>
          </a:p>
          <a:p>
            <a:pPr lvl="1" fontAlgn="base">
              <a:lnSpc>
                <a:spcPct val="150000"/>
              </a:lnSpc>
            </a:pPr>
            <a:r>
              <a:rPr lang="vi-VN" smtClean="0"/>
              <a:t>Tác </a:t>
            </a:r>
            <a:r>
              <a:rPr lang="vi-VN"/>
              <a:t>động qua lại theo xu hướng bài trừ và phủ định lẫn nhau </a:t>
            </a:r>
          </a:p>
          <a:p>
            <a:pPr lvl="1" fontAlgn="base">
              <a:lnSpc>
                <a:spcPct val="150000"/>
              </a:lnSpc>
            </a:pPr>
            <a:r>
              <a:rPr lang="vi-VN"/>
              <a:t>Hình thức phong phú đa dạng, </a:t>
            </a:r>
            <a:r>
              <a:rPr lang="en-US" smtClean="0"/>
              <a:t>tùy</a:t>
            </a:r>
            <a:r>
              <a:rPr lang="vi-VN" smtClean="0"/>
              <a:t> </a:t>
            </a:r>
            <a:r>
              <a:rPr lang="vi-VN"/>
              <a:t>vào tính chất và mỗi quan hệ qua lại giữa các mặt đối lập và điều kiện cụ thể diễn ra cuộc đấu tranh </a:t>
            </a:r>
          </a:p>
        </p:txBody>
      </p:sp>
    </p:spTree>
    <p:extLst>
      <p:ext uri="{BB962C8B-B14F-4D97-AF65-F5344CB8AC3E}">
        <p14:creationId xmlns:p14="http://schemas.microsoft.com/office/powerpoint/2010/main" val="12154057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Calibri Light" panose="020F0302020204030204" pitchFamily="34" charset="0"/>
                <a:cs typeface="Calibri Light" panose="020F0302020204030204" pitchFamily="34" charset="0"/>
              </a:rPr>
              <a:t>2.1. Các yếu tố (3)</a:t>
            </a:r>
            <a:endParaRPr lang="en-US" b="1">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p:txBody>
          <a:bodyPr>
            <a:normAutofit lnSpcReduction="10000"/>
          </a:bodyPr>
          <a:lstStyle/>
          <a:p>
            <a:pPr fontAlgn="base">
              <a:lnSpc>
                <a:spcPct val="160000"/>
              </a:lnSpc>
            </a:pPr>
            <a:r>
              <a:rPr lang="vi-VN" sz="2400">
                <a:latin typeface="Arial (Body)"/>
              </a:rPr>
              <a:t>Mối quan hệ </a:t>
            </a:r>
          </a:p>
          <a:p>
            <a:pPr lvl="1" fontAlgn="base">
              <a:lnSpc>
                <a:spcPct val="160000"/>
              </a:lnSpc>
            </a:pPr>
            <a:r>
              <a:rPr lang="vi-VN">
                <a:latin typeface="Arial (Body)"/>
              </a:rPr>
              <a:t>Sự thống nhất và </a:t>
            </a:r>
            <a:r>
              <a:rPr lang="en-US" smtClean="0">
                <a:latin typeface="Arial (Body)"/>
              </a:rPr>
              <a:t>đấu</a:t>
            </a:r>
            <a:r>
              <a:rPr lang="vi-VN" smtClean="0">
                <a:latin typeface="Arial (Body)"/>
              </a:rPr>
              <a:t> </a:t>
            </a:r>
            <a:r>
              <a:rPr lang="vi-VN">
                <a:latin typeface="Arial (Body)"/>
              </a:rPr>
              <a:t>tranh của các mặt đối lập không tách rời nhau trong một mâu thuẫn </a:t>
            </a:r>
          </a:p>
          <a:p>
            <a:pPr lvl="1" fontAlgn="base">
              <a:lnSpc>
                <a:spcPct val="160000"/>
              </a:lnSpc>
            </a:pPr>
            <a:r>
              <a:rPr lang="vi-VN">
                <a:latin typeface="Arial (Body)"/>
              </a:rPr>
              <a:t>Vì trong sự ràng buộc, phụ thuộc quy định lẫn nhau thì hai mặt đối lập vẫn luôn có xu hướng phát triển trái ngược nhau, đấu tranh với nhau </a:t>
            </a:r>
          </a:p>
          <a:p>
            <a:pPr lvl="1" fontAlgn="base">
              <a:lnSpc>
                <a:spcPct val="160000"/>
              </a:lnSpc>
            </a:pPr>
            <a:r>
              <a:rPr lang="vi-VN">
                <a:latin typeface="Arial (Body)"/>
              </a:rPr>
              <a:t>Không có sự thống nhất thì không có sự đấu tranh </a:t>
            </a:r>
          </a:p>
          <a:p>
            <a:pPr lvl="1" fontAlgn="base">
              <a:lnSpc>
                <a:spcPct val="160000"/>
              </a:lnSpc>
            </a:pPr>
            <a:r>
              <a:rPr lang="vi-VN">
                <a:latin typeface="Arial (Body)"/>
              </a:rPr>
              <a:t>Thống nhất là tiền đề của đấu tranh </a:t>
            </a:r>
          </a:p>
          <a:p>
            <a:pPr lvl="1" fontAlgn="base">
              <a:lnSpc>
                <a:spcPct val="160000"/>
              </a:lnSpc>
            </a:pPr>
            <a:r>
              <a:rPr lang="en-US" smtClean="0">
                <a:latin typeface="Arial (Body)"/>
              </a:rPr>
              <a:t>Đấu</a:t>
            </a:r>
            <a:r>
              <a:rPr lang="vi-VN" smtClean="0">
                <a:latin typeface="Arial (Body)"/>
              </a:rPr>
              <a:t> </a:t>
            </a:r>
            <a:r>
              <a:rPr lang="vi-VN">
                <a:latin typeface="Arial (Body)"/>
              </a:rPr>
              <a:t>tranh của các mặt đối lập là nguồn gốc, động lực của sự vận động, phát </a:t>
            </a:r>
            <a:r>
              <a:rPr lang="vi-VN" smtClean="0">
                <a:latin typeface="Arial (Body)"/>
              </a:rPr>
              <a:t>triển</a:t>
            </a:r>
            <a:endParaRPr lang="vi-VN">
              <a:latin typeface="Arial (Body)"/>
            </a:endParaRPr>
          </a:p>
        </p:txBody>
      </p:sp>
    </p:spTree>
    <p:extLst>
      <p:ext uri="{BB962C8B-B14F-4D97-AF65-F5344CB8AC3E}">
        <p14:creationId xmlns:p14="http://schemas.microsoft.com/office/powerpoint/2010/main" val="5127575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Calibri Light" panose="020F0302020204030204" pitchFamily="34" charset="0"/>
                <a:cs typeface="Calibri Light" panose="020F0302020204030204" pitchFamily="34" charset="0"/>
              </a:rPr>
              <a:t>2.1. Các yếu tố (4)</a:t>
            </a:r>
            <a:endParaRPr lang="en-US" b="1">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p:txBody>
          <a:bodyPr>
            <a:normAutofit/>
          </a:bodyPr>
          <a:lstStyle/>
          <a:p>
            <a:pPr fontAlgn="base">
              <a:lnSpc>
                <a:spcPct val="160000"/>
              </a:lnSpc>
            </a:pPr>
            <a:r>
              <a:rPr lang="vi-VN" sz="2400" smtClean="0">
                <a:latin typeface="Arial (Body)"/>
              </a:rPr>
              <a:t>Sự </a:t>
            </a:r>
            <a:r>
              <a:rPr lang="vi-VN" sz="2400">
                <a:latin typeface="Arial (Body)"/>
              </a:rPr>
              <a:t>chuyển hoá </a:t>
            </a:r>
          </a:p>
          <a:p>
            <a:pPr lvl="1" fontAlgn="base">
              <a:lnSpc>
                <a:spcPct val="160000"/>
              </a:lnSpc>
            </a:pPr>
            <a:r>
              <a:rPr lang="vi-VN">
                <a:latin typeface="Arial (Body)"/>
              </a:rPr>
              <a:t>Sự chuyển hoá của các mặt đối lập là tất yếu, là kết quả của sự đấu tranh giữa các mặt đối </a:t>
            </a:r>
            <a:r>
              <a:rPr lang="vi-VN" smtClean="0">
                <a:latin typeface="Arial (Body)"/>
              </a:rPr>
              <a:t>lập</a:t>
            </a:r>
            <a:endParaRPr lang="vi-VN">
              <a:latin typeface="Arial (Body)"/>
            </a:endParaRPr>
          </a:p>
          <a:p>
            <a:pPr lvl="1" fontAlgn="base">
              <a:lnSpc>
                <a:spcPct val="160000"/>
              </a:lnSpc>
            </a:pPr>
            <a:r>
              <a:rPr lang="vi-VN">
                <a:latin typeface="Arial (Body)"/>
              </a:rPr>
              <a:t>Đa dạng, do sự đa dạng của thế giới </a:t>
            </a:r>
          </a:p>
          <a:p>
            <a:pPr lvl="1" fontAlgn="base">
              <a:lnSpc>
                <a:spcPct val="160000"/>
              </a:lnSpc>
            </a:pPr>
            <a:r>
              <a:rPr lang="vi-VN">
                <a:latin typeface="Arial (Body)"/>
              </a:rPr>
              <a:t>Có thể hai mặt đối lập chuyển hoá lẫn </a:t>
            </a:r>
            <a:r>
              <a:rPr lang="vi-VN" smtClean="0">
                <a:latin typeface="Arial (Body)"/>
              </a:rPr>
              <a:t>nhau</a:t>
            </a:r>
            <a:endParaRPr lang="vi-VN">
              <a:latin typeface="Arial (Body)"/>
            </a:endParaRPr>
          </a:p>
          <a:p>
            <a:pPr lvl="1" fontAlgn="base">
              <a:lnSpc>
                <a:spcPct val="160000"/>
              </a:lnSpc>
            </a:pPr>
            <a:r>
              <a:rPr lang="vi-VN">
                <a:latin typeface="Arial (Body)"/>
              </a:rPr>
              <a:t>Cũng có thể hai mặt đối lập chuyển hoá thành những chất mới </a:t>
            </a:r>
          </a:p>
          <a:p>
            <a:pPr lvl="1" fontAlgn="base">
              <a:lnSpc>
                <a:spcPct val="160000"/>
              </a:lnSpc>
            </a:pPr>
            <a:r>
              <a:rPr lang="vi-VN">
                <a:latin typeface="Arial (Body)"/>
              </a:rPr>
              <a:t>Sự chuyển hoá của các mặt đối lập cần có những điều kiện nhất </a:t>
            </a:r>
            <a:r>
              <a:rPr lang="vi-VN" smtClean="0">
                <a:latin typeface="Arial (Body)"/>
              </a:rPr>
              <a:t>định</a:t>
            </a:r>
            <a:endParaRPr lang="vi-VN">
              <a:latin typeface="Arial (Body)"/>
            </a:endParaRPr>
          </a:p>
        </p:txBody>
      </p:sp>
    </p:spTree>
    <p:extLst>
      <p:ext uri="{BB962C8B-B14F-4D97-AF65-F5344CB8AC3E}">
        <p14:creationId xmlns:p14="http://schemas.microsoft.com/office/powerpoint/2010/main" val="7217328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Calibri Light" panose="020F0302020204030204" pitchFamily="34" charset="0"/>
                <a:cs typeface="Calibri Light" panose="020F0302020204030204" pitchFamily="34" charset="0"/>
              </a:rPr>
              <a:t>2.2. Sự phát triển (1)</a:t>
            </a:r>
          </a:p>
        </p:txBody>
      </p:sp>
      <p:sp>
        <p:nvSpPr>
          <p:cNvPr id="3" name="Content Placeholder 2"/>
          <p:cNvSpPr>
            <a:spLocks noGrp="1"/>
          </p:cNvSpPr>
          <p:nvPr>
            <p:ph idx="1"/>
          </p:nvPr>
        </p:nvSpPr>
        <p:spPr/>
        <p:txBody>
          <a:bodyPr>
            <a:normAutofit lnSpcReduction="10000"/>
          </a:bodyPr>
          <a:lstStyle/>
          <a:p>
            <a:pPr lvl="1" algn="just">
              <a:lnSpc>
                <a:spcPct val="150000"/>
              </a:lnSpc>
            </a:pPr>
            <a:r>
              <a:rPr lang="vi-VN" b="1">
                <a:latin typeface="Arial (Body)"/>
              </a:rPr>
              <a:t>Phát triển </a:t>
            </a:r>
            <a:r>
              <a:rPr lang="vi-VN">
                <a:latin typeface="Arial (Body)"/>
              </a:rPr>
              <a:t>là sự đấu tranh của các mặt đối lập: Sự phát triển của sự vật, hiện tượng gắn liền với </a:t>
            </a:r>
            <a:r>
              <a:rPr lang="en-US" smtClean="0">
                <a:latin typeface="Arial (Body)"/>
              </a:rPr>
              <a:t>ba giai đoạn:</a:t>
            </a:r>
          </a:p>
          <a:p>
            <a:pPr lvl="2" algn="just">
              <a:lnSpc>
                <a:spcPct val="150000"/>
              </a:lnSpc>
            </a:pPr>
            <a:r>
              <a:rPr lang="en-US" b="0" i="0" smtClean="0">
                <a:solidFill>
                  <a:srgbClr val="202122"/>
                </a:solidFill>
                <a:effectLst/>
                <a:latin typeface="Arial (Body)"/>
              </a:rPr>
              <a:t>Giai đoạn hình thành mâu thuẫn</a:t>
            </a:r>
          </a:p>
          <a:p>
            <a:pPr lvl="2" algn="just">
              <a:lnSpc>
                <a:spcPct val="150000"/>
              </a:lnSpc>
            </a:pPr>
            <a:r>
              <a:rPr lang="en-US" smtClean="0">
                <a:solidFill>
                  <a:srgbClr val="202122"/>
                </a:solidFill>
                <a:latin typeface="Arial (Body)"/>
              </a:rPr>
              <a:t>Giai đoạn phát triển của mâu thuẫn</a:t>
            </a:r>
          </a:p>
          <a:p>
            <a:pPr lvl="2" algn="just">
              <a:lnSpc>
                <a:spcPct val="150000"/>
              </a:lnSpc>
            </a:pPr>
            <a:r>
              <a:rPr lang="en-US" b="0" i="0" smtClean="0">
                <a:solidFill>
                  <a:srgbClr val="202122"/>
                </a:solidFill>
                <a:effectLst/>
                <a:latin typeface="Arial (Body)"/>
              </a:rPr>
              <a:t>Giai đoạn giải quyết mâu thuẫn</a:t>
            </a:r>
          </a:p>
          <a:p>
            <a:pPr lvl="1" algn="just">
              <a:lnSpc>
                <a:spcPct val="150000"/>
              </a:lnSpc>
            </a:pPr>
            <a:r>
              <a:rPr lang="vi-VN"/>
              <a:t>Lúc đầu mâu thuẫn mới xuất hiện mâu thuẫn chỉ là sự khác nhau căn bản, nhưng theo khuynh hướng trái ngược nhau. Sự khác nhau đó càng ngày càng phát triển đi đến đối lập. Khi hai mặt đối lập xung đột gay gắt đã đủ điều kiện, chúng sẽ chuyển hoá lẫn nhau, mâu thuẫn được giải quyết. Nhờ đó thể thống nhất cũ được thay thế bằng thể thống nhất mới; sự vật cũ mất đi sự vật mới ra đời thay </a:t>
            </a:r>
            <a:r>
              <a:rPr lang="vi-VN" smtClean="0"/>
              <a:t>thế</a:t>
            </a:r>
            <a:endParaRPr lang="en-US" b="0" i="0" smtClean="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29440648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Calibri Light" panose="020F0302020204030204" pitchFamily="34" charset="0"/>
                <a:cs typeface="Calibri Light" panose="020F0302020204030204" pitchFamily="34" charset="0"/>
              </a:rPr>
              <a:t>2.2. Sự phát triển (2)</a:t>
            </a:r>
          </a:p>
        </p:txBody>
      </p:sp>
      <p:grpSp>
        <p:nvGrpSpPr>
          <p:cNvPr id="4" name="Group 3"/>
          <p:cNvGrpSpPr/>
          <p:nvPr/>
        </p:nvGrpSpPr>
        <p:grpSpPr>
          <a:xfrm>
            <a:off x="914400" y="2179033"/>
            <a:ext cx="2330283" cy="2894772"/>
            <a:chOff x="282328" y="383154"/>
            <a:chExt cx="2330283" cy="2894772"/>
          </a:xfrm>
        </p:grpSpPr>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432" y="638598"/>
              <a:ext cx="2165178" cy="1872586"/>
            </a:xfrm>
            <a:prstGeom prst="rect">
              <a:avLst/>
            </a:prstGeom>
            <a:noFill/>
            <a:ln w="25400">
              <a:solidFill>
                <a:srgbClr val="53C69F"/>
              </a:solidFill>
            </a:ln>
          </p:spPr>
        </p:pic>
        <p:sp>
          <p:nvSpPr>
            <p:cNvPr id="6" name="Rectangle 5"/>
            <p:cNvSpPr/>
            <p:nvPr/>
          </p:nvSpPr>
          <p:spPr>
            <a:xfrm>
              <a:off x="447433" y="2698461"/>
              <a:ext cx="2165178" cy="579465"/>
            </a:xfrm>
            <a:prstGeom prst="rect">
              <a:avLst/>
            </a:prstGeom>
            <a:solidFill>
              <a:schemeClr val="bg1"/>
            </a:solidFill>
            <a:ln w="25400">
              <a:solidFill>
                <a:srgbClr val="53C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latin typeface="+mj-lt"/>
                  <a:cs typeface="Times New Roman" panose="02020603050405020304" pitchFamily="18" charset="0"/>
                </a:rPr>
                <a:t>Thực</a:t>
              </a:r>
              <a:r>
                <a:rPr lang="en-US" sz="1600" dirty="0" smtClean="0">
                  <a:solidFill>
                    <a:schemeClr val="tx1"/>
                  </a:solidFill>
                  <a:latin typeface="+mj-lt"/>
                  <a:cs typeface="Times New Roman" panose="02020603050405020304" pitchFamily="18" charset="0"/>
                </a:rPr>
                <a:t> </a:t>
              </a:r>
              <a:r>
                <a:rPr lang="en-US" sz="1600" dirty="0" err="1" smtClean="0">
                  <a:solidFill>
                    <a:schemeClr val="tx1"/>
                  </a:solidFill>
                  <a:latin typeface="+mj-lt"/>
                  <a:cs typeface="Times New Roman" panose="02020603050405020304" pitchFamily="18" charset="0"/>
                </a:rPr>
                <a:t>dân</a:t>
              </a:r>
              <a:r>
                <a:rPr lang="en-US" sz="1600" dirty="0" smtClean="0">
                  <a:solidFill>
                    <a:schemeClr val="tx1"/>
                  </a:solidFill>
                  <a:latin typeface="+mj-lt"/>
                  <a:cs typeface="Times New Roman" panose="02020603050405020304" pitchFamily="18" charset="0"/>
                </a:rPr>
                <a:t> </a:t>
              </a:r>
              <a:r>
                <a:rPr lang="en-US" sz="1600" dirty="0" err="1" smtClean="0">
                  <a:solidFill>
                    <a:schemeClr val="tx1"/>
                  </a:solidFill>
                  <a:latin typeface="+mj-lt"/>
                  <a:cs typeface="Times New Roman" panose="02020603050405020304" pitchFamily="18" charset="0"/>
                </a:rPr>
                <a:t>Pháp</a:t>
              </a:r>
              <a:r>
                <a:rPr lang="en-US" sz="1600" dirty="0" smtClean="0">
                  <a:solidFill>
                    <a:schemeClr val="tx1"/>
                  </a:solidFill>
                  <a:latin typeface="+mj-lt"/>
                  <a:cs typeface="Times New Roman" panose="02020603050405020304" pitchFamily="18" charset="0"/>
                </a:rPr>
                <a:t> </a:t>
              </a:r>
              <a:r>
                <a:rPr lang="en-US" sz="1600" dirty="0" err="1" smtClean="0">
                  <a:solidFill>
                    <a:schemeClr val="tx1"/>
                  </a:solidFill>
                  <a:latin typeface="+mj-lt"/>
                  <a:cs typeface="Times New Roman" panose="02020603050405020304" pitchFamily="18" charset="0"/>
                </a:rPr>
                <a:t>đô</a:t>
              </a:r>
              <a:r>
                <a:rPr lang="en-US" sz="1600" dirty="0" smtClean="0">
                  <a:solidFill>
                    <a:schemeClr val="tx1"/>
                  </a:solidFill>
                  <a:latin typeface="+mj-lt"/>
                  <a:cs typeface="Times New Roman" panose="02020603050405020304" pitchFamily="18" charset="0"/>
                </a:rPr>
                <a:t> </a:t>
              </a:r>
              <a:r>
                <a:rPr lang="en-US" sz="1600" dirty="0" err="1" smtClean="0">
                  <a:solidFill>
                    <a:schemeClr val="tx1"/>
                  </a:solidFill>
                  <a:latin typeface="+mj-lt"/>
                  <a:cs typeface="Times New Roman" panose="02020603050405020304" pitchFamily="18" charset="0"/>
                </a:rPr>
                <a:t>hộ</a:t>
              </a:r>
              <a:r>
                <a:rPr lang="en-US" sz="1600" dirty="0" smtClean="0">
                  <a:solidFill>
                    <a:schemeClr val="tx1"/>
                  </a:solidFill>
                  <a:latin typeface="+mj-lt"/>
                  <a:cs typeface="Times New Roman" panose="02020603050405020304" pitchFamily="18" charset="0"/>
                </a:rPr>
                <a:t> </a:t>
              </a:r>
              <a:r>
                <a:rPr lang="en-US" sz="1600" dirty="0" err="1" smtClean="0">
                  <a:solidFill>
                    <a:schemeClr val="tx1"/>
                  </a:solidFill>
                  <a:latin typeface="+mj-lt"/>
                  <a:cs typeface="Times New Roman" panose="02020603050405020304" pitchFamily="18" charset="0"/>
                </a:rPr>
                <a:t>nước</a:t>
              </a:r>
              <a:r>
                <a:rPr lang="en-US" sz="1600" dirty="0" smtClean="0">
                  <a:solidFill>
                    <a:schemeClr val="tx1"/>
                  </a:solidFill>
                  <a:latin typeface="+mj-lt"/>
                  <a:cs typeface="Times New Roman" panose="02020603050405020304" pitchFamily="18" charset="0"/>
                </a:rPr>
                <a:t> ta</a:t>
              </a:r>
              <a:endParaRPr lang="en-US" sz="1600" dirty="0">
                <a:solidFill>
                  <a:schemeClr val="tx1"/>
                </a:solidFill>
                <a:latin typeface="+mj-lt"/>
                <a:cs typeface="Times New Roman" panose="02020603050405020304" pitchFamily="18" charset="0"/>
              </a:endParaRPr>
            </a:p>
          </p:txBody>
        </p:sp>
        <p:grpSp>
          <p:nvGrpSpPr>
            <p:cNvPr id="7" name="Google Shape;5091;p56"/>
            <p:cNvGrpSpPr/>
            <p:nvPr/>
          </p:nvGrpSpPr>
          <p:grpSpPr>
            <a:xfrm>
              <a:off x="282328" y="383154"/>
              <a:ext cx="509336" cy="527098"/>
              <a:chOff x="1937200" y="2605350"/>
              <a:chExt cx="128225" cy="132700"/>
            </a:xfrm>
          </p:grpSpPr>
          <p:sp>
            <p:nvSpPr>
              <p:cNvPr id="9" name="Google Shape;5093;p56"/>
              <p:cNvSpPr/>
              <p:nvPr/>
            </p:nvSpPr>
            <p:spPr>
              <a:xfrm>
                <a:off x="2039375" y="2650525"/>
                <a:ext cx="7925" cy="6675"/>
              </a:xfrm>
              <a:custGeom>
                <a:avLst/>
                <a:gdLst/>
                <a:ahLst/>
                <a:cxnLst/>
                <a:rect l="l" t="t" r="r" b="b"/>
                <a:pathLst>
                  <a:path w="317" h="267" extrusionOk="0">
                    <a:moveTo>
                      <a:pt x="212" y="0"/>
                    </a:moveTo>
                    <a:cubicBezTo>
                      <a:pt x="147" y="0"/>
                      <a:pt x="88" y="40"/>
                      <a:pt x="58" y="96"/>
                    </a:cubicBezTo>
                    <a:cubicBezTo>
                      <a:pt x="26" y="146"/>
                      <a:pt x="1" y="216"/>
                      <a:pt x="64" y="253"/>
                    </a:cubicBezTo>
                    <a:cubicBezTo>
                      <a:pt x="77" y="266"/>
                      <a:pt x="95" y="266"/>
                      <a:pt x="114" y="266"/>
                    </a:cubicBezTo>
                    <a:cubicBezTo>
                      <a:pt x="196" y="260"/>
                      <a:pt x="259" y="197"/>
                      <a:pt x="272" y="121"/>
                    </a:cubicBezTo>
                    <a:cubicBezTo>
                      <a:pt x="304" y="71"/>
                      <a:pt x="316" y="26"/>
                      <a:pt x="259" y="7"/>
                    </a:cubicBezTo>
                    <a:cubicBezTo>
                      <a:pt x="244" y="3"/>
                      <a:pt x="228" y="0"/>
                      <a:pt x="2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94;p56"/>
              <p:cNvSpPr/>
              <p:nvPr/>
            </p:nvSpPr>
            <p:spPr>
              <a:xfrm>
                <a:off x="2050000" y="2649275"/>
                <a:ext cx="12425" cy="7925"/>
              </a:xfrm>
              <a:custGeom>
                <a:avLst/>
                <a:gdLst/>
                <a:ahLst/>
                <a:cxnLst/>
                <a:rect l="l" t="t" r="r" b="b"/>
                <a:pathLst>
                  <a:path w="497" h="317" extrusionOk="0">
                    <a:moveTo>
                      <a:pt x="402" y="1"/>
                    </a:moveTo>
                    <a:cubicBezTo>
                      <a:pt x="276" y="7"/>
                      <a:pt x="162" y="64"/>
                      <a:pt x="74" y="152"/>
                    </a:cubicBezTo>
                    <a:cubicBezTo>
                      <a:pt x="0" y="221"/>
                      <a:pt x="19" y="317"/>
                      <a:pt x="90" y="317"/>
                    </a:cubicBezTo>
                    <a:cubicBezTo>
                      <a:pt x="110" y="317"/>
                      <a:pt x="135" y="309"/>
                      <a:pt x="162" y="291"/>
                    </a:cubicBezTo>
                    <a:lnTo>
                      <a:pt x="162" y="291"/>
                    </a:lnTo>
                    <a:cubicBezTo>
                      <a:pt x="143" y="303"/>
                      <a:pt x="238" y="310"/>
                      <a:pt x="251" y="310"/>
                    </a:cubicBezTo>
                    <a:cubicBezTo>
                      <a:pt x="345" y="297"/>
                      <a:pt x="427" y="240"/>
                      <a:pt x="465" y="152"/>
                    </a:cubicBezTo>
                    <a:cubicBezTo>
                      <a:pt x="497" y="95"/>
                      <a:pt x="490" y="1"/>
                      <a:pt x="4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95;p56"/>
              <p:cNvSpPr/>
              <p:nvPr/>
            </p:nvSpPr>
            <p:spPr>
              <a:xfrm>
                <a:off x="2056325" y="2663150"/>
                <a:ext cx="7375" cy="6975"/>
              </a:xfrm>
              <a:custGeom>
                <a:avLst/>
                <a:gdLst/>
                <a:ahLst/>
                <a:cxnLst/>
                <a:rect l="l" t="t" r="r" b="b"/>
                <a:pathLst>
                  <a:path w="295" h="279" extrusionOk="0">
                    <a:moveTo>
                      <a:pt x="210" y="0"/>
                    </a:moveTo>
                    <a:cubicBezTo>
                      <a:pt x="117" y="0"/>
                      <a:pt x="51" y="112"/>
                      <a:pt x="23" y="184"/>
                    </a:cubicBezTo>
                    <a:cubicBezTo>
                      <a:pt x="0" y="248"/>
                      <a:pt x="44" y="279"/>
                      <a:pt x="93" y="279"/>
                    </a:cubicBezTo>
                    <a:cubicBezTo>
                      <a:pt x="112" y="279"/>
                      <a:pt x="132" y="274"/>
                      <a:pt x="149" y="266"/>
                    </a:cubicBezTo>
                    <a:cubicBezTo>
                      <a:pt x="206" y="234"/>
                      <a:pt x="294" y="146"/>
                      <a:pt x="269" y="70"/>
                    </a:cubicBezTo>
                    <a:cubicBezTo>
                      <a:pt x="269" y="70"/>
                      <a:pt x="269" y="70"/>
                      <a:pt x="263" y="64"/>
                    </a:cubicBezTo>
                    <a:cubicBezTo>
                      <a:pt x="275" y="39"/>
                      <a:pt x="282" y="20"/>
                      <a:pt x="250" y="7"/>
                    </a:cubicBezTo>
                    <a:cubicBezTo>
                      <a:pt x="236" y="2"/>
                      <a:pt x="223"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096;p56"/>
              <p:cNvSpPr/>
              <p:nvPr/>
            </p:nvSpPr>
            <p:spPr>
              <a:xfrm>
                <a:off x="2043475" y="2665175"/>
                <a:ext cx="7275" cy="4725"/>
              </a:xfrm>
              <a:custGeom>
                <a:avLst/>
                <a:gdLst/>
                <a:ahLst/>
                <a:cxnLst/>
                <a:rect l="l" t="t" r="r" b="b"/>
                <a:pathLst>
                  <a:path w="291" h="189" extrusionOk="0">
                    <a:moveTo>
                      <a:pt x="195" y="0"/>
                    </a:moveTo>
                    <a:cubicBezTo>
                      <a:pt x="183" y="0"/>
                      <a:pt x="170" y="3"/>
                      <a:pt x="159" y="8"/>
                    </a:cubicBezTo>
                    <a:lnTo>
                      <a:pt x="146" y="14"/>
                    </a:lnTo>
                    <a:cubicBezTo>
                      <a:pt x="95" y="33"/>
                      <a:pt x="1" y="147"/>
                      <a:pt x="83" y="185"/>
                    </a:cubicBezTo>
                    <a:cubicBezTo>
                      <a:pt x="90" y="188"/>
                      <a:pt x="98" y="189"/>
                      <a:pt x="106" y="189"/>
                    </a:cubicBezTo>
                    <a:cubicBezTo>
                      <a:pt x="132" y="189"/>
                      <a:pt x="160" y="175"/>
                      <a:pt x="184" y="166"/>
                    </a:cubicBezTo>
                    <a:cubicBezTo>
                      <a:pt x="215" y="153"/>
                      <a:pt x="291" y="71"/>
                      <a:pt x="247" y="40"/>
                    </a:cubicBezTo>
                    <a:cubicBezTo>
                      <a:pt x="241" y="34"/>
                      <a:pt x="237" y="31"/>
                      <a:pt x="234" y="30"/>
                    </a:cubicBezTo>
                    <a:lnTo>
                      <a:pt x="234" y="30"/>
                    </a:lnTo>
                    <a:cubicBezTo>
                      <a:pt x="232" y="8"/>
                      <a:pt x="215" y="0"/>
                      <a:pt x="1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097;p56"/>
              <p:cNvSpPr/>
              <p:nvPr/>
            </p:nvSpPr>
            <p:spPr>
              <a:xfrm>
                <a:off x="2052575" y="2616325"/>
                <a:ext cx="6550" cy="6225"/>
              </a:xfrm>
              <a:custGeom>
                <a:avLst/>
                <a:gdLst/>
                <a:ahLst/>
                <a:cxnLst/>
                <a:rect l="l" t="t" r="r" b="b"/>
                <a:pathLst>
                  <a:path w="262" h="249" extrusionOk="0">
                    <a:moveTo>
                      <a:pt x="196" y="0"/>
                    </a:moveTo>
                    <a:cubicBezTo>
                      <a:pt x="121" y="0"/>
                      <a:pt x="1" y="84"/>
                      <a:pt x="34" y="183"/>
                    </a:cubicBezTo>
                    <a:cubicBezTo>
                      <a:pt x="34" y="196"/>
                      <a:pt x="40" y="209"/>
                      <a:pt x="47" y="215"/>
                    </a:cubicBezTo>
                    <a:cubicBezTo>
                      <a:pt x="60" y="239"/>
                      <a:pt x="78" y="248"/>
                      <a:pt x="99" y="248"/>
                    </a:cubicBezTo>
                    <a:cubicBezTo>
                      <a:pt x="149" y="248"/>
                      <a:pt x="210" y="192"/>
                      <a:pt x="223" y="152"/>
                    </a:cubicBezTo>
                    <a:cubicBezTo>
                      <a:pt x="236" y="127"/>
                      <a:pt x="242" y="101"/>
                      <a:pt x="249" y="76"/>
                    </a:cubicBezTo>
                    <a:cubicBezTo>
                      <a:pt x="262" y="23"/>
                      <a:pt x="235" y="0"/>
                      <a:pt x="1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098;p56"/>
              <p:cNvSpPr/>
              <p:nvPr/>
            </p:nvSpPr>
            <p:spPr>
              <a:xfrm>
                <a:off x="2028975" y="2712825"/>
                <a:ext cx="7500" cy="5225"/>
              </a:xfrm>
              <a:custGeom>
                <a:avLst/>
                <a:gdLst/>
                <a:ahLst/>
                <a:cxnLst/>
                <a:rect l="l" t="t" r="r" b="b"/>
                <a:pathLst>
                  <a:path w="300" h="209" extrusionOk="0">
                    <a:moveTo>
                      <a:pt x="212" y="1"/>
                    </a:moveTo>
                    <a:cubicBezTo>
                      <a:pt x="203" y="1"/>
                      <a:pt x="193" y="2"/>
                      <a:pt x="183" y="7"/>
                    </a:cubicBezTo>
                    <a:cubicBezTo>
                      <a:pt x="127" y="32"/>
                      <a:pt x="1" y="209"/>
                      <a:pt x="133" y="209"/>
                    </a:cubicBezTo>
                    <a:cubicBezTo>
                      <a:pt x="196" y="196"/>
                      <a:pt x="247" y="158"/>
                      <a:pt x="278" y="101"/>
                    </a:cubicBezTo>
                    <a:cubicBezTo>
                      <a:pt x="299" y="49"/>
                      <a:pt x="259" y="1"/>
                      <a:pt x="2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099;p56"/>
              <p:cNvSpPr/>
              <p:nvPr/>
            </p:nvSpPr>
            <p:spPr>
              <a:xfrm>
                <a:off x="2056825" y="2692200"/>
                <a:ext cx="8600" cy="8600"/>
              </a:xfrm>
              <a:custGeom>
                <a:avLst/>
                <a:gdLst/>
                <a:ahLst/>
                <a:cxnLst/>
                <a:rect l="l" t="t" r="r" b="b"/>
                <a:pathLst>
                  <a:path w="344" h="344" extrusionOk="0">
                    <a:moveTo>
                      <a:pt x="250" y="1"/>
                    </a:moveTo>
                    <a:cubicBezTo>
                      <a:pt x="146" y="1"/>
                      <a:pt x="61" y="144"/>
                      <a:pt x="28" y="226"/>
                    </a:cubicBezTo>
                    <a:cubicBezTo>
                      <a:pt x="1" y="292"/>
                      <a:pt x="54" y="343"/>
                      <a:pt x="114" y="343"/>
                    </a:cubicBezTo>
                    <a:cubicBezTo>
                      <a:pt x="123" y="343"/>
                      <a:pt x="133" y="342"/>
                      <a:pt x="142" y="340"/>
                    </a:cubicBezTo>
                    <a:cubicBezTo>
                      <a:pt x="173" y="327"/>
                      <a:pt x="205" y="315"/>
                      <a:pt x="230" y="296"/>
                    </a:cubicBezTo>
                    <a:cubicBezTo>
                      <a:pt x="243" y="289"/>
                      <a:pt x="255" y="277"/>
                      <a:pt x="262" y="264"/>
                    </a:cubicBezTo>
                    <a:cubicBezTo>
                      <a:pt x="287" y="245"/>
                      <a:pt x="306" y="220"/>
                      <a:pt x="318" y="195"/>
                    </a:cubicBezTo>
                    <a:cubicBezTo>
                      <a:pt x="318" y="188"/>
                      <a:pt x="318" y="182"/>
                      <a:pt x="318" y="176"/>
                    </a:cubicBezTo>
                    <a:cubicBezTo>
                      <a:pt x="331" y="157"/>
                      <a:pt x="337" y="138"/>
                      <a:pt x="337" y="113"/>
                    </a:cubicBezTo>
                    <a:cubicBezTo>
                      <a:pt x="337" y="100"/>
                      <a:pt x="337" y="94"/>
                      <a:pt x="337" y="87"/>
                    </a:cubicBezTo>
                    <a:cubicBezTo>
                      <a:pt x="344" y="56"/>
                      <a:pt x="331" y="24"/>
                      <a:pt x="299" y="12"/>
                    </a:cubicBezTo>
                    <a:cubicBezTo>
                      <a:pt x="282" y="4"/>
                      <a:pt x="266" y="1"/>
                      <a:pt x="2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100;p56"/>
              <p:cNvSpPr/>
              <p:nvPr/>
            </p:nvSpPr>
            <p:spPr>
              <a:xfrm>
                <a:off x="1937200" y="2668200"/>
                <a:ext cx="7450" cy="6975"/>
              </a:xfrm>
              <a:custGeom>
                <a:avLst/>
                <a:gdLst/>
                <a:ahLst/>
                <a:cxnLst/>
                <a:rect l="l" t="t" r="r" b="b"/>
                <a:pathLst>
                  <a:path w="298" h="279" extrusionOk="0">
                    <a:moveTo>
                      <a:pt x="215" y="1"/>
                    </a:moveTo>
                    <a:cubicBezTo>
                      <a:pt x="133" y="7"/>
                      <a:pt x="58" y="57"/>
                      <a:pt x="26" y="139"/>
                    </a:cubicBezTo>
                    <a:cubicBezTo>
                      <a:pt x="1" y="190"/>
                      <a:pt x="1" y="278"/>
                      <a:pt x="83" y="278"/>
                    </a:cubicBezTo>
                    <a:cubicBezTo>
                      <a:pt x="165" y="272"/>
                      <a:pt x="241" y="215"/>
                      <a:pt x="272" y="139"/>
                    </a:cubicBezTo>
                    <a:cubicBezTo>
                      <a:pt x="297" y="89"/>
                      <a:pt x="297"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101;p56"/>
              <p:cNvSpPr/>
              <p:nvPr/>
            </p:nvSpPr>
            <p:spPr>
              <a:xfrm>
                <a:off x="1941250" y="2689950"/>
                <a:ext cx="6225" cy="5375"/>
              </a:xfrm>
              <a:custGeom>
                <a:avLst/>
                <a:gdLst/>
                <a:ahLst/>
                <a:cxnLst/>
                <a:rect l="l" t="t" r="r" b="b"/>
                <a:pathLst>
                  <a:path w="249" h="215" extrusionOk="0">
                    <a:moveTo>
                      <a:pt x="118" y="0"/>
                    </a:moveTo>
                    <a:cubicBezTo>
                      <a:pt x="83" y="0"/>
                      <a:pt x="38" y="53"/>
                      <a:pt x="28" y="77"/>
                    </a:cubicBezTo>
                    <a:cubicBezTo>
                      <a:pt x="16" y="102"/>
                      <a:pt x="9" y="133"/>
                      <a:pt x="3" y="165"/>
                    </a:cubicBezTo>
                    <a:cubicBezTo>
                      <a:pt x="0" y="202"/>
                      <a:pt x="18" y="215"/>
                      <a:pt x="43" y="215"/>
                    </a:cubicBezTo>
                    <a:cubicBezTo>
                      <a:pt x="82" y="215"/>
                      <a:pt x="138" y="184"/>
                      <a:pt x="161" y="165"/>
                    </a:cubicBezTo>
                    <a:cubicBezTo>
                      <a:pt x="198" y="127"/>
                      <a:pt x="249" y="39"/>
                      <a:pt x="148" y="20"/>
                    </a:cubicBezTo>
                    <a:cubicBezTo>
                      <a:pt x="140" y="6"/>
                      <a:pt x="130" y="0"/>
                      <a:pt x="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102;p56"/>
              <p:cNvSpPr/>
              <p:nvPr/>
            </p:nvSpPr>
            <p:spPr>
              <a:xfrm>
                <a:off x="1966225" y="2673725"/>
                <a:ext cx="8500" cy="6850"/>
              </a:xfrm>
              <a:custGeom>
                <a:avLst/>
                <a:gdLst/>
                <a:ahLst/>
                <a:cxnLst/>
                <a:rect l="l" t="t" r="r" b="b"/>
                <a:pathLst>
                  <a:path w="340" h="274" extrusionOk="0">
                    <a:moveTo>
                      <a:pt x="235" y="0"/>
                    </a:moveTo>
                    <a:cubicBezTo>
                      <a:pt x="233" y="0"/>
                      <a:pt x="230" y="0"/>
                      <a:pt x="227" y="0"/>
                    </a:cubicBezTo>
                    <a:cubicBezTo>
                      <a:pt x="127" y="7"/>
                      <a:pt x="0" y="114"/>
                      <a:pt x="7" y="215"/>
                    </a:cubicBezTo>
                    <a:cubicBezTo>
                      <a:pt x="7" y="240"/>
                      <a:pt x="19" y="265"/>
                      <a:pt x="45" y="271"/>
                    </a:cubicBezTo>
                    <a:cubicBezTo>
                      <a:pt x="53" y="273"/>
                      <a:pt x="61" y="274"/>
                      <a:pt x="70" y="274"/>
                    </a:cubicBezTo>
                    <a:cubicBezTo>
                      <a:pt x="93" y="274"/>
                      <a:pt x="114" y="268"/>
                      <a:pt x="133" y="259"/>
                    </a:cubicBezTo>
                    <a:cubicBezTo>
                      <a:pt x="139" y="259"/>
                      <a:pt x="145" y="253"/>
                      <a:pt x="145" y="253"/>
                    </a:cubicBezTo>
                    <a:lnTo>
                      <a:pt x="152" y="253"/>
                    </a:lnTo>
                    <a:cubicBezTo>
                      <a:pt x="157" y="254"/>
                      <a:pt x="163" y="255"/>
                      <a:pt x="168" y="255"/>
                    </a:cubicBezTo>
                    <a:cubicBezTo>
                      <a:pt x="212" y="255"/>
                      <a:pt x="249" y="211"/>
                      <a:pt x="272" y="183"/>
                    </a:cubicBezTo>
                    <a:cubicBezTo>
                      <a:pt x="302" y="122"/>
                      <a:pt x="339" y="0"/>
                      <a:pt x="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103;p56"/>
              <p:cNvSpPr/>
              <p:nvPr/>
            </p:nvSpPr>
            <p:spPr>
              <a:xfrm>
                <a:off x="1952675" y="2668575"/>
                <a:ext cx="7900" cy="6200"/>
              </a:xfrm>
              <a:custGeom>
                <a:avLst/>
                <a:gdLst/>
                <a:ahLst/>
                <a:cxnLst/>
                <a:rect l="l" t="t" r="r" b="b"/>
                <a:pathLst>
                  <a:path w="316" h="248" extrusionOk="0">
                    <a:moveTo>
                      <a:pt x="245" y="0"/>
                    </a:moveTo>
                    <a:cubicBezTo>
                      <a:pt x="236" y="0"/>
                      <a:pt x="226" y="2"/>
                      <a:pt x="214" y="4"/>
                    </a:cubicBezTo>
                    <a:cubicBezTo>
                      <a:pt x="151" y="23"/>
                      <a:pt x="0" y="156"/>
                      <a:pt x="82" y="225"/>
                    </a:cubicBezTo>
                    <a:cubicBezTo>
                      <a:pt x="102" y="242"/>
                      <a:pt x="121" y="248"/>
                      <a:pt x="141" y="248"/>
                    </a:cubicBezTo>
                    <a:cubicBezTo>
                      <a:pt x="166" y="248"/>
                      <a:pt x="193" y="239"/>
                      <a:pt x="221" y="232"/>
                    </a:cubicBezTo>
                    <a:cubicBezTo>
                      <a:pt x="246" y="219"/>
                      <a:pt x="296" y="168"/>
                      <a:pt x="278" y="137"/>
                    </a:cubicBezTo>
                    <a:cubicBezTo>
                      <a:pt x="276" y="137"/>
                      <a:pt x="275" y="137"/>
                      <a:pt x="274" y="138"/>
                    </a:cubicBezTo>
                    <a:lnTo>
                      <a:pt x="274" y="138"/>
                    </a:lnTo>
                    <a:cubicBezTo>
                      <a:pt x="300" y="82"/>
                      <a:pt x="315" y="0"/>
                      <a:pt x="2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104;p56"/>
              <p:cNvSpPr/>
              <p:nvPr/>
            </p:nvSpPr>
            <p:spPr>
              <a:xfrm>
                <a:off x="1957875" y="2648400"/>
                <a:ext cx="5800" cy="6475"/>
              </a:xfrm>
              <a:custGeom>
                <a:avLst/>
                <a:gdLst/>
                <a:ahLst/>
                <a:cxnLst/>
                <a:rect l="l" t="t" r="r" b="b"/>
                <a:pathLst>
                  <a:path w="232" h="259" extrusionOk="0">
                    <a:moveTo>
                      <a:pt x="192" y="0"/>
                    </a:moveTo>
                    <a:cubicBezTo>
                      <a:pt x="186" y="0"/>
                      <a:pt x="179" y="1"/>
                      <a:pt x="170" y="4"/>
                    </a:cubicBezTo>
                    <a:cubicBezTo>
                      <a:pt x="101" y="29"/>
                      <a:pt x="51" y="74"/>
                      <a:pt x="19" y="137"/>
                    </a:cubicBezTo>
                    <a:cubicBezTo>
                      <a:pt x="0" y="174"/>
                      <a:pt x="0" y="231"/>
                      <a:pt x="44" y="244"/>
                    </a:cubicBezTo>
                    <a:lnTo>
                      <a:pt x="70" y="256"/>
                    </a:lnTo>
                    <a:cubicBezTo>
                      <a:pt x="75" y="258"/>
                      <a:pt x="80" y="259"/>
                      <a:pt x="85" y="259"/>
                    </a:cubicBezTo>
                    <a:cubicBezTo>
                      <a:pt x="117" y="259"/>
                      <a:pt x="148" y="228"/>
                      <a:pt x="164" y="206"/>
                    </a:cubicBezTo>
                    <a:cubicBezTo>
                      <a:pt x="196" y="174"/>
                      <a:pt x="221" y="130"/>
                      <a:pt x="221" y="80"/>
                    </a:cubicBezTo>
                    <a:cubicBezTo>
                      <a:pt x="232" y="42"/>
                      <a:pt x="229" y="0"/>
                      <a:pt x="1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105;p56"/>
              <p:cNvSpPr/>
              <p:nvPr/>
            </p:nvSpPr>
            <p:spPr>
              <a:xfrm>
                <a:off x="1992175" y="2605350"/>
                <a:ext cx="7975" cy="6275"/>
              </a:xfrm>
              <a:custGeom>
                <a:avLst/>
                <a:gdLst/>
                <a:ahLst/>
                <a:cxnLst/>
                <a:rect l="l" t="t" r="r" b="b"/>
                <a:pathLst>
                  <a:path w="319" h="251" extrusionOk="0">
                    <a:moveTo>
                      <a:pt x="253" y="0"/>
                    </a:moveTo>
                    <a:cubicBezTo>
                      <a:pt x="163" y="0"/>
                      <a:pt x="0" y="132"/>
                      <a:pt x="79" y="225"/>
                    </a:cubicBezTo>
                    <a:lnTo>
                      <a:pt x="85" y="231"/>
                    </a:lnTo>
                    <a:cubicBezTo>
                      <a:pt x="96" y="245"/>
                      <a:pt x="113" y="251"/>
                      <a:pt x="131" y="251"/>
                    </a:cubicBezTo>
                    <a:cubicBezTo>
                      <a:pt x="154" y="251"/>
                      <a:pt x="178" y="242"/>
                      <a:pt x="192" y="231"/>
                    </a:cubicBezTo>
                    <a:cubicBezTo>
                      <a:pt x="268" y="200"/>
                      <a:pt x="318" y="118"/>
                      <a:pt x="306" y="36"/>
                    </a:cubicBezTo>
                    <a:cubicBezTo>
                      <a:pt x="299" y="11"/>
                      <a:pt x="279" y="0"/>
                      <a:pt x="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106;p56"/>
              <p:cNvSpPr/>
              <p:nvPr/>
            </p:nvSpPr>
            <p:spPr>
              <a:xfrm>
                <a:off x="1996975" y="2638150"/>
                <a:ext cx="8700" cy="7325"/>
              </a:xfrm>
              <a:custGeom>
                <a:avLst/>
                <a:gdLst/>
                <a:ahLst/>
                <a:cxnLst/>
                <a:rect l="l" t="t" r="r" b="b"/>
                <a:pathLst>
                  <a:path w="348" h="293" extrusionOk="0">
                    <a:moveTo>
                      <a:pt x="224" y="0"/>
                    </a:moveTo>
                    <a:cubicBezTo>
                      <a:pt x="209" y="0"/>
                      <a:pt x="190" y="6"/>
                      <a:pt x="171" y="17"/>
                    </a:cubicBezTo>
                    <a:cubicBezTo>
                      <a:pt x="95" y="67"/>
                      <a:pt x="0" y="181"/>
                      <a:pt x="70" y="269"/>
                    </a:cubicBezTo>
                    <a:cubicBezTo>
                      <a:pt x="83" y="286"/>
                      <a:pt x="101" y="293"/>
                      <a:pt x="120" y="293"/>
                    </a:cubicBezTo>
                    <a:cubicBezTo>
                      <a:pt x="213" y="293"/>
                      <a:pt x="347" y="135"/>
                      <a:pt x="259" y="67"/>
                    </a:cubicBezTo>
                    <a:cubicBezTo>
                      <a:pt x="271" y="22"/>
                      <a:pt x="254" y="0"/>
                      <a:pt x="2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107;p56"/>
              <p:cNvSpPr/>
              <p:nvPr/>
            </p:nvSpPr>
            <p:spPr>
              <a:xfrm>
                <a:off x="2014150" y="2612450"/>
                <a:ext cx="6025" cy="6175"/>
              </a:xfrm>
              <a:custGeom>
                <a:avLst/>
                <a:gdLst/>
                <a:ahLst/>
                <a:cxnLst/>
                <a:rect l="l" t="t" r="r" b="b"/>
                <a:pathLst>
                  <a:path w="241" h="247" extrusionOk="0">
                    <a:moveTo>
                      <a:pt x="182" y="1"/>
                    </a:moveTo>
                    <a:cubicBezTo>
                      <a:pt x="153" y="1"/>
                      <a:pt x="118" y="18"/>
                      <a:pt x="95" y="29"/>
                    </a:cubicBezTo>
                    <a:cubicBezTo>
                      <a:pt x="70" y="48"/>
                      <a:pt x="45" y="67"/>
                      <a:pt x="32" y="99"/>
                    </a:cubicBezTo>
                    <a:cubicBezTo>
                      <a:pt x="26" y="111"/>
                      <a:pt x="26" y="118"/>
                      <a:pt x="20" y="137"/>
                    </a:cubicBezTo>
                    <a:cubicBezTo>
                      <a:pt x="20" y="137"/>
                      <a:pt x="20" y="137"/>
                      <a:pt x="20" y="143"/>
                    </a:cubicBezTo>
                    <a:cubicBezTo>
                      <a:pt x="1" y="168"/>
                      <a:pt x="7" y="206"/>
                      <a:pt x="32" y="225"/>
                    </a:cubicBezTo>
                    <a:cubicBezTo>
                      <a:pt x="39" y="231"/>
                      <a:pt x="45" y="231"/>
                      <a:pt x="51" y="238"/>
                    </a:cubicBezTo>
                    <a:cubicBezTo>
                      <a:pt x="61" y="244"/>
                      <a:pt x="72" y="247"/>
                      <a:pt x="82" y="247"/>
                    </a:cubicBezTo>
                    <a:cubicBezTo>
                      <a:pt x="145" y="247"/>
                      <a:pt x="212" y="148"/>
                      <a:pt x="228" y="105"/>
                    </a:cubicBezTo>
                    <a:cubicBezTo>
                      <a:pt x="240" y="80"/>
                      <a:pt x="234" y="55"/>
                      <a:pt x="228" y="36"/>
                    </a:cubicBezTo>
                    <a:cubicBezTo>
                      <a:pt x="220" y="10"/>
                      <a:pt x="202" y="1"/>
                      <a:pt x="1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108;p56"/>
              <p:cNvSpPr/>
              <p:nvPr/>
            </p:nvSpPr>
            <p:spPr>
              <a:xfrm>
                <a:off x="1990500" y="2704625"/>
                <a:ext cx="9325" cy="5375"/>
              </a:xfrm>
              <a:custGeom>
                <a:avLst/>
                <a:gdLst/>
                <a:ahLst/>
                <a:cxnLst/>
                <a:rect l="l" t="t" r="r" b="b"/>
                <a:pathLst>
                  <a:path w="373" h="215" extrusionOk="0">
                    <a:moveTo>
                      <a:pt x="240" y="0"/>
                    </a:moveTo>
                    <a:cubicBezTo>
                      <a:pt x="139" y="0"/>
                      <a:pt x="1" y="215"/>
                      <a:pt x="133" y="215"/>
                    </a:cubicBezTo>
                    <a:cubicBezTo>
                      <a:pt x="234" y="215"/>
                      <a:pt x="373" y="0"/>
                      <a:pt x="2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109;p56"/>
              <p:cNvSpPr/>
              <p:nvPr/>
            </p:nvSpPr>
            <p:spPr>
              <a:xfrm>
                <a:off x="1986125" y="2724650"/>
                <a:ext cx="7725" cy="7325"/>
              </a:xfrm>
              <a:custGeom>
                <a:avLst/>
                <a:gdLst/>
                <a:ahLst/>
                <a:cxnLst/>
                <a:rect l="l" t="t" r="r" b="b"/>
                <a:pathLst>
                  <a:path w="309" h="293" extrusionOk="0">
                    <a:moveTo>
                      <a:pt x="195" y="0"/>
                    </a:moveTo>
                    <a:cubicBezTo>
                      <a:pt x="150" y="0"/>
                      <a:pt x="100" y="45"/>
                      <a:pt x="75" y="76"/>
                    </a:cubicBezTo>
                    <a:lnTo>
                      <a:pt x="56" y="114"/>
                    </a:lnTo>
                    <a:cubicBezTo>
                      <a:pt x="0" y="185"/>
                      <a:pt x="14" y="293"/>
                      <a:pt x="90" y="293"/>
                    </a:cubicBezTo>
                    <a:cubicBezTo>
                      <a:pt x="109" y="293"/>
                      <a:pt x="131" y="286"/>
                      <a:pt x="157" y="272"/>
                    </a:cubicBezTo>
                    <a:cubicBezTo>
                      <a:pt x="226" y="246"/>
                      <a:pt x="277" y="190"/>
                      <a:pt x="296" y="114"/>
                    </a:cubicBezTo>
                    <a:cubicBezTo>
                      <a:pt x="308" y="57"/>
                      <a:pt x="289" y="13"/>
                      <a:pt x="226" y="7"/>
                    </a:cubicBez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110;p56"/>
              <p:cNvSpPr/>
              <p:nvPr/>
            </p:nvSpPr>
            <p:spPr>
              <a:xfrm>
                <a:off x="1997925" y="2729700"/>
                <a:ext cx="10725" cy="8350"/>
              </a:xfrm>
              <a:custGeom>
                <a:avLst/>
                <a:gdLst/>
                <a:ahLst/>
                <a:cxnLst/>
                <a:rect l="l" t="t" r="r" b="b"/>
                <a:pathLst>
                  <a:path w="429" h="334" extrusionOk="0">
                    <a:moveTo>
                      <a:pt x="310" y="1"/>
                    </a:moveTo>
                    <a:cubicBezTo>
                      <a:pt x="287" y="1"/>
                      <a:pt x="262" y="7"/>
                      <a:pt x="233" y="19"/>
                    </a:cubicBezTo>
                    <a:cubicBezTo>
                      <a:pt x="196" y="38"/>
                      <a:pt x="164" y="57"/>
                      <a:pt x="133" y="89"/>
                    </a:cubicBezTo>
                    <a:cubicBezTo>
                      <a:pt x="82" y="139"/>
                      <a:pt x="0" y="328"/>
                      <a:pt x="126" y="328"/>
                    </a:cubicBezTo>
                    <a:cubicBezTo>
                      <a:pt x="138" y="332"/>
                      <a:pt x="150" y="334"/>
                      <a:pt x="162" y="334"/>
                    </a:cubicBezTo>
                    <a:cubicBezTo>
                      <a:pt x="254" y="334"/>
                      <a:pt x="351" y="237"/>
                      <a:pt x="385" y="164"/>
                    </a:cubicBezTo>
                    <a:cubicBezTo>
                      <a:pt x="429" y="71"/>
                      <a:pt x="389" y="1"/>
                      <a:pt x="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 name="Group 26"/>
          <p:cNvGrpSpPr/>
          <p:nvPr/>
        </p:nvGrpSpPr>
        <p:grpSpPr>
          <a:xfrm>
            <a:off x="3360772" y="2169454"/>
            <a:ext cx="2260240" cy="2920304"/>
            <a:chOff x="3260670" y="339665"/>
            <a:chExt cx="2260240" cy="2920304"/>
          </a:xfrm>
        </p:grpSpPr>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4700" y="638598"/>
              <a:ext cx="2036210" cy="1872586"/>
            </a:xfrm>
            <a:prstGeom prst="rect">
              <a:avLst/>
            </a:prstGeom>
            <a:ln w="25400">
              <a:solidFill>
                <a:schemeClr val="accent1"/>
              </a:solidFill>
            </a:ln>
          </p:spPr>
        </p:pic>
        <p:sp>
          <p:nvSpPr>
            <p:cNvPr id="29" name="Rectangle 28"/>
            <p:cNvSpPr/>
            <p:nvPr/>
          </p:nvSpPr>
          <p:spPr>
            <a:xfrm>
              <a:off x="3484700" y="2698462"/>
              <a:ext cx="2036210" cy="561507"/>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latin typeface="+mj-lt"/>
                  <a:cs typeface="Times New Roman" panose="02020603050405020304" pitchFamily="18" charset="0"/>
                </a:rPr>
                <a:t>Nhân</a:t>
              </a:r>
              <a:r>
                <a:rPr lang="en-US" sz="1600" dirty="0" smtClean="0">
                  <a:solidFill>
                    <a:schemeClr val="tx1"/>
                  </a:solidFill>
                  <a:latin typeface="+mj-lt"/>
                  <a:cs typeface="Times New Roman" panose="02020603050405020304" pitchFamily="18" charset="0"/>
                </a:rPr>
                <a:t> </a:t>
              </a:r>
              <a:r>
                <a:rPr lang="en-US" sz="1600" dirty="0" err="1" smtClean="0">
                  <a:solidFill>
                    <a:schemeClr val="tx1"/>
                  </a:solidFill>
                  <a:latin typeface="+mj-lt"/>
                  <a:cs typeface="Times New Roman" panose="02020603050405020304" pitchFamily="18" charset="0"/>
                </a:rPr>
                <a:t>dân</a:t>
              </a:r>
              <a:r>
                <a:rPr lang="en-US" sz="1600" dirty="0" smtClean="0">
                  <a:solidFill>
                    <a:schemeClr val="tx1"/>
                  </a:solidFill>
                  <a:latin typeface="+mj-lt"/>
                  <a:cs typeface="Times New Roman" panose="02020603050405020304" pitchFamily="18" charset="0"/>
                </a:rPr>
                <a:t> ta </a:t>
              </a:r>
              <a:r>
                <a:rPr lang="en-US" sz="1600" dirty="0" err="1" smtClean="0">
                  <a:solidFill>
                    <a:schemeClr val="tx1"/>
                  </a:solidFill>
                  <a:latin typeface="+mj-lt"/>
                  <a:cs typeface="Times New Roman" panose="02020603050405020304" pitchFamily="18" charset="0"/>
                </a:rPr>
                <a:t>đứng</a:t>
              </a:r>
              <a:r>
                <a:rPr lang="en-US" sz="1600" dirty="0" smtClean="0">
                  <a:solidFill>
                    <a:schemeClr val="tx1"/>
                  </a:solidFill>
                  <a:latin typeface="+mj-lt"/>
                  <a:cs typeface="Times New Roman" panose="02020603050405020304" pitchFamily="18" charset="0"/>
                </a:rPr>
                <a:t> </a:t>
              </a:r>
              <a:r>
                <a:rPr lang="en-US" sz="1600" dirty="0" err="1" smtClean="0">
                  <a:solidFill>
                    <a:schemeClr val="tx1"/>
                  </a:solidFill>
                  <a:latin typeface="+mj-lt"/>
                  <a:cs typeface="Times New Roman" panose="02020603050405020304" pitchFamily="18" charset="0"/>
                </a:rPr>
                <a:t>lên</a:t>
              </a:r>
              <a:r>
                <a:rPr lang="en-US" sz="1600" dirty="0" smtClean="0">
                  <a:solidFill>
                    <a:schemeClr val="tx1"/>
                  </a:solidFill>
                  <a:latin typeface="+mj-lt"/>
                  <a:cs typeface="Times New Roman" panose="02020603050405020304" pitchFamily="18" charset="0"/>
                </a:rPr>
                <a:t> </a:t>
              </a:r>
              <a:r>
                <a:rPr lang="en-US" sz="1600" dirty="0" err="1" smtClean="0">
                  <a:solidFill>
                    <a:schemeClr val="tx1"/>
                  </a:solidFill>
                  <a:latin typeface="+mj-lt"/>
                  <a:cs typeface="Times New Roman" panose="02020603050405020304" pitchFamily="18" charset="0"/>
                </a:rPr>
                <a:t>đấu</a:t>
              </a:r>
              <a:r>
                <a:rPr lang="en-US" sz="1600" dirty="0" smtClean="0">
                  <a:solidFill>
                    <a:schemeClr val="tx1"/>
                  </a:solidFill>
                  <a:latin typeface="+mj-lt"/>
                  <a:cs typeface="Times New Roman" panose="02020603050405020304" pitchFamily="18" charset="0"/>
                </a:rPr>
                <a:t> </a:t>
              </a:r>
              <a:r>
                <a:rPr lang="en-US" sz="1600" dirty="0" err="1" smtClean="0">
                  <a:solidFill>
                    <a:schemeClr val="tx1"/>
                  </a:solidFill>
                  <a:latin typeface="+mj-lt"/>
                  <a:cs typeface="Times New Roman" panose="02020603050405020304" pitchFamily="18" charset="0"/>
                </a:rPr>
                <a:t>tranh</a:t>
              </a:r>
              <a:endParaRPr lang="en-US" sz="1600" dirty="0">
                <a:solidFill>
                  <a:schemeClr val="tx1"/>
                </a:solidFill>
                <a:latin typeface="+mj-lt"/>
                <a:cs typeface="Times New Roman" panose="02020603050405020304" pitchFamily="18" charset="0"/>
              </a:endParaRPr>
            </a:p>
          </p:txBody>
        </p:sp>
        <p:grpSp>
          <p:nvGrpSpPr>
            <p:cNvPr id="30" name="Google Shape;5054;p56"/>
            <p:cNvGrpSpPr/>
            <p:nvPr/>
          </p:nvGrpSpPr>
          <p:grpSpPr>
            <a:xfrm>
              <a:off x="3260670" y="339665"/>
              <a:ext cx="595471" cy="566826"/>
              <a:chOff x="2252550" y="2146000"/>
              <a:chExt cx="263500" cy="241825"/>
            </a:xfrm>
          </p:grpSpPr>
          <p:sp>
            <p:nvSpPr>
              <p:cNvPr id="32" name="Google Shape;5056;p56"/>
              <p:cNvSpPr/>
              <p:nvPr/>
            </p:nvSpPr>
            <p:spPr>
              <a:xfrm>
                <a:off x="2424900" y="2376425"/>
                <a:ext cx="10900" cy="11400"/>
              </a:xfrm>
              <a:custGeom>
                <a:avLst/>
                <a:gdLst/>
                <a:ahLst/>
                <a:cxnLst/>
                <a:rect l="l" t="t" r="r" b="b"/>
                <a:pathLst>
                  <a:path w="436" h="456" extrusionOk="0">
                    <a:moveTo>
                      <a:pt x="122" y="0"/>
                    </a:moveTo>
                    <a:cubicBezTo>
                      <a:pt x="62" y="0"/>
                      <a:pt x="8" y="28"/>
                      <a:pt x="0" y="105"/>
                    </a:cubicBezTo>
                    <a:cubicBezTo>
                      <a:pt x="7" y="237"/>
                      <a:pt x="82" y="363"/>
                      <a:pt x="202" y="426"/>
                    </a:cubicBezTo>
                    <a:cubicBezTo>
                      <a:pt x="237" y="444"/>
                      <a:pt x="280" y="455"/>
                      <a:pt x="320" y="455"/>
                    </a:cubicBezTo>
                    <a:cubicBezTo>
                      <a:pt x="382" y="455"/>
                      <a:pt x="436" y="427"/>
                      <a:pt x="436" y="351"/>
                    </a:cubicBezTo>
                    <a:cubicBezTo>
                      <a:pt x="429" y="212"/>
                      <a:pt x="354" y="92"/>
                      <a:pt x="234" y="29"/>
                    </a:cubicBezTo>
                    <a:cubicBezTo>
                      <a:pt x="202" y="12"/>
                      <a:pt x="161" y="0"/>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057;p56"/>
              <p:cNvSpPr/>
              <p:nvPr/>
            </p:nvSpPr>
            <p:spPr>
              <a:xfrm>
                <a:off x="2412600" y="2377300"/>
                <a:ext cx="8550" cy="7925"/>
              </a:xfrm>
              <a:custGeom>
                <a:avLst/>
                <a:gdLst/>
                <a:ahLst/>
                <a:cxnLst/>
                <a:rect l="l" t="t" r="r" b="b"/>
                <a:pathLst>
                  <a:path w="342" h="317" extrusionOk="0">
                    <a:moveTo>
                      <a:pt x="101" y="0"/>
                    </a:moveTo>
                    <a:cubicBezTo>
                      <a:pt x="13" y="0"/>
                      <a:pt x="0" y="82"/>
                      <a:pt x="26" y="152"/>
                    </a:cubicBezTo>
                    <a:cubicBezTo>
                      <a:pt x="64" y="234"/>
                      <a:pt x="139" y="297"/>
                      <a:pt x="228" y="316"/>
                    </a:cubicBezTo>
                    <a:lnTo>
                      <a:pt x="246" y="316"/>
                    </a:lnTo>
                    <a:cubicBezTo>
                      <a:pt x="250" y="316"/>
                      <a:pt x="253" y="316"/>
                      <a:pt x="256" y="316"/>
                    </a:cubicBezTo>
                    <a:cubicBezTo>
                      <a:pt x="297" y="316"/>
                      <a:pt x="335" y="281"/>
                      <a:pt x="335" y="240"/>
                    </a:cubicBezTo>
                    <a:cubicBezTo>
                      <a:pt x="341" y="196"/>
                      <a:pt x="328" y="145"/>
                      <a:pt x="297" y="114"/>
                    </a:cubicBezTo>
                    <a:cubicBezTo>
                      <a:pt x="253" y="44"/>
                      <a:pt x="177" y="7"/>
                      <a:pt x="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058;p56"/>
              <p:cNvSpPr/>
              <p:nvPr/>
            </p:nvSpPr>
            <p:spPr>
              <a:xfrm>
                <a:off x="2400050" y="2365000"/>
                <a:ext cx="8375" cy="6875"/>
              </a:xfrm>
              <a:custGeom>
                <a:avLst/>
                <a:gdLst/>
                <a:ahLst/>
                <a:cxnLst/>
                <a:rect l="l" t="t" r="r" b="b"/>
                <a:pathLst>
                  <a:path w="335" h="275" extrusionOk="0">
                    <a:moveTo>
                      <a:pt x="136" y="1"/>
                    </a:moveTo>
                    <a:cubicBezTo>
                      <a:pt x="118" y="1"/>
                      <a:pt x="101" y="7"/>
                      <a:pt x="86" y="19"/>
                    </a:cubicBezTo>
                    <a:cubicBezTo>
                      <a:pt x="1" y="98"/>
                      <a:pt x="140" y="272"/>
                      <a:pt x="246" y="272"/>
                    </a:cubicBezTo>
                    <a:cubicBezTo>
                      <a:pt x="249" y="272"/>
                      <a:pt x="253" y="272"/>
                      <a:pt x="256" y="271"/>
                    </a:cubicBezTo>
                    <a:cubicBezTo>
                      <a:pt x="261" y="273"/>
                      <a:pt x="266" y="274"/>
                      <a:pt x="271" y="274"/>
                    </a:cubicBezTo>
                    <a:cubicBezTo>
                      <a:pt x="295" y="274"/>
                      <a:pt x="313" y="249"/>
                      <a:pt x="313" y="227"/>
                    </a:cubicBezTo>
                    <a:cubicBezTo>
                      <a:pt x="334" y="138"/>
                      <a:pt x="224" y="1"/>
                      <a:pt x="1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059;p56"/>
              <p:cNvSpPr/>
              <p:nvPr/>
            </p:nvSpPr>
            <p:spPr>
              <a:xfrm>
                <a:off x="2410275" y="2359600"/>
                <a:ext cx="5625" cy="5675"/>
              </a:xfrm>
              <a:custGeom>
                <a:avLst/>
                <a:gdLst/>
                <a:ahLst/>
                <a:cxnLst/>
                <a:rect l="l" t="t" r="r" b="b"/>
                <a:pathLst>
                  <a:path w="225" h="227" extrusionOk="0">
                    <a:moveTo>
                      <a:pt x="53" y="0"/>
                    </a:moveTo>
                    <a:cubicBezTo>
                      <a:pt x="27" y="0"/>
                      <a:pt x="9" y="15"/>
                      <a:pt x="5" y="52"/>
                    </a:cubicBezTo>
                    <a:cubicBezTo>
                      <a:pt x="1" y="125"/>
                      <a:pt x="110" y="227"/>
                      <a:pt x="174" y="227"/>
                    </a:cubicBezTo>
                    <a:cubicBezTo>
                      <a:pt x="200" y="227"/>
                      <a:pt x="218" y="211"/>
                      <a:pt x="220" y="172"/>
                    </a:cubicBezTo>
                    <a:cubicBezTo>
                      <a:pt x="224" y="99"/>
                      <a:pt x="117" y="0"/>
                      <a:pt x="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060;p56"/>
              <p:cNvSpPr/>
              <p:nvPr/>
            </p:nvSpPr>
            <p:spPr>
              <a:xfrm>
                <a:off x="2446175" y="2366800"/>
                <a:ext cx="11375" cy="7700"/>
              </a:xfrm>
              <a:custGeom>
                <a:avLst/>
                <a:gdLst/>
                <a:ahLst/>
                <a:cxnLst/>
                <a:rect l="l" t="t" r="r" b="b"/>
                <a:pathLst>
                  <a:path w="455" h="308" extrusionOk="0">
                    <a:moveTo>
                      <a:pt x="197" y="1"/>
                    </a:moveTo>
                    <a:cubicBezTo>
                      <a:pt x="160" y="1"/>
                      <a:pt x="122" y="10"/>
                      <a:pt x="83" y="29"/>
                    </a:cubicBezTo>
                    <a:cubicBezTo>
                      <a:pt x="1" y="67"/>
                      <a:pt x="83" y="193"/>
                      <a:pt x="140" y="218"/>
                    </a:cubicBezTo>
                    <a:cubicBezTo>
                      <a:pt x="196" y="244"/>
                      <a:pt x="234" y="263"/>
                      <a:pt x="278" y="288"/>
                    </a:cubicBezTo>
                    <a:cubicBezTo>
                      <a:pt x="299" y="301"/>
                      <a:pt x="323" y="308"/>
                      <a:pt x="346" y="308"/>
                    </a:cubicBezTo>
                    <a:cubicBezTo>
                      <a:pt x="367" y="308"/>
                      <a:pt x="387" y="303"/>
                      <a:pt x="404" y="294"/>
                    </a:cubicBezTo>
                    <a:cubicBezTo>
                      <a:pt x="442" y="269"/>
                      <a:pt x="455" y="225"/>
                      <a:pt x="436" y="187"/>
                    </a:cubicBezTo>
                    <a:cubicBezTo>
                      <a:pt x="389" y="75"/>
                      <a:pt x="301" y="1"/>
                      <a:pt x="1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061;p56"/>
              <p:cNvSpPr/>
              <p:nvPr/>
            </p:nvSpPr>
            <p:spPr>
              <a:xfrm>
                <a:off x="2450925" y="2382025"/>
                <a:ext cx="5500" cy="4925"/>
              </a:xfrm>
              <a:custGeom>
                <a:avLst/>
                <a:gdLst/>
                <a:ahLst/>
                <a:cxnLst/>
                <a:rect l="l" t="t" r="r" b="b"/>
                <a:pathLst>
                  <a:path w="220" h="197" extrusionOk="0">
                    <a:moveTo>
                      <a:pt x="106" y="1"/>
                    </a:moveTo>
                    <a:cubicBezTo>
                      <a:pt x="95" y="1"/>
                      <a:pt x="84" y="6"/>
                      <a:pt x="76" y="19"/>
                    </a:cubicBezTo>
                    <a:cubicBezTo>
                      <a:pt x="0" y="57"/>
                      <a:pt x="76" y="158"/>
                      <a:pt x="120" y="183"/>
                    </a:cubicBezTo>
                    <a:cubicBezTo>
                      <a:pt x="137" y="193"/>
                      <a:pt x="152" y="197"/>
                      <a:pt x="164" y="197"/>
                    </a:cubicBezTo>
                    <a:cubicBezTo>
                      <a:pt x="210" y="197"/>
                      <a:pt x="219" y="139"/>
                      <a:pt x="189" y="89"/>
                    </a:cubicBezTo>
                    <a:lnTo>
                      <a:pt x="183" y="70"/>
                    </a:lnTo>
                    <a:cubicBezTo>
                      <a:pt x="174" y="42"/>
                      <a:pt x="137" y="1"/>
                      <a:pt x="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062;p56"/>
              <p:cNvSpPr/>
              <p:nvPr/>
            </p:nvSpPr>
            <p:spPr>
              <a:xfrm>
                <a:off x="2340075" y="2218975"/>
                <a:ext cx="7125" cy="7500"/>
              </a:xfrm>
              <a:custGeom>
                <a:avLst/>
                <a:gdLst/>
                <a:ahLst/>
                <a:cxnLst/>
                <a:rect l="l" t="t" r="r" b="b"/>
                <a:pathLst>
                  <a:path w="285" h="300" extrusionOk="0">
                    <a:moveTo>
                      <a:pt x="79" y="0"/>
                    </a:moveTo>
                    <a:cubicBezTo>
                      <a:pt x="39" y="0"/>
                      <a:pt x="4" y="20"/>
                      <a:pt x="0" y="70"/>
                    </a:cubicBezTo>
                    <a:cubicBezTo>
                      <a:pt x="0" y="159"/>
                      <a:pt x="51" y="241"/>
                      <a:pt x="133" y="279"/>
                    </a:cubicBezTo>
                    <a:cubicBezTo>
                      <a:pt x="153" y="291"/>
                      <a:pt x="180" y="300"/>
                      <a:pt x="206" y="300"/>
                    </a:cubicBezTo>
                    <a:cubicBezTo>
                      <a:pt x="245" y="300"/>
                      <a:pt x="280" y="281"/>
                      <a:pt x="284" y="228"/>
                    </a:cubicBezTo>
                    <a:cubicBezTo>
                      <a:pt x="278" y="140"/>
                      <a:pt x="227" y="64"/>
                      <a:pt x="152" y="20"/>
                    </a:cubicBezTo>
                    <a:cubicBezTo>
                      <a:pt x="130" y="8"/>
                      <a:pt x="104" y="0"/>
                      <a:pt x="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063;p56"/>
              <p:cNvSpPr/>
              <p:nvPr/>
            </p:nvSpPr>
            <p:spPr>
              <a:xfrm>
                <a:off x="2321475" y="2220175"/>
                <a:ext cx="6950" cy="6300"/>
              </a:xfrm>
              <a:custGeom>
                <a:avLst/>
                <a:gdLst/>
                <a:ahLst/>
                <a:cxnLst/>
                <a:rect l="l" t="t" r="r" b="b"/>
                <a:pathLst>
                  <a:path w="278" h="252" extrusionOk="0">
                    <a:moveTo>
                      <a:pt x="62" y="0"/>
                    </a:moveTo>
                    <a:cubicBezTo>
                      <a:pt x="42" y="0"/>
                      <a:pt x="21" y="7"/>
                      <a:pt x="13" y="29"/>
                    </a:cubicBezTo>
                    <a:cubicBezTo>
                      <a:pt x="6" y="48"/>
                      <a:pt x="0" y="60"/>
                      <a:pt x="0" y="79"/>
                    </a:cubicBezTo>
                    <a:cubicBezTo>
                      <a:pt x="0" y="133"/>
                      <a:pt x="95" y="252"/>
                      <a:pt x="155" y="252"/>
                    </a:cubicBezTo>
                    <a:cubicBezTo>
                      <a:pt x="173" y="252"/>
                      <a:pt x="187" y="242"/>
                      <a:pt x="196" y="218"/>
                    </a:cubicBezTo>
                    <a:cubicBezTo>
                      <a:pt x="202" y="205"/>
                      <a:pt x="208" y="199"/>
                      <a:pt x="208" y="199"/>
                    </a:cubicBezTo>
                    <a:cubicBezTo>
                      <a:pt x="278" y="161"/>
                      <a:pt x="208" y="54"/>
                      <a:pt x="164" y="35"/>
                    </a:cubicBezTo>
                    <a:cubicBezTo>
                      <a:pt x="139" y="22"/>
                      <a:pt x="114" y="10"/>
                      <a:pt x="88" y="4"/>
                    </a:cubicBezTo>
                    <a:cubicBezTo>
                      <a:pt x="81" y="2"/>
                      <a:pt x="72" y="0"/>
                      <a:pt x="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064;p56"/>
              <p:cNvSpPr/>
              <p:nvPr/>
            </p:nvSpPr>
            <p:spPr>
              <a:xfrm>
                <a:off x="2344175" y="2249950"/>
                <a:ext cx="7575" cy="7350"/>
              </a:xfrm>
              <a:custGeom>
                <a:avLst/>
                <a:gdLst/>
                <a:ahLst/>
                <a:cxnLst/>
                <a:rect l="l" t="t" r="r" b="b"/>
                <a:pathLst>
                  <a:path w="303" h="294" extrusionOk="0">
                    <a:moveTo>
                      <a:pt x="115" y="1"/>
                    </a:moveTo>
                    <a:cubicBezTo>
                      <a:pt x="106" y="1"/>
                      <a:pt x="97" y="2"/>
                      <a:pt x="89" y="5"/>
                    </a:cubicBezTo>
                    <a:cubicBezTo>
                      <a:pt x="0" y="30"/>
                      <a:pt x="57" y="162"/>
                      <a:pt x="95" y="206"/>
                    </a:cubicBezTo>
                    <a:lnTo>
                      <a:pt x="114" y="219"/>
                    </a:lnTo>
                    <a:lnTo>
                      <a:pt x="107" y="213"/>
                    </a:lnTo>
                    <a:lnTo>
                      <a:pt x="107" y="213"/>
                    </a:lnTo>
                    <a:cubicBezTo>
                      <a:pt x="143" y="248"/>
                      <a:pt x="208" y="293"/>
                      <a:pt x="253" y="293"/>
                    </a:cubicBezTo>
                    <a:cubicBezTo>
                      <a:pt x="280" y="293"/>
                      <a:pt x="301" y="277"/>
                      <a:pt x="303" y="232"/>
                    </a:cubicBezTo>
                    <a:cubicBezTo>
                      <a:pt x="303" y="200"/>
                      <a:pt x="303" y="175"/>
                      <a:pt x="290" y="143"/>
                    </a:cubicBezTo>
                    <a:cubicBezTo>
                      <a:pt x="262" y="87"/>
                      <a:pt x="189" y="1"/>
                      <a:pt x="1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065;p56"/>
              <p:cNvSpPr/>
              <p:nvPr/>
            </p:nvSpPr>
            <p:spPr>
              <a:xfrm>
                <a:off x="2349675" y="2232100"/>
                <a:ext cx="8400" cy="6400"/>
              </a:xfrm>
              <a:custGeom>
                <a:avLst/>
                <a:gdLst/>
                <a:ahLst/>
                <a:cxnLst/>
                <a:rect l="l" t="t" r="r" b="b"/>
                <a:pathLst>
                  <a:path w="336" h="256" extrusionOk="0">
                    <a:moveTo>
                      <a:pt x="138" y="1"/>
                    </a:moveTo>
                    <a:cubicBezTo>
                      <a:pt x="130" y="1"/>
                      <a:pt x="122" y="2"/>
                      <a:pt x="115" y="6"/>
                    </a:cubicBezTo>
                    <a:lnTo>
                      <a:pt x="96" y="18"/>
                    </a:lnTo>
                    <a:cubicBezTo>
                      <a:pt x="1" y="63"/>
                      <a:pt x="96" y="195"/>
                      <a:pt x="152" y="227"/>
                    </a:cubicBezTo>
                    <a:lnTo>
                      <a:pt x="184" y="239"/>
                    </a:lnTo>
                    <a:cubicBezTo>
                      <a:pt x="204" y="246"/>
                      <a:pt x="232" y="256"/>
                      <a:pt x="256" y="256"/>
                    </a:cubicBezTo>
                    <a:cubicBezTo>
                      <a:pt x="279" y="256"/>
                      <a:pt x="298" y="247"/>
                      <a:pt x="304" y="220"/>
                    </a:cubicBezTo>
                    <a:cubicBezTo>
                      <a:pt x="335" y="145"/>
                      <a:pt x="285" y="94"/>
                      <a:pt x="234" y="44"/>
                    </a:cubicBezTo>
                    <a:cubicBezTo>
                      <a:pt x="214" y="28"/>
                      <a:pt x="173" y="1"/>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066;p56"/>
              <p:cNvSpPr/>
              <p:nvPr/>
            </p:nvSpPr>
            <p:spPr>
              <a:xfrm>
                <a:off x="2386900" y="2247800"/>
                <a:ext cx="7600" cy="7500"/>
              </a:xfrm>
              <a:custGeom>
                <a:avLst/>
                <a:gdLst/>
                <a:ahLst/>
                <a:cxnLst/>
                <a:rect l="l" t="t" r="r" b="b"/>
                <a:pathLst>
                  <a:path w="304" h="300" extrusionOk="0">
                    <a:moveTo>
                      <a:pt x="98" y="0"/>
                    </a:moveTo>
                    <a:cubicBezTo>
                      <a:pt x="86" y="0"/>
                      <a:pt x="74" y="4"/>
                      <a:pt x="63" y="15"/>
                    </a:cubicBezTo>
                    <a:cubicBezTo>
                      <a:pt x="51" y="21"/>
                      <a:pt x="38" y="34"/>
                      <a:pt x="32" y="53"/>
                    </a:cubicBezTo>
                    <a:cubicBezTo>
                      <a:pt x="32" y="65"/>
                      <a:pt x="26" y="84"/>
                      <a:pt x="26" y="97"/>
                    </a:cubicBezTo>
                    <a:lnTo>
                      <a:pt x="26" y="109"/>
                    </a:lnTo>
                    <a:lnTo>
                      <a:pt x="26" y="109"/>
                    </a:lnTo>
                    <a:cubicBezTo>
                      <a:pt x="0" y="166"/>
                      <a:pt x="63" y="242"/>
                      <a:pt x="108" y="261"/>
                    </a:cubicBezTo>
                    <a:cubicBezTo>
                      <a:pt x="127" y="273"/>
                      <a:pt x="145" y="286"/>
                      <a:pt x="171" y="292"/>
                    </a:cubicBezTo>
                    <a:cubicBezTo>
                      <a:pt x="181" y="298"/>
                      <a:pt x="192" y="300"/>
                      <a:pt x="203" y="300"/>
                    </a:cubicBezTo>
                    <a:cubicBezTo>
                      <a:pt x="230" y="300"/>
                      <a:pt x="256" y="284"/>
                      <a:pt x="265" y="261"/>
                    </a:cubicBezTo>
                    <a:lnTo>
                      <a:pt x="278" y="248"/>
                    </a:lnTo>
                    <a:cubicBezTo>
                      <a:pt x="303" y="210"/>
                      <a:pt x="272" y="147"/>
                      <a:pt x="253" y="116"/>
                    </a:cubicBezTo>
                    <a:cubicBezTo>
                      <a:pt x="227" y="72"/>
                      <a:pt x="196" y="34"/>
                      <a:pt x="145" y="15"/>
                    </a:cubicBezTo>
                    <a:cubicBezTo>
                      <a:pt x="131" y="8"/>
                      <a:pt x="114" y="0"/>
                      <a:pt x="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067;p56"/>
              <p:cNvSpPr/>
              <p:nvPr/>
            </p:nvSpPr>
            <p:spPr>
              <a:xfrm>
                <a:off x="2384850" y="2218500"/>
                <a:ext cx="3325" cy="3375"/>
              </a:xfrm>
              <a:custGeom>
                <a:avLst/>
                <a:gdLst/>
                <a:ahLst/>
                <a:cxnLst/>
                <a:rect l="l" t="t" r="r" b="b"/>
                <a:pathLst>
                  <a:path w="133" h="135" extrusionOk="0">
                    <a:moveTo>
                      <a:pt x="28" y="1"/>
                    </a:moveTo>
                    <a:cubicBezTo>
                      <a:pt x="13" y="1"/>
                      <a:pt x="2" y="10"/>
                      <a:pt x="0" y="33"/>
                    </a:cubicBezTo>
                    <a:cubicBezTo>
                      <a:pt x="0" y="74"/>
                      <a:pt x="66" y="134"/>
                      <a:pt x="105" y="134"/>
                    </a:cubicBezTo>
                    <a:cubicBezTo>
                      <a:pt x="120" y="134"/>
                      <a:pt x="131" y="125"/>
                      <a:pt x="133" y="102"/>
                    </a:cubicBezTo>
                    <a:cubicBezTo>
                      <a:pt x="133" y="61"/>
                      <a:pt x="67" y="1"/>
                      <a:pt x="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068;p56"/>
              <p:cNvSpPr/>
              <p:nvPr/>
            </p:nvSpPr>
            <p:spPr>
              <a:xfrm>
                <a:off x="2358825" y="2198375"/>
                <a:ext cx="7375" cy="6625"/>
              </a:xfrm>
              <a:custGeom>
                <a:avLst/>
                <a:gdLst/>
                <a:ahLst/>
                <a:cxnLst/>
                <a:rect l="l" t="t" r="r" b="b"/>
                <a:pathLst>
                  <a:path w="295" h="265" extrusionOk="0">
                    <a:moveTo>
                      <a:pt x="91" y="0"/>
                    </a:moveTo>
                    <a:cubicBezTo>
                      <a:pt x="74" y="0"/>
                      <a:pt x="59" y="5"/>
                      <a:pt x="45" y="18"/>
                    </a:cubicBezTo>
                    <a:lnTo>
                      <a:pt x="39" y="30"/>
                    </a:lnTo>
                    <a:cubicBezTo>
                      <a:pt x="1" y="56"/>
                      <a:pt x="13" y="100"/>
                      <a:pt x="26" y="131"/>
                    </a:cubicBezTo>
                    <a:cubicBezTo>
                      <a:pt x="51" y="207"/>
                      <a:pt x="121" y="264"/>
                      <a:pt x="203" y="264"/>
                    </a:cubicBezTo>
                    <a:cubicBezTo>
                      <a:pt x="207" y="264"/>
                      <a:pt x="212" y="265"/>
                      <a:pt x="216" y="265"/>
                    </a:cubicBezTo>
                    <a:cubicBezTo>
                      <a:pt x="295" y="265"/>
                      <a:pt x="270" y="154"/>
                      <a:pt x="240" y="106"/>
                    </a:cubicBezTo>
                    <a:cubicBezTo>
                      <a:pt x="216" y="67"/>
                      <a:pt x="149" y="0"/>
                      <a:pt x="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069;p56"/>
              <p:cNvSpPr/>
              <p:nvPr/>
            </p:nvSpPr>
            <p:spPr>
              <a:xfrm>
                <a:off x="2374525" y="2270850"/>
                <a:ext cx="8875" cy="9075"/>
              </a:xfrm>
              <a:custGeom>
                <a:avLst/>
                <a:gdLst/>
                <a:ahLst/>
                <a:cxnLst/>
                <a:rect l="l" t="t" r="r" b="b"/>
                <a:pathLst>
                  <a:path w="355" h="363" extrusionOk="0">
                    <a:moveTo>
                      <a:pt x="80" y="0"/>
                    </a:moveTo>
                    <a:cubicBezTo>
                      <a:pt x="41" y="0"/>
                      <a:pt x="13" y="24"/>
                      <a:pt x="10" y="83"/>
                    </a:cubicBezTo>
                    <a:cubicBezTo>
                      <a:pt x="1" y="201"/>
                      <a:pt x="175" y="362"/>
                      <a:pt x="278" y="362"/>
                    </a:cubicBezTo>
                    <a:cubicBezTo>
                      <a:pt x="318" y="362"/>
                      <a:pt x="347" y="338"/>
                      <a:pt x="350" y="279"/>
                    </a:cubicBezTo>
                    <a:cubicBezTo>
                      <a:pt x="355" y="164"/>
                      <a:pt x="181" y="0"/>
                      <a:pt x="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070;p56"/>
              <p:cNvSpPr/>
              <p:nvPr/>
            </p:nvSpPr>
            <p:spPr>
              <a:xfrm>
                <a:off x="2372225" y="2245750"/>
                <a:ext cx="9250" cy="9950"/>
              </a:xfrm>
              <a:custGeom>
                <a:avLst/>
                <a:gdLst/>
                <a:ahLst/>
                <a:cxnLst/>
                <a:rect l="l" t="t" r="r" b="b"/>
                <a:pathLst>
                  <a:path w="370" h="398" extrusionOk="0">
                    <a:moveTo>
                      <a:pt x="115" y="0"/>
                    </a:moveTo>
                    <a:cubicBezTo>
                      <a:pt x="91" y="0"/>
                      <a:pt x="67" y="6"/>
                      <a:pt x="45" y="21"/>
                    </a:cubicBezTo>
                    <a:cubicBezTo>
                      <a:pt x="39" y="21"/>
                      <a:pt x="39" y="21"/>
                      <a:pt x="32" y="27"/>
                    </a:cubicBezTo>
                    <a:cubicBezTo>
                      <a:pt x="1" y="46"/>
                      <a:pt x="1" y="103"/>
                      <a:pt x="7" y="135"/>
                    </a:cubicBezTo>
                    <a:cubicBezTo>
                      <a:pt x="7" y="147"/>
                      <a:pt x="13" y="160"/>
                      <a:pt x="20" y="173"/>
                    </a:cubicBezTo>
                    <a:cubicBezTo>
                      <a:pt x="39" y="250"/>
                      <a:pt x="147" y="397"/>
                      <a:pt x="242" y="397"/>
                    </a:cubicBezTo>
                    <a:cubicBezTo>
                      <a:pt x="271" y="397"/>
                      <a:pt x="299" y="383"/>
                      <a:pt x="323" y="349"/>
                    </a:cubicBezTo>
                    <a:cubicBezTo>
                      <a:pt x="335" y="324"/>
                      <a:pt x="348" y="305"/>
                      <a:pt x="354" y="273"/>
                    </a:cubicBezTo>
                    <a:cubicBezTo>
                      <a:pt x="370" y="163"/>
                      <a:pt x="237" y="0"/>
                      <a:pt x="1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071;p56"/>
              <p:cNvSpPr/>
              <p:nvPr/>
            </p:nvSpPr>
            <p:spPr>
              <a:xfrm>
                <a:off x="2375700" y="2225925"/>
                <a:ext cx="8075" cy="6275"/>
              </a:xfrm>
              <a:custGeom>
                <a:avLst/>
                <a:gdLst/>
                <a:ahLst/>
                <a:cxnLst/>
                <a:rect l="l" t="t" r="r" b="b"/>
                <a:pathLst>
                  <a:path w="323" h="251" extrusionOk="0">
                    <a:moveTo>
                      <a:pt x="115" y="1"/>
                    </a:moveTo>
                    <a:cubicBezTo>
                      <a:pt x="100" y="1"/>
                      <a:pt x="86" y="6"/>
                      <a:pt x="76" y="20"/>
                    </a:cubicBezTo>
                    <a:lnTo>
                      <a:pt x="38" y="57"/>
                    </a:lnTo>
                    <a:cubicBezTo>
                      <a:pt x="1" y="101"/>
                      <a:pt x="51" y="158"/>
                      <a:pt x="89" y="177"/>
                    </a:cubicBezTo>
                    <a:lnTo>
                      <a:pt x="108" y="177"/>
                    </a:lnTo>
                    <a:cubicBezTo>
                      <a:pt x="129" y="211"/>
                      <a:pt x="181" y="250"/>
                      <a:pt x="224" y="250"/>
                    </a:cubicBezTo>
                    <a:cubicBezTo>
                      <a:pt x="246" y="250"/>
                      <a:pt x="266" y="240"/>
                      <a:pt x="278" y="215"/>
                    </a:cubicBezTo>
                    <a:cubicBezTo>
                      <a:pt x="322" y="139"/>
                      <a:pt x="272" y="95"/>
                      <a:pt x="209" y="45"/>
                    </a:cubicBezTo>
                    <a:cubicBezTo>
                      <a:pt x="191" y="27"/>
                      <a:pt x="150" y="1"/>
                      <a:pt x="1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072;p56"/>
              <p:cNvSpPr/>
              <p:nvPr/>
            </p:nvSpPr>
            <p:spPr>
              <a:xfrm>
                <a:off x="2399825" y="2231500"/>
                <a:ext cx="11375" cy="6450"/>
              </a:xfrm>
              <a:custGeom>
                <a:avLst/>
                <a:gdLst/>
                <a:ahLst/>
                <a:cxnLst/>
                <a:rect l="l" t="t" r="r" b="b"/>
                <a:pathLst>
                  <a:path w="455" h="258" extrusionOk="0">
                    <a:moveTo>
                      <a:pt x="175" y="1"/>
                    </a:moveTo>
                    <a:cubicBezTo>
                      <a:pt x="133" y="1"/>
                      <a:pt x="98" y="22"/>
                      <a:pt x="57" y="49"/>
                    </a:cubicBezTo>
                    <a:cubicBezTo>
                      <a:pt x="1" y="87"/>
                      <a:pt x="83" y="175"/>
                      <a:pt x="114" y="194"/>
                    </a:cubicBezTo>
                    <a:cubicBezTo>
                      <a:pt x="165" y="219"/>
                      <a:pt x="225" y="257"/>
                      <a:pt x="282" y="257"/>
                    </a:cubicBezTo>
                    <a:cubicBezTo>
                      <a:pt x="296" y="257"/>
                      <a:pt x="309" y="255"/>
                      <a:pt x="322" y="251"/>
                    </a:cubicBezTo>
                    <a:cubicBezTo>
                      <a:pt x="455" y="206"/>
                      <a:pt x="291" y="30"/>
                      <a:pt x="228" y="11"/>
                    </a:cubicBezTo>
                    <a:cubicBezTo>
                      <a:pt x="208" y="4"/>
                      <a:pt x="191" y="1"/>
                      <a:pt x="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073;p56"/>
              <p:cNvSpPr/>
              <p:nvPr/>
            </p:nvSpPr>
            <p:spPr>
              <a:xfrm>
                <a:off x="2325400" y="2198275"/>
                <a:ext cx="11550" cy="10875"/>
              </a:xfrm>
              <a:custGeom>
                <a:avLst/>
                <a:gdLst/>
                <a:ahLst/>
                <a:cxnLst/>
                <a:rect l="l" t="t" r="r" b="b"/>
                <a:pathLst>
                  <a:path w="462" h="435" extrusionOk="0">
                    <a:moveTo>
                      <a:pt x="149" y="0"/>
                    </a:moveTo>
                    <a:cubicBezTo>
                      <a:pt x="95" y="0"/>
                      <a:pt x="41" y="31"/>
                      <a:pt x="20" y="85"/>
                    </a:cubicBezTo>
                    <a:cubicBezTo>
                      <a:pt x="1" y="148"/>
                      <a:pt x="13" y="224"/>
                      <a:pt x="57" y="274"/>
                    </a:cubicBezTo>
                    <a:cubicBezTo>
                      <a:pt x="83" y="312"/>
                      <a:pt x="108" y="343"/>
                      <a:pt x="139" y="375"/>
                    </a:cubicBezTo>
                    <a:cubicBezTo>
                      <a:pt x="178" y="413"/>
                      <a:pt x="233" y="434"/>
                      <a:pt x="288" y="434"/>
                    </a:cubicBezTo>
                    <a:cubicBezTo>
                      <a:pt x="315" y="434"/>
                      <a:pt x="342" y="429"/>
                      <a:pt x="367" y="419"/>
                    </a:cubicBezTo>
                    <a:cubicBezTo>
                      <a:pt x="379" y="419"/>
                      <a:pt x="385" y="413"/>
                      <a:pt x="385" y="407"/>
                    </a:cubicBezTo>
                    <a:cubicBezTo>
                      <a:pt x="461" y="369"/>
                      <a:pt x="461" y="287"/>
                      <a:pt x="436" y="217"/>
                    </a:cubicBezTo>
                    <a:cubicBezTo>
                      <a:pt x="392" y="104"/>
                      <a:pt x="297" y="28"/>
                      <a:pt x="177" y="3"/>
                    </a:cubicBezTo>
                    <a:cubicBezTo>
                      <a:pt x="168" y="1"/>
                      <a:pt x="159" y="0"/>
                      <a:pt x="1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74;p56"/>
              <p:cNvSpPr/>
              <p:nvPr/>
            </p:nvSpPr>
            <p:spPr>
              <a:xfrm>
                <a:off x="2252550" y="2151800"/>
                <a:ext cx="9925" cy="8750"/>
              </a:xfrm>
              <a:custGeom>
                <a:avLst/>
                <a:gdLst/>
                <a:ahLst/>
                <a:cxnLst/>
                <a:rect l="l" t="t" r="r" b="b"/>
                <a:pathLst>
                  <a:path w="397" h="350" extrusionOk="0">
                    <a:moveTo>
                      <a:pt x="132" y="1"/>
                    </a:moveTo>
                    <a:cubicBezTo>
                      <a:pt x="113" y="1"/>
                      <a:pt x="95" y="3"/>
                      <a:pt x="77" y="8"/>
                    </a:cubicBezTo>
                    <a:cubicBezTo>
                      <a:pt x="1" y="27"/>
                      <a:pt x="13" y="115"/>
                      <a:pt x="32" y="165"/>
                    </a:cubicBezTo>
                    <a:cubicBezTo>
                      <a:pt x="64" y="241"/>
                      <a:pt x="127" y="304"/>
                      <a:pt x="209" y="336"/>
                    </a:cubicBezTo>
                    <a:cubicBezTo>
                      <a:pt x="234" y="342"/>
                      <a:pt x="259" y="348"/>
                      <a:pt x="291" y="348"/>
                    </a:cubicBezTo>
                    <a:cubicBezTo>
                      <a:pt x="297" y="349"/>
                      <a:pt x="302" y="349"/>
                      <a:pt x="307" y="349"/>
                    </a:cubicBezTo>
                    <a:cubicBezTo>
                      <a:pt x="392" y="349"/>
                      <a:pt x="397" y="250"/>
                      <a:pt x="367" y="184"/>
                    </a:cubicBezTo>
                    <a:cubicBezTo>
                      <a:pt x="340" y="76"/>
                      <a:pt x="239" y="1"/>
                      <a:pt x="1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075;p56"/>
              <p:cNvSpPr/>
              <p:nvPr/>
            </p:nvSpPr>
            <p:spPr>
              <a:xfrm>
                <a:off x="2270425" y="2146000"/>
                <a:ext cx="10075" cy="7075"/>
              </a:xfrm>
              <a:custGeom>
                <a:avLst/>
                <a:gdLst/>
                <a:ahLst/>
                <a:cxnLst/>
                <a:rect l="l" t="t" r="r" b="b"/>
                <a:pathLst>
                  <a:path w="403" h="283" extrusionOk="0">
                    <a:moveTo>
                      <a:pt x="142" y="0"/>
                    </a:moveTo>
                    <a:cubicBezTo>
                      <a:pt x="90" y="0"/>
                      <a:pt x="56" y="42"/>
                      <a:pt x="24" y="113"/>
                    </a:cubicBezTo>
                    <a:cubicBezTo>
                      <a:pt x="1" y="177"/>
                      <a:pt x="79" y="273"/>
                      <a:pt x="141" y="273"/>
                    </a:cubicBezTo>
                    <a:cubicBezTo>
                      <a:pt x="146" y="273"/>
                      <a:pt x="151" y="273"/>
                      <a:pt x="156" y="271"/>
                    </a:cubicBezTo>
                    <a:lnTo>
                      <a:pt x="194" y="259"/>
                    </a:lnTo>
                    <a:cubicBezTo>
                      <a:pt x="212" y="272"/>
                      <a:pt x="237" y="283"/>
                      <a:pt x="261" y="283"/>
                    </a:cubicBezTo>
                    <a:cubicBezTo>
                      <a:pt x="271" y="283"/>
                      <a:pt x="280" y="281"/>
                      <a:pt x="289" y="277"/>
                    </a:cubicBezTo>
                    <a:cubicBezTo>
                      <a:pt x="402" y="246"/>
                      <a:pt x="301" y="82"/>
                      <a:pt x="251" y="44"/>
                    </a:cubicBezTo>
                    <a:cubicBezTo>
                      <a:pt x="207" y="14"/>
                      <a:pt x="171" y="0"/>
                      <a:pt x="1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076;p56"/>
              <p:cNvSpPr/>
              <p:nvPr/>
            </p:nvSpPr>
            <p:spPr>
              <a:xfrm>
                <a:off x="2263900" y="2168875"/>
                <a:ext cx="9650" cy="9500"/>
              </a:xfrm>
              <a:custGeom>
                <a:avLst/>
                <a:gdLst/>
                <a:ahLst/>
                <a:cxnLst/>
                <a:rect l="l" t="t" r="r" b="b"/>
                <a:pathLst>
                  <a:path w="386" h="380" extrusionOk="0">
                    <a:moveTo>
                      <a:pt x="131" y="0"/>
                    </a:moveTo>
                    <a:cubicBezTo>
                      <a:pt x="119" y="0"/>
                      <a:pt x="107" y="2"/>
                      <a:pt x="96" y="6"/>
                    </a:cubicBezTo>
                    <a:cubicBezTo>
                      <a:pt x="1" y="37"/>
                      <a:pt x="39" y="163"/>
                      <a:pt x="77" y="220"/>
                    </a:cubicBezTo>
                    <a:lnTo>
                      <a:pt x="83" y="233"/>
                    </a:lnTo>
                    <a:cubicBezTo>
                      <a:pt x="115" y="287"/>
                      <a:pt x="217" y="380"/>
                      <a:pt x="296" y="380"/>
                    </a:cubicBezTo>
                    <a:cubicBezTo>
                      <a:pt x="327" y="380"/>
                      <a:pt x="355" y="365"/>
                      <a:pt x="373" y="327"/>
                    </a:cubicBezTo>
                    <a:cubicBezTo>
                      <a:pt x="379" y="315"/>
                      <a:pt x="386" y="296"/>
                      <a:pt x="386" y="283"/>
                    </a:cubicBezTo>
                    <a:cubicBezTo>
                      <a:pt x="386" y="214"/>
                      <a:pt x="354" y="145"/>
                      <a:pt x="304" y="100"/>
                    </a:cubicBezTo>
                    <a:cubicBezTo>
                      <a:pt x="261" y="52"/>
                      <a:pt x="196" y="0"/>
                      <a:pt x="1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077;p56"/>
              <p:cNvSpPr/>
              <p:nvPr/>
            </p:nvSpPr>
            <p:spPr>
              <a:xfrm>
                <a:off x="2494200" y="2234150"/>
                <a:ext cx="7625" cy="7750"/>
              </a:xfrm>
              <a:custGeom>
                <a:avLst/>
                <a:gdLst/>
                <a:ahLst/>
                <a:cxnLst/>
                <a:rect l="l" t="t" r="r" b="b"/>
                <a:pathLst>
                  <a:path w="305" h="310" extrusionOk="0">
                    <a:moveTo>
                      <a:pt x="72" y="1"/>
                    </a:moveTo>
                    <a:cubicBezTo>
                      <a:pt x="38" y="1"/>
                      <a:pt x="13" y="22"/>
                      <a:pt x="10" y="75"/>
                    </a:cubicBezTo>
                    <a:cubicBezTo>
                      <a:pt x="1" y="171"/>
                      <a:pt x="150" y="310"/>
                      <a:pt x="238" y="310"/>
                    </a:cubicBezTo>
                    <a:cubicBezTo>
                      <a:pt x="272" y="310"/>
                      <a:pt x="296" y="290"/>
                      <a:pt x="300" y="239"/>
                    </a:cubicBezTo>
                    <a:cubicBezTo>
                      <a:pt x="304" y="139"/>
                      <a:pt x="159" y="1"/>
                      <a:pt x="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078;p56"/>
              <p:cNvSpPr/>
              <p:nvPr/>
            </p:nvSpPr>
            <p:spPr>
              <a:xfrm>
                <a:off x="2504375" y="2273500"/>
                <a:ext cx="9150" cy="8950"/>
              </a:xfrm>
              <a:custGeom>
                <a:avLst/>
                <a:gdLst/>
                <a:ahLst/>
                <a:cxnLst/>
                <a:rect l="l" t="t" r="r" b="b"/>
                <a:pathLst>
                  <a:path w="366" h="358" extrusionOk="0">
                    <a:moveTo>
                      <a:pt x="89" y="1"/>
                    </a:moveTo>
                    <a:cubicBezTo>
                      <a:pt x="51" y="1"/>
                      <a:pt x="32" y="37"/>
                      <a:pt x="51" y="84"/>
                    </a:cubicBezTo>
                    <a:cubicBezTo>
                      <a:pt x="0" y="185"/>
                      <a:pt x="133" y="324"/>
                      <a:pt x="221" y="349"/>
                    </a:cubicBezTo>
                    <a:cubicBezTo>
                      <a:pt x="235" y="355"/>
                      <a:pt x="249" y="358"/>
                      <a:pt x="263" y="358"/>
                    </a:cubicBezTo>
                    <a:cubicBezTo>
                      <a:pt x="293" y="358"/>
                      <a:pt x="321" y="344"/>
                      <a:pt x="334" y="318"/>
                    </a:cubicBezTo>
                    <a:cubicBezTo>
                      <a:pt x="366" y="248"/>
                      <a:pt x="315" y="173"/>
                      <a:pt x="278" y="128"/>
                    </a:cubicBezTo>
                    <a:cubicBezTo>
                      <a:pt x="240" y="78"/>
                      <a:pt x="189" y="40"/>
                      <a:pt x="133" y="15"/>
                    </a:cubicBezTo>
                    <a:cubicBezTo>
                      <a:pt x="116" y="5"/>
                      <a:pt x="102" y="1"/>
                      <a:pt x="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079;p56"/>
              <p:cNvSpPr/>
              <p:nvPr/>
            </p:nvSpPr>
            <p:spPr>
              <a:xfrm>
                <a:off x="2463850" y="2285725"/>
                <a:ext cx="12800" cy="7000"/>
              </a:xfrm>
              <a:custGeom>
                <a:avLst/>
                <a:gdLst/>
                <a:ahLst/>
                <a:cxnLst/>
                <a:rect l="l" t="t" r="r" b="b"/>
                <a:pathLst>
                  <a:path w="512" h="280" extrusionOk="0">
                    <a:moveTo>
                      <a:pt x="187" y="1"/>
                    </a:moveTo>
                    <a:cubicBezTo>
                      <a:pt x="168" y="1"/>
                      <a:pt x="150" y="4"/>
                      <a:pt x="133" y="12"/>
                    </a:cubicBezTo>
                    <a:cubicBezTo>
                      <a:pt x="0" y="62"/>
                      <a:pt x="171" y="239"/>
                      <a:pt x="234" y="264"/>
                    </a:cubicBezTo>
                    <a:cubicBezTo>
                      <a:pt x="261" y="275"/>
                      <a:pt x="284" y="280"/>
                      <a:pt x="305" y="280"/>
                    </a:cubicBezTo>
                    <a:cubicBezTo>
                      <a:pt x="366" y="280"/>
                      <a:pt x="407" y="238"/>
                      <a:pt x="473" y="201"/>
                    </a:cubicBezTo>
                    <a:cubicBezTo>
                      <a:pt x="511" y="182"/>
                      <a:pt x="473" y="125"/>
                      <a:pt x="442" y="106"/>
                    </a:cubicBezTo>
                    <a:cubicBezTo>
                      <a:pt x="369" y="75"/>
                      <a:pt x="274" y="1"/>
                      <a:pt x="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080;p56"/>
              <p:cNvSpPr/>
              <p:nvPr/>
            </p:nvSpPr>
            <p:spPr>
              <a:xfrm>
                <a:off x="2479450" y="2267475"/>
                <a:ext cx="10300" cy="8950"/>
              </a:xfrm>
              <a:custGeom>
                <a:avLst/>
                <a:gdLst/>
                <a:ahLst/>
                <a:cxnLst/>
                <a:rect l="l" t="t" r="r" b="b"/>
                <a:pathLst>
                  <a:path w="412" h="358" extrusionOk="0">
                    <a:moveTo>
                      <a:pt x="125" y="0"/>
                    </a:moveTo>
                    <a:cubicBezTo>
                      <a:pt x="76" y="0"/>
                      <a:pt x="33" y="29"/>
                      <a:pt x="7" y="105"/>
                    </a:cubicBezTo>
                    <a:cubicBezTo>
                      <a:pt x="1" y="136"/>
                      <a:pt x="13" y="168"/>
                      <a:pt x="32" y="193"/>
                    </a:cubicBezTo>
                    <a:cubicBezTo>
                      <a:pt x="29" y="169"/>
                      <a:pt x="29" y="158"/>
                      <a:pt x="32" y="158"/>
                    </a:cubicBezTo>
                    <a:cubicBezTo>
                      <a:pt x="35" y="158"/>
                      <a:pt x="41" y="172"/>
                      <a:pt x="51" y="199"/>
                    </a:cubicBezTo>
                    <a:cubicBezTo>
                      <a:pt x="70" y="224"/>
                      <a:pt x="89" y="250"/>
                      <a:pt x="114" y="269"/>
                    </a:cubicBezTo>
                    <a:cubicBezTo>
                      <a:pt x="146" y="294"/>
                      <a:pt x="177" y="319"/>
                      <a:pt x="209" y="338"/>
                    </a:cubicBezTo>
                    <a:cubicBezTo>
                      <a:pt x="236" y="352"/>
                      <a:pt x="263" y="358"/>
                      <a:pt x="287" y="358"/>
                    </a:cubicBezTo>
                    <a:cubicBezTo>
                      <a:pt x="362" y="358"/>
                      <a:pt x="411" y="295"/>
                      <a:pt x="373" y="199"/>
                    </a:cubicBezTo>
                    <a:cubicBezTo>
                      <a:pt x="331" y="108"/>
                      <a:pt x="219" y="0"/>
                      <a:pt x="1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081;p56"/>
              <p:cNvSpPr/>
              <p:nvPr/>
            </p:nvSpPr>
            <p:spPr>
              <a:xfrm>
                <a:off x="2493950" y="2292375"/>
                <a:ext cx="5675" cy="4900"/>
              </a:xfrm>
              <a:custGeom>
                <a:avLst/>
                <a:gdLst/>
                <a:ahLst/>
                <a:cxnLst/>
                <a:rect l="l" t="t" r="r" b="b"/>
                <a:pathLst>
                  <a:path w="227" h="196" extrusionOk="0">
                    <a:moveTo>
                      <a:pt x="79" y="0"/>
                    </a:moveTo>
                    <a:cubicBezTo>
                      <a:pt x="63" y="0"/>
                      <a:pt x="48" y="9"/>
                      <a:pt x="39" y="29"/>
                    </a:cubicBezTo>
                    <a:cubicBezTo>
                      <a:pt x="1" y="86"/>
                      <a:pt x="51" y="130"/>
                      <a:pt x="95" y="168"/>
                    </a:cubicBezTo>
                    <a:cubicBezTo>
                      <a:pt x="116" y="186"/>
                      <a:pt x="140" y="195"/>
                      <a:pt x="161" y="195"/>
                    </a:cubicBezTo>
                    <a:cubicBezTo>
                      <a:pt x="199" y="195"/>
                      <a:pt x="227" y="166"/>
                      <a:pt x="203" y="105"/>
                    </a:cubicBezTo>
                    <a:cubicBezTo>
                      <a:pt x="193" y="72"/>
                      <a:pt x="128" y="0"/>
                      <a:pt x="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082;p56"/>
              <p:cNvSpPr/>
              <p:nvPr/>
            </p:nvSpPr>
            <p:spPr>
              <a:xfrm>
                <a:off x="2482300" y="2300800"/>
                <a:ext cx="6925" cy="6675"/>
              </a:xfrm>
              <a:custGeom>
                <a:avLst/>
                <a:gdLst/>
                <a:ahLst/>
                <a:cxnLst/>
                <a:rect l="l" t="t" r="r" b="b"/>
                <a:pathLst>
                  <a:path w="277" h="267" extrusionOk="0">
                    <a:moveTo>
                      <a:pt x="73" y="1"/>
                    </a:moveTo>
                    <a:cubicBezTo>
                      <a:pt x="28" y="1"/>
                      <a:pt x="1" y="42"/>
                      <a:pt x="13" y="83"/>
                    </a:cubicBezTo>
                    <a:cubicBezTo>
                      <a:pt x="13" y="90"/>
                      <a:pt x="13" y="96"/>
                      <a:pt x="13" y="102"/>
                    </a:cubicBezTo>
                    <a:cubicBezTo>
                      <a:pt x="32" y="184"/>
                      <a:pt x="101" y="254"/>
                      <a:pt x="183" y="266"/>
                    </a:cubicBezTo>
                    <a:cubicBezTo>
                      <a:pt x="186" y="266"/>
                      <a:pt x="188" y="267"/>
                      <a:pt x="190" y="267"/>
                    </a:cubicBezTo>
                    <a:cubicBezTo>
                      <a:pt x="277" y="267"/>
                      <a:pt x="264" y="158"/>
                      <a:pt x="227" y="109"/>
                    </a:cubicBezTo>
                    <a:lnTo>
                      <a:pt x="221" y="96"/>
                    </a:lnTo>
                    <a:cubicBezTo>
                      <a:pt x="189" y="46"/>
                      <a:pt x="139" y="8"/>
                      <a:pt x="82" y="1"/>
                    </a:cubicBezTo>
                    <a:cubicBezTo>
                      <a:pt x="79" y="1"/>
                      <a:pt x="76" y="1"/>
                      <a:pt x="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083;p56"/>
              <p:cNvSpPr/>
              <p:nvPr/>
            </p:nvSpPr>
            <p:spPr>
              <a:xfrm>
                <a:off x="2506575" y="2318400"/>
                <a:ext cx="9475" cy="8625"/>
              </a:xfrm>
              <a:custGeom>
                <a:avLst/>
                <a:gdLst/>
                <a:ahLst/>
                <a:cxnLst/>
                <a:rect l="l" t="t" r="r" b="b"/>
                <a:pathLst>
                  <a:path w="379" h="345" extrusionOk="0">
                    <a:moveTo>
                      <a:pt x="92" y="1"/>
                    </a:moveTo>
                    <a:cubicBezTo>
                      <a:pt x="78" y="1"/>
                      <a:pt x="63" y="4"/>
                      <a:pt x="51" y="10"/>
                    </a:cubicBezTo>
                    <a:cubicBezTo>
                      <a:pt x="7" y="23"/>
                      <a:pt x="0" y="61"/>
                      <a:pt x="7" y="105"/>
                    </a:cubicBezTo>
                    <a:cubicBezTo>
                      <a:pt x="13" y="174"/>
                      <a:pt x="57" y="243"/>
                      <a:pt x="114" y="288"/>
                    </a:cubicBezTo>
                    <a:cubicBezTo>
                      <a:pt x="139" y="306"/>
                      <a:pt x="164" y="325"/>
                      <a:pt x="196" y="332"/>
                    </a:cubicBezTo>
                    <a:lnTo>
                      <a:pt x="234" y="344"/>
                    </a:lnTo>
                    <a:cubicBezTo>
                      <a:pt x="379" y="332"/>
                      <a:pt x="341" y="224"/>
                      <a:pt x="133" y="10"/>
                    </a:cubicBezTo>
                    <a:cubicBezTo>
                      <a:pt x="120" y="4"/>
                      <a:pt x="106" y="1"/>
                      <a:pt x="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084;p56"/>
              <p:cNvSpPr/>
              <p:nvPr/>
            </p:nvSpPr>
            <p:spPr>
              <a:xfrm>
                <a:off x="2355300" y="2314350"/>
                <a:ext cx="825" cy="625"/>
              </a:xfrm>
              <a:custGeom>
                <a:avLst/>
                <a:gdLst/>
                <a:ahLst/>
                <a:cxnLst/>
                <a:rect l="l" t="t" r="r" b="b"/>
                <a:pathLst>
                  <a:path w="33" h="25" extrusionOk="0">
                    <a:moveTo>
                      <a:pt x="7" y="1"/>
                    </a:moveTo>
                    <a:cubicBezTo>
                      <a:pt x="1" y="1"/>
                      <a:pt x="26" y="25"/>
                      <a:pt x="31" y="25"/>
                    </a:cubicBezTo>
                    <a:cubicBezTo>
                      <a:pt x="33" y="25"/>
                      <a:pt x="31" y="21"/>
                      <a:pt x="22" y="8"/>
                    </a:cubicBezTo>
                    <a:cubicBezTo>
                      <a:pt x="13" y="3"/>
                      <a:pt x="9" y="1"/>
                      <a:pt x="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085;p56"/>
              <p:cNvSpPr/>
              <p:nvPr/>
            </p:nvSpPr>
            <p:spPr>
              <a:xfrm>
                <a:off x="2353475" y="2307075"/>
                <a:ext cx="9050" cy="9475"/>
              </a:xfrm>
              <a:custGeom>
                <a:avLst/>
                <a:gdLst/>
                <a:ahLst/>
                <a:cxnLst/>
                <a:rect l="l" t="t" r="r" b="b"/>
                <a:pathLst>
                  <a:path w="362" h="379" extrusionOk="0">
                    <a:moveTo>
                      <a:pt x="118" y="1"/>
                    </a:moveTo>
                    <a:cubicBezTo>
                      <a:pt x="99" y="1"/>
                      <a:pt x="80" y="7"/>
                      <a:pt x="63" y="22"/>
                    </a:cubicBezTo>
                    <a:cubicBezTo>
                      <a:pt x="57" y="28"/>
                      <a:pt x="51" y="34"/>
                      <a:pt x="44" y="40"/>
                    </a:cubicBezTo>
                    <a:cubicBezTo>
                      <a:pt x="7" y="78"/>
                      <a:pt x="0" y="129"/>
                      <a:pt x="19" y="173"/>
                    </a:cubicBezTo>
                    <a:cubicBezTo>
                      <a:pt x="32" y="211"/>
                      <a:pt x="51" y="249"/>
                      <a:pt x="76" y="280"/>
                    </a:cubicBezTo>
                    <a:lnTo>
                      <a:pt x="95" y="299"/>
                    </a:lnTo>
                    <a:lnTo>
                      <a:pt x="126" y="324"/>
                    </a:lnTo>
                    <a:cubicBezTo>
                      <a:pt x="152" y="343"/>
                      <a:pt x="183" y="362"/>
                      <a:pt x="215" y="368"/>
                    </a:cubicBezTo>
                    <a:cubicBezTo>
                      <a:pt x="234" y="376"/>
                      <a:pt x="251" y="379"/>
                      <a:pt x="266" y="379"/>
                    </a:cubicBezTo>
                    <a:cubicBezTo>
                      <a:pt x="343" y="379"/>
                      <a:pt x="361" y="290"/>
                      <a:pt x="335" y="211"/>
                    </a:cubicBezTo>
                    <a:cubicBezTo>
                      <a:pt x="328" y="198"/>
                      <a:pt x="328" y="186"/>
                      <a:pt x="322" y="173"/>
                    </a:cubicBezTo>
                    <a:cubicBezTo>
                      <a:pt x="296" y="112"/>
                      <a:pt x="201" y="1"/>
                      <a:pt x="1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086;p56"/>
              <p:cNvSpPr/>
              <p:nvPr/>
            </p:nvSpPr>
            <p:spPr>
              <a:xfrm>
                <a:off x="2335350" y="2304250"/>
                <a:ext cx="10900" cy="7425"/>
              </a:xfrm>
              <a:custGeom>
                <a:avLst/>
                <a:gdLst/>
                <a:ahLst/>
                <a:cxnLst/>
                <a:rect l="l" t="t" r="r" b="b"/>
                <a:pathLst>
                  <a:path w="436" h="297" extrusionOk="0">
                    <a:moveTo>
                      <a:pt x="149" y="0"/>
                    </a:moveTo>
                    <a:cubicBezTo>
                      <a:pt x="112" y="0"/>
                      <a:pt x="79" y="12"/>
                      <a:pt x="51" y="53"/>
                    </a:cubicBezTo>
                    <a:cubicBezTo>
                      <a:pt x="0" y="128"/>
                      <a:pt x="114" y="248"/>
                      <a:pt x="170" y="280"/>
                    </a:cubicBezTo>
                    <a:cubicBezTo>
                      <a:pt x="191" y="291"/>
                      <a:pt x="213" y="297"/>
                      <a:pt x="233" y="297"/>
                    </a:cubicBezTo>
                    <a:cubicBezTo>
                      <a:pt x="267" y="297"/>
                      <a:pt x="297" y="280"/>
                      <a:pt x="309" y="248"/>
                    </a:cubicBezTo>
                    <a:cubicBezTo>
                      <a:pt x="435" y="217"/>
                      <a:pt x="271" y="27"/>
                      <a:pt x="214" y="8"/>
                    </a:cubicBezTo>
                    <a:cubicBezTo>
                      <a:pt x="192" y="4"/>
                      <a:pt x="170" y="0"/>
                      <a:pt x="1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087;p56"/>
              <p:cNvSpPr/>
              <p:nvPr/>
            </p:nvSpPr>
            <p:spPr>
              <a:xfrm>
                <a:off x="2424750" y="2163250"/>
                <a:ext cx="5050" cy="6100"/>
              </a:xfrm>
              <a:custGeom>
                <a:avLst/>
                <a:gdLst/>
                <a:ahLst/>
                <a:cxnLst/>
                <a:rect l="l" t="t" r="r" b="b"/>
                <a:pathLst>
                  <a:path w="202" h="244" extrusionOk="0">
                    <a:moveTo>
                      <a:pt x="52" y="1"/>
                    </a:moveTo>
                    <a:cubicBezTo>
                      <a:pt x="35" y="1"/>
                      <a:pt x="21" y="6"/>
                      <a:pt x="13" y="16"/>
                    </a:cubicBezTo>
                    <a:cubicBezTo>
                      <a:pt x="6" y="16"/>
                      <a:pt x="0" y="23"/>
                      <a:pt x="0" y="29"/>
                    </a:cubicBezTo>
                    <a:lnTo>
                      <a:pt x="0" y="42"/>
                    </a:lnTo>
                    <a:cubicBezTo>
                      <a:pt x="0" y="48"/>
                      <a:pt x="0" y="60"/>
                      <a:pt x="0" y="67"/>
                    </a:cubicBezTo>
                    <a:cubicBezTo>
                      <a:pt x="6" y="86"/>
                      <a:pt x="13" y="111"/>
                      <a:pt x="19" y="130"/>
                    </a:cubicBezTo>
                    <a:cubicBezTo>
                      <a:pt x="29" y="168"/>
                      <a:pt x="86" y="243"/>
                      <a:pt x="129" y="243"/>
                    </a:cubicBezTo>
                    <a:cubicBezTo>
                      <a:pt x="143" y="243"/>
                      <a:pt x="155" y="236"/>
                      <a:pt x="164" y="218"/>
                    </a:cubicBezTo>
                    <a:cubicBezTo>
                      <a:pt x="170" y="199"/>
                      <a:pt x="183" y="187"/>
                      <a:pt x="189" y="174"/>
                    </a:cubicBezTo>
                    <a:cubicBezTo>
                      <a:pt x="196" y="168"/>
                      <a:pt x="196" y="161"/>
                      <a:pt x="196" y="149"/>
                    </a:cubicBezTo>
                    <a:cubicBezTo>
                      <a:pt x="196" y="142"/>
                      <a:pt x="202" y="136"/>
                      <a:pt x="202" y="136"/>
                    </a:cubicBezTo>
                    <a:cubicBezTo>
                      <a:pt x="202" y="124"/>
                      <a:pt x="196" y="117"/>
                      <a:pt x="196" y="105"/>
                    </a:cubicBezTo>
                    <a:cubicBezTo>
                      <a:pt x="196" y="98"/>
                      <a:pt x="189" y="92"/>
                      <a:pt x="189" y="86"/>
                    </a:cubicBezTo>
                    <a:cubicBezTo>
                      <a:pt x="183" y="79"/>
                      <a:pt x="177" y="67"/>
                      <a:pt x="170" y="60"/>
                    </a:cubicBezTo>
                    <a:cubicBezTo>
                      <a:pt x="164" y="54"/>
                      <a:pt x="158" y="54"/>
                      <a:pt x="158" y="48"/>
                    </a:cubicBezTo>
                    <a:cubicBezTo>
                      <a:pt x="125" y="19"/>
                      <a:pt x="83" y="1"/>
                      <a:pt x="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5088;p56"/>
              <p:cNvSpPr/>
              <p:nvPr/>
            </p:nvSpPr>
            <p:spPr>
              <a:xfrm>
                <a:off x="2404600" y="2166325"/>
                <a:ext cx="6300" cy="7250"/>
              </a:xfrm>
              <a:custGeom>
                <a:avLst/>
                <a:gdLst/>
                <a:ahLst/>
                <a:cxnLst/>
                <a:rect l="l" t="t" r="r" b="b"/>
                <a:pathLst>
                  <a:path w="252" h="290" extrusionOk="0">
                    <a:moveTo>
                      <a:pt x="125" y="0"/>
                    </a:moveTo>
                    <a:cubicBezTo>
                      <a:pt x="123" y="0"/>
                      <a:pt x="121" y="0"/>
                      <a:pt x="119" y="1"/>
                    </a:cubicBezTo>
                    <a:cubicBezTo>
                      <a:pt x="93" y="1"/>
                      <a:pt x="68" y="7"/>
                      <a:pt x="49" y="13"/>
                    </a:cubicBezTo>
                    <a:cubicBezTo>
                      <a:pt x="18" y="19"/>
                      <a:pt x="5" y="45"/>
                      <a:pt x="5" y="70"/>
                    </a:cubicBezTo>
                    <a:cubicBezTo>
                      <a:pt x="5" y="76"/>
                      <a:pt x="5" y="83"/>
                      <a:pt x="5" y="83"/>
                    </a:cubicBezTo>
                    <a:cubicBezTo>
                      <a:pt x="0" y="151"/>
                      <a:pt x="108" y="289"/>
                      <a:pt x="183" y="289"/>
                    </a:cubicBezTo>
                    <a:cubicBezTo>
                      <a:pt x="206" y="289"/>
                      <a:pt x="225" y="277"/>
                      <a:pt x="238" y="247"/>
                    </a:cubicBezTo>
                    <a:cubicBezTo>
                      <a:pt x="251" y="202"/>
                      <a:pt x="251" y="158"/>
                      <a:pt x="232" y="120"/>
                    </a:cubicBezTo>
                    <a:cubicBezTo>
                      <a:pt x="226" y="72"/>
                      <a:pt x="179" y="0"/>
                      <a:pt x="1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5089;p56"/>
              <p:cNvSpPr/>
              <p:nvPr/>
            </p:nvSpPr>
            <p:spPr>
              <a:xfrm>
                <a:off x="2416800" y="2185425"/>
                <a:ext cx="7800" cy="7075"/>
              </a:xfrm>
              <a:custGeom>
                <a:avLst/>
                <a:gdLst/>
                <a:ahLst/>
                <a:cxnLst/>
                <a:rect l="l" t="t" r="r" b="b"/>
                <a:pathLst>
                  <a:path w="312" h="283" extrusionOk="0">
                    <a:moveTo>
                      <a:pt x="153" y="1"/>
                    </a:moveTo>
                    <a:cubicBezTo>
                      <a:pt x="138" y="1"/>
                      <a:pt x="124" y="6"/>
                      <a:pt x="110" y="19"/>
                    </a:cubicBezTo>
                    <a:cubicBezTo>
                      <a:pt x="104" y="25"/>
                      <a:pt x="97" y="31"/>
                      <a:pt x="91" y="38"/>
                    </a:cubicBezTo>
                    <a:cubicBezTo>
                      <a:pt x="0" y="109"/>
                      <a:pt x="149" y="282"/>
                      <a:pt x="245" y="282"/>
                    </a:cubicBezTo>
                    <a:cubicBezTo>
                      <a:pt x="276" y="282"/>
                      <a:pt x="301" y="265"/>
                      <a:pt x="312" y="220"/>
                    </a:cubicBezTo>
                    <a:cubicBezTo>
                      <a:pt x="312" y="202"/>
                      <a:pt x="312" y="176"/>
                      <a:pt x="312" y="164"/>
                    </a:cubicBezTo>
                    <a:cubicBezTo>
                      <a:pt x="296" y="112"/>
                      <a:pt x="221" y="1"/>
                      <a:pt x="1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5090;p56"/>
              <p:cNvSpPr/>
              <p:nvPr/>
            </p:nvSpPr>
            <p:spPr>
              <a:xfrm>
                <a:off x="2442725" y="2185700"/>
                <a:ext cx="8225" cy="8075"/>
              </a:xfrm>
              <a:custGeom>
                <a:avLst/>
                <a:gdLst/>
                <a:ahLst/>
                <a:cxnLst/>
                <a:rect l="l" t="t" r="r" b="b"/>
                <a:pathLst>
                  <a:path w="329" h="323" extrusionOk="0">
                    <a:moveTo>
                      <a:pt x="76" y="0"/>
                    </a:moveTo>
                    <a:cubicBezTo>
                      <a:pt x="49" y="0"/>
                      <a:pt x="25" y="18"/>
                      <a:pt x="19" y="45"/>
                    </a:cubicBezTo>
                    <a:cubicBezTo>
                      <a:pt x="0" y="71"/>
                      <a:pt x="0" y="96"/>
                      <a:pt x="19" y="121"/>
                    </a:cubicBezTo>
                    <a:cubicBezTo>
                      <a:pt x="39" y="202"/>
                      <a:pt x="128" y="323"/>
                      <a:pt x="214" y="323"/>
                    </a:cubicBezTo>
                    <a:cubicBezTo>
                      <a:pt x="236" y="323"/>
                      <a:pt x="257" y="315"/>
                      <a:pt x="278" y="298"/>
                    </a:cubicBezTo>
                    <a:cubicBezTo>
                      <a:pt x="328" y="254"/>
                      <a:pt x="309" y="184"/>
                      <a:pt x="271" y="127"/>
                    </a:cubicBezTo>
                    <a:cubicBezTo>
                      <a:pt x="271" y="121"/>
                      <a:pt x="265" y="121"/>
                      <a:pt x="265" y="115"/>
                    </a:cubicBezTo>
                    <a:cubicBezTo>
                      <a:pt x="240" y="83"/>
                      <a:pt x="208" y="52"/>
                      <a:pt x="170" y="27"/>
                    </a:cubicBezTo>
                    <a:cubicBezTo>
                      <a:pt x="145" y="14"/>
                      <a:pt x="120" y="1"/>
                      <a:pt x="88" y="1"/>
                    </a:cubicBezTo>
                    <a:cubicBezTo>
                      <a:pt x="84" y="0"/>
                      <a:pt x="80" y="0"/>
                      <a:pt x="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7" name="Group 66"/>
          <p:cNvGrpSpPr/>
          <p:nvPr/>
        </p:nvGrpSpPr>
        <p:grpSpPr>
          <a:xfrm>
            <a:off x="5798791" y="2111653"/>
            <a:ext cx="2338816" cy="2993747"/>
            <a:chOff x="6277368" y="293926"/>
            <a:chExt cx="2338816" cy="2993747"/>
          </a:xfrm>
        </p:grpSpPr>
        <p:pic>
          <p:nvPicPr>
            <p:cNvPr id="68" name="Picture 6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6345" y="628437"/>
              <a:ext cx="2149839" cy="1872586"/>
            </a:xfrm>
            <a:prstGeom prst="rect">
              <a:avLst/>
            </a:prstGeom>
            <a:ln w="25400">
              <a:solidFill>
                <a:srgbClr val="FFCB78"/>
              </a:solidFill>
            </a:ln>
          </p:spPr>
        </p:pic>
        <p:sp>
          <p:nvSpPr>
            <p:cNvPr id="69" name="Rectangle 68"/>
            <p:cNvSpPr/>
            <p:nvPr/>
          </p:nvSpPr>
          <p:spPr>
            <a:xfrm>
              <a:off x="6466346" y="2698461"/>
              <a:ext cx="2149838" cy="589212"/>
            </a:xfrm>
            <a:prstGeom prst="rect">
              <a:avLst/>
            </a:prstGeom>
            <a:solidFill>
              <a:schemeClr val="bg1"/>
            </a:solidFill>
            <a:ln w="25400">
              <a:solidFill>
                <a:srgbClr val="FFC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latin typeface="+mj-lt"/>
                  <a:cs typeface="Times New Roman" panose="02020603050405020304" pitchFamily="18" charset="0"/>
                </a:rPr>
                <a:t>Việt</a:t>
              </a:r>
              <a:r>
                <a:rPr lang="en-US" sz="1600" dirty="0" smtClean="0">
                  <a:solidFill>
                    <a:schemeClr val="tx1"/>
                  </a:solidFill>
                  <a:latin typeface="+mj-lt"/>
                  <a:cs typeface="Times New Roman" panose="02020603050405020304" pitchFamily="18" charset="0"/>
                </a:rPr>
                <a:t> Nam </a:t>
              </a:r>
              <a:r>
                <a:rPr lang="en-US" sz="1600" dirty="0" err="1" smtClean="0">
                  <a:solidFill>
                    <a:schemeClr val="tx1"/>
                  </a:solidFill>
                  <a:latin typeface="+mj-lt"/>
                  <a:cs typeface="Times New Roman" panose="02020603050405020304" pitchFamily="18" charset="0"/>
                </a:rPr>
                <a:t>dân</a:t>
              </a:r>
              <a:r>
                <a:rPr lang="en-US" sz="1600" dirty="0" smtClean="0">
                  <a:solidFill>
                    <a:schemeClr val="tx1"/>
                  </a:solidFill>
                  <a:latin typeface="+mj-lt"/>
                  <a:cs typeface="Times New Roman" panose="02020603050405020304" pitchFamily="18" charset="0"/>
                </a:rPr>
                <a:t> </a:t>
              </a:r>
              <a:r>
                <a:rPr lang="en-US" sz="1600" dirty="0" err="1" smtClean="0">
                  <a:solidFill>
                    <a:schemeClr val="tx1"/>
                  </a:solidFill>
                  <a:latin typeface="+mj-lt"/>
                  <a:cs typeface="Times New Roman" panose="02020603050405020304" pitchFamily="18" charset="0"/>
                </a:rPr>
                <a:t>chủ</a:t>
              </a:r>
              <a:r>
                <a:rPr lang="en-US" sz="1600" dirty="0" smtClean="0">
                  <a:solidFill>
                    <a:schemeClr val="tx1"/>
                  </a:solidFill>
                  <a:latin typeface="+mj-lt"/>
                  <a:cs typeface="Times New Roman" panose="02020603050405020304" pitchFamily="18" charset="0"/>
                </a:rPr>
                <a:t> </a:t>
              </a:r>
              <a:r>
                <a:rPr lang="en-US" sz="1600" dirty="0" err="1" smtClean="0">
                  <a:solidFill>
                    <a:schemeClr val="tx1"/>
                  </a:solidFill>
                  <a:latin typeface="+mj-lt"/>
                  <a:cs typeface="Times New Roman" panose="02020603050405020304" pitchFamily="18" charset="0"/>
                </a:rPr>
                <a:t>cộng</a:t>
              </a:r>
              <a:r>
                <a:rPr lang="en-US" sz="1600" dirty="0" smtClean="0">
                  <a:solidFill>
                    <a:schemeClr val="tx1"/>
                  </a:solidFill>
                  <a:latin typeface="+mj-lt"/>
                  <a:cs typeface="Times New Roman" panose="02020603050405020304" pitchFamily="18" charset="0"/>
                </a:rPr>
                <a:t> </a:t>
              </a:r>
              <a:r>
                <a:rPr lang="en-US" sz="1600" dirty="0" err="1" smtClean="0">
                  <a:solidFill>
                    <a:schemeClr val="tx1"/>
                  </a:solidFill>
                  <a:latin typeface="+mj-lt"/>
                  <a:cs typeface="Times New Roman" panose="02020603050405020304" pitchFamily="18" charset="0"/>
                </a:rPr>
                <a:t>hòa</a:t>
              </a:r>
              <a:endParaRPr lang="en-US" sz="1600" dirty="0">
                <a:solidFill>
                  <a:schemeClr val="tx1"/>
                </a:solidFill>
                <a:latin typeface="+mj-lt"/>
                <a:cs typeface="Times New Roman" panose="02020603050405020304" pitchFamily="18" charset="0"/>
              </a:endParaRPr>
            </a:p>
          </p:txBody>
        </p:sp>
        <p:grpSp>
          <p:nvGrpSpPr>
            <p:cNvPr id="70" name="Google Shape;4802;p56"/>
            <p:cNvGrpSpPr/>
            <p:nvPr/>
          </p:nvGrpSpPr>
          <p:grpSpPr>
            <a:xfrm>
              <a:off x="6277368" y="293926"/>
              <a:ext cx="673989" cy="683804"/>
              <a:chOff x="2150550" y="2833725"/>
              <a:chExt cx="501275" cy="508575"/>
            </a:xfrm>
          </p:grpSpPr>
          <p:sp>
            <p:nvSpPr>
              <p:cNvPr id="72" name="Google Shape;4804;p56"/>
              <p:cNvSpPr/>
              <p:nvPr/>
            </p:nvSpPr>
            <p:spPr>
              <a:xfrm>
                <a:off x="2514625" y="2867375"/>
                <a:ext cx="14825" cy="13150"/>
              </a:xfrm>
              <a:custGeom>
                <a:avLst/>
                <a:gdLst/>
                <a:ahLst/>
                <a:cxnLst/>
                <a:rect l="l" t="t" r="r" b="b"/>
                <a:pathLst>
                  <a:path w="593" h="526" extrusionOk="0">
                    <a:moveTo>
                      <a:pt x="387" y="1"/>
                    </a:moveTo>
                    <a:cubicBezTo>
                      <a:pt x="367" y="1"/>
                      <a:pt x="347" y="4"/>
                      <a:pt x="328" y="12"/>
                    </a:cubicBezTo>
                    <a:cubicBezTo>
                      <a:pt x="170" y="43"/>
                      <a:pt x="6" y="220"/>
                      <a:pt x="6" y="384"/>
                    </a:cubicBezTo>
                    <a:cubicBezTo>
                      <a:pt x="0" y="453"/>
                      <a:pt x="51" y="516"/>
                      <a:pt x="126" y="516"/>
                    </a:cubicBezTo>
                    <a:cubicBezTo>
                      <a:pt x="143" y="523"/>
                      <a:pt x="160" y="525"/>
                      <a:pt x="178" y="525"/>
                    </a:cubicBezTo>
                    <a:cubicBezTo>
                      <a:pt x="267" y="525"/>
                      <a:pt x="365" y="454"/>
                      <a:pt x="423" y="397"/>
                    </a:cubicBezTo>
                    <a:cubicBezTo>
                      <a:pt x="511" y="315"/>
                      <a:pt x="593" y="169"/>
                      <a:pt x="505" y="50"/>
                    </a:cubicBezTo>
                    <a:cubicBezTo>
                      <a:pt x="474" y="19"/>
                      <a:pt x="431" y="1"/>
                      <a:pt x="3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805;p56"/>
              <p:cNvSpPr/>
              <p:nvPr/>
            </p:nvSpPr>
            <p:spPr>
              <a:xfrm>
                <a:off x="2542850" y="2880250"/>
                <a:ext cx="19100" cy="12800"/>
              </a:xfrm>
              <a:custGeom>
                <a:avLst/>
                <a:gdLst/>
                <a:ahLst/>
                <a:cxnLst/>
                <a:rect l="l" t="t" r="r" b="b"/>
                <a:pathLst>
                  <a:path w="764" h="512" extrusionOk="0">
                    <a:moveTo>
                      <a:pt x="520" y="1"/>
                    </a:moveTo>
                    <a:cubicBezTo>
                      <a:pt x="445" y="1"/>
                      <a:pt x="374" y="28"/>
                      <a:pt x="315" y="77"/>
                    </a:cubicBezTo>
                    <a:lnTo>
                      <a:pt x="290" y="83"/>
                    </a:lnTo>
                    <a:cubicBezTo>
                      <a:pt x="214" y="109"/>
                      <a:pt x="0" y="304"/>
                      <a:pt x="151" y="373"/>
                    </a:cubicBezTo>
                    <a:lnTo>
                      <a:pt x="158" y="373"/>
                    </a:lnTo>
                    <a:cubicBezTo>
                      <a:pt x="170" y="405"/>
                      <a:pt x="189" y="430"/>
                      <a:pt x="214" y="449"/>
                    </a:cubicBezTo>
                    <a:cubicBezTo>
                      <a:pt x="227" y="468"/>
                      <a:pt x="246" y="474"/>
                      <a:pt x="265" y="487"/>
                    </a:cubicBezTo>
                    <a:cubicBezTo>
                      <a:pt x="252" y="482"/>
                      <a:pt x="246" y="480"/>
                      <a:pt x="245" y="480"/>
                    </a:cubicBezTo>
                    <a:lnTo>
                      <a:pt x="245" y="480"/>
                    </a:lnTo>
                    <a:cubicBezTo>
                      <a:pt x="242" y="480"/>
                      <a:pt x="278" y="495"/>
                      <a:pt x="296" y="500"/>
                    </a:cubicBezTo>
                    <a:cubicBezTo>
                      <a:pt x="315" y="508"/>
                      <a:pt x="335" y="512"/>
                      <a:pt x="355" y="512"/>
                    </a:cubicBezTo>
                    <a:cubicBezTo>
                      <a:pt x="457" y="512"/>
                      <a:pt x="571" y="416"/>
                      <a:pt x="618" y="342"/>
                    </a:cubicBezTo>
                    <a:cubicBezTo>
                      <a:pt x="669" y="279"/>
                      <a:pt x="763" y="52"/>
                      <a:pt x="612" y="14"/>
                    </a:cubicBezTo>
                    <a:cubicBezTo>
                      <a:pt x="581" y="5"/>
                      <a:pt x="550" y="1"/>
                      <a:pt x="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806;p56"/>
              <p:cNvSpPr/>
              <p:nvPr/>
            </p:nvSpPr>
            <p:spPr>
              <a:xfrm>
                <a:off x="2533825" y="2913250"/>
                <a:ext cx="13600" cy="11525"/>
              </a:xfrm>
              <a:custGeom>
                <a:avLst/>
                <a:gdLst/>
                <a:ahLst/>
                <a:cxnLst/>
                <a:rect l="l" t="t" r="r" b="b"/>
                <a:pathLst>
                  <a:path w="544" h="461" extrusionOk="0">
                    <a:moveTo>
                      <a:pt x="385" y="0"/>
                    </a:moveTo>
                    <a:cubicBezTo>
                      <a:pt x="217" y="0"/>
                      <a:pt x="1" y="205"/>
                      <a:pt x="58" y="378"/>
                    </a:cubicBezTo>
                    <a:lnTo>
                      <a:pt x="65" y="391"/>
                    </a:lnTo>
                    <a:cubicBezTo>
                      <a:pt x="82" y="431"/>
                      <a:pt x="120" y="461"/>
                      <a:pt x="165" y="461"/>
                    </a:cubicBezTo>
                    <a:cubicBezTo>
                      <a:pt x="170" y="461"/>
                      <a:pt x="174" y="460"/>
                      <a:pt x="178" y="460"/>
                    </a:cubicBezTo>
                    <a:cubicBezTo>
                      <a:pt x="222" y="460"/>
                      <a:pt x="273" y="447"/>
                      <a:pt x="317" y="428"/>
                    </a:cubicBezTo>
                    <a:cubicBezTo>
                      <a:pt x="418" y="378"/>
                      <a:pt x="493" y="283"/>
                      <a:pt x="531" y="176"/>
                    </a:cubicBezTo>
                    <a:cubicBezTo>
                      <a:pt x="544" y="126"/>
                      <a:pt x="531" y="69"/>
                      <a:pt x="493" y="37"/>
                    </a:cubicBezTo>
                    <a:cubicBezTo>
                      <a:pt x="487" y="31"/>
                      <a:pt x="481" y="31"/>
                      <a:pt x="475" y="25"/>
                    </a:cubicBezTo>
                    <a:cubicBezTo>
                      <a:pt x="462" y="18"/>
                      <a:pt x="443" y="12"/>
                      <a:pt x="430" y="6"/>
                    </a:cubicBezTo>
                    <a:cubicBezTo>
                      <a:pt x="416" y="2"/>
                      <a:pt x="401" y="0"/>
                      <a:pt x="3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807;p56"/>
              <p:cNvSpPr/>
              <p:nvPr/>
            </p:nvSpPr>
            <p:spPr>
              <a:xfrm>
                <a:off x="2526050" y="2899950"/>
                <a:ext cx="9250" cy="7250"/>
              </a:xfrm>
              <a:custGeom>
                <a:avLst/>
                <a:gdLst/>
                <a:ahLst/>
                <a:cxnLst/>
                <a:rect l="l" t="t" r="r" b="b"/>
                <a:pathLst>
                  <a:path w="370" h="290" extrusionOk="0">
                    <a:moveTo>
                      <a:pt x="211" y="0"/>
                    </a:moveTo>
                    <a:cubicBezTo>
                      <a:pt x="134" y="0"/>
                      <a:pt x="56" y="87"/>
                      <a:pt x="29" y="147"/>
                    </a:cubicBezTo>
                    <a:cubicBezTo>
                      <a:pt x="1" y="203"/>
                      <a:pt x="18" y="290"/>
                      <a:pt x="89" y="290"/>
                    </a:cubicBezTo>
                    <a:cubicBezTo>
                      <a:pt x="97" y="290"/>
                      <a:pt x="107" y="288"/>
                      <a:pt x="117" y="286"/>
                    </a:cubicBezTo>
                    <a:cubicBezTo>
                      <a:pt x="161" y="273"/>
                      <a:pt x="199" y="254"/>
                      <a:pt x="237" y="235"/>
                    </a:cubicBezTo>
                    <a:cubicBezTo>
                      <a:pt x="243" y="222"/>
                      <a:pt x="256" y="216"/>
                      <a:pt x="262" y="204"/>
                    </a:cubicBezTo>
                    <a:cubicBezTo>
                      <a:pt x="262" y="204"/>
                      <a:pt x="275" y="204"/>
                      <a:pt x="294" y="191"/>
                    </a:cubicBezTo>
                    <a:cubicBezTo>
                      <a:pt x="313" y="178"/>
                      <a:pt x="369" y="128"/>
                      <a:pt x="338" y="103"/>
                    </a:cubicBezTo>
                    <a:cubicBezTo>
                      <a:pt x="331" y="84"/>
                      <a:pt x="319" y="65"/>
                      <a:pt x="306" y="46"/>
                    </a:cubicBezTo>
                    <a:cubicBezTo>
                      <a:pt x="287" y="27"/>
                      <a:pt x="268" y="21"/>
                      <a:pt x="249" y="8"/>
                    </a:cubicBezTo>
                    <a:cubicBezTo>
                      <a:pt x="237" y="3"/>
                      <a:pt x="224" y="0"/>
                      <a:pt x="2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808;p56"/>
              <p:cNvSpPr/>
              <p:nvPr/>
            </p:nvSpPr>
            <p:spPr>
              <a:xfrm>
                <a:off x="2562075" y="2902500"/>
                <a:ext cx="9650" cy="5700"/>
              </a:xfrm>
              <a:custGeom>
                <a:avLst/>
                <a:gdLst/>
                <a:ahLst/>
                <a:cxnLst/>
                <a:rect l="l" t="t" r="r" b="b"/>
                <a:pathLst>
                  <a:path w="386" h="228" extrusionOk="0">
                    <a:moveTo>
                      <a:pt x="246" y="1"/>
                    </a:moveTo>
                    <a:cubicBezTo>
                      <a:pt x="146" y="1"/>
                      <a:pt x="0" y="228"/>
                      <a:pt x="139" y="228"/>
                    </a:cubicBezTo>
                    <a:cubicBezTo>
                      <a:pt x="240" y="228"/>
                      <a:pt x="385" y="1"/>
                      <a:pt x="2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809;p56"/>
              <p:cNvSpPr/>
              <p:nvPr/>
            </p:nvSpPr>
            <p:spPr>
              <a:xfrm>
                <a:off x="2566500" y="2926875"/>
                <a:ext cx="7275" cy="7500"/>
              </a:xfrm>
              <a:custGeom>
                <a:avLst/>
                <a:gdLst/>
                <a:ahLst/>
                <a:cxnLst/>
                <a:rect l="l" t="t" r="r" b="b"/>
                <a:pathLst>
                  <a:path w="291" h="300" extrusionOk="0">
                    <a:moveTo>
                      <a:pt x="106" y="0"/>
                    </a:moveTo>
                    <a:cubicBezTo>
                      <a:pt x="68" y="0"/>
                      <a:pt x="20" y="58"/>
                      <a:pt x="32" y="92"/>
                    </a:cubicBezTo>
                    <a:cubicBezTo>
                      <a:pt x="32" y="110"/>
                      <a:pt x="32" y="123"/>
                      <a:pt x="38" y="136"/>
                    </a:cubicBezTo>
                    <a:cubicBezTo>
                      <a:pt x="32" y="148"/>
                      <a:pt x="25" y="161"/>
                      <a:pt x="19" y="173"/>
                    </a:cubicBezTo>
                    <a:cubicBezTo>
                      <a:pt x="0" y="205"/>
                      <a:pt x="0" y="249"/>
                      <a:pt x="19" y="281"/>
                    </a:cubicBezTo>
                    <a:cubicBezTo>
                      <a:pt x="32" y="293"/>
                      <a:pt x="51" y="300"/>
                      <a:pt x="69" y="300"/>
                    </a:cubicBezTo>
                    <a:cubicBezTo>
                      <a:pt x="164" y="293"/>
                      <a:pt x="290" y="186"/>
                      <a:pt x="259" y="85"/>
                    </a:cubicBezTo>
                    <a:cubicBezTo>
                      <a:pt x="252" y="66"/>
                      <a:pt x="240" y="54"/>
                      <a:pt x="227" y="35"/>
                    </a:cubicBezTo>
                    <a:cubicBezTo>
                      <a:pt x="220" y="23"/>
                      <a:pt x="205" y="21"/>
                      <a:pt x="191" y="21"/>
                    </a:cubicBezTo>
                    <a:cubicBezTo>
                      <a:pt x="181" y="21"/>
                      <a:pt x="172" y="22"/>
                      <a:pt x="164" y="22"/>
                    </a:cubicBezTo>
                    <a:cubicBezTo>
                      <a:pt x="145" y="22"/>
                      <a:pt x="133" y="16"/>
                      <a:pt x="120" y="3"/>
                    </a:cubicBezTo>
                    <a:cubicBezTo>
                      <a:pt x="115" y="1"/>
                      <a:pt x="111" y="0"/>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810;p56"/>
              <p:cNvSpPr/>
              <p:nvPr/>
            </p:nvSpPr>
            <p:spPr>
              <a:xfrm>
                <a:off x="2509400" y="2927425"/>
                <a:ext cx="9175" cy="5225"/>
              </a:xfrm>
              <a:custGeom>
                <a:avLst/>
                <a:gdLst/>
                <a:ahLst/>
                <a:cxnLst/>
                <a:rect l="l" t="t" r="r" b="b"/>
                <a:pathLst>
                  <a:path w="367" h="209" extrusionOk="0">
                    <a:moveTo>
                      <a:pt x="234" y="0"/>
                    </a:moveTo>
                    <a:cubicBezTo>
                      <a:pt x="140" y="0"/>
                      <a:pt x="1" y="208"/>
                      <a:pt x="133" y="208"/>
                    </a:cubicBezTo>
                    <a:cubicBezTo>
                      <a:pt x="228" y="208"/>
                      <a:pt x="367" y="0"/>
                      <a:pt x="2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811;p56"/>
              <p:cNvSpPr/>
              <p:nvPr/>
            </p:nvSpPr>
            <p:spPr>
              <a:xfrm>
                <a:off x="2490500" y="2899600"/>
                <a:ext cx="8000" cy="9550"/>
              </a:xfrm>
              <a:custGeom>
                <a:avLst/>
                <a:gdLst/>
                <a:ahLst/>
                <a:cxnLst/>
                <a:rect l="l" t="t" r="r" b="b"/>
                <a:pathLst>
                  <a:path w="320" h="382" extrusionOk="0">
                    <a:moveTo>
                      <a:pt x="227" y="1"/>
                    </a:moveTo>
                    <a:cubicBezTo>
                      <a:pt x="203" y="1"/>
                      <a:pt x="178" y="7"/>
                      <a:pt x="158" y="16"/>
                    </a:cubicBezTo>
                    <a:cubicBezTo>
                      <a:pt x="82" y="54"/>
                      <a:pt x="0" y="148"/>
                      <a:pt x="19" y="243"/>
                    </a:cubicBezTo>
                    <a:cubicBezTo>
                      <a:pt x="44" y="325"/>
                      <a:pt x="114" y="350"/>
                      <a:pt x="177" y="375"/>
                    </a:cubicBezTo>
                    <a:cubicBezTo>
                      <a:pt x="186" y="379"/>
                      <a:pt x="195" y="381"/>
                      <a:pt x="204" y="381"/>
                    </a:cubicBezTo>
                    <a:cubicBezTo>
                      <a:pt x="264" y="381"/>
                      <a:pt x="319" y="298"/>
                      <a:pt x="303" y="249"/>
                    </a:cubicBezTo>
                    <a:cubicBezTo>
                      <a:pt x="297" y="192"/>
                      <a:pt x="297" y="129"/>
                      <a:pt x="309" y="72"/>
                    </a:cubicBezTo>
                    <a:cubicBezTo>
                      <a:pt x="309" y="20"/>
                      <a:pt x="270"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812;p56"/>
              <p:cNvSpPr/>
              <p:nvPr/>
            </p:nvSpPr>
            <p:spPr>
              <a:xfrm>
                <a:off x="2497900" y="2833725"/>
                <a:ext cx="8550" cy="6950"/>
              </a:xfrm>
              <a:custGeom>
                <a:avLst/>
                <a:gdLst/>
                <a:ahLst/>
                <a:cxnLst/>
                <a:rect l="l" t="t" r="r" b="b"/>
                <a:pathLst>
                  <a:path w="342" h="278" extrusionOk="0">
                    <a:moveTo>
                      <a:pt x="254" y="1"/>
                    </a:moveTo>
                    <a:cubicBezTo>
                      <a:pt x="212" y="1"/>
                      <a:pt x="166" y="19"/>
                      <a:pt x="139" y="40"/>
                    </a:cubicBezTo>
                    <a:cubicBezTo>
                      <a:pt x="89" y="77"/>
                      <a:pt x="1" y="178"/>
                      <a:pt x="64" y="241"/>
                    </a:cubicBezTo>
                    <a:lnTo>
                      <a:pt x="64" y="248"/>
                    </a:lnTo>
                    <a:cubicBezTo>
                      <a:pt x="70" y="270"/>
                      <a:pt x="83" y="278"/>
                      <a:pt x="98" y="278"/>
                    </a:cubicBezTo>
                    <a:cubicBezTo>
                      <a:pt x="114" y="278"/>
                      <a:pt x="133" y="270"/>
                      <a:pt x="152" y="260"/>
                    </a:cubicBezTo>
                    <a:cubicBezTo>
                      <a:pt x="234" y="248"/>
                      <a:pt x="303" y="197"/>
                      <a:pt x="335" y="122"/>
                    </a:cubicBezTo>
                    <a:cubicBezTo>
                      <a:pt x="341" y="109"/>
                      <a:pt x="341" y="103"/>
                      <a:pt x="341" y="90"/>
                    </a:cubicBezTo>
                    <a:cubicBezTo>
                      <a:pt x="341" y="23"/>
                      <a:pt x="301" y="1"/>
                      <a:pt x="2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813;p56"/>
              <p:cNvSpPr/>
              <p:nvPr/>
            </p:nvSpPr>
            <p:spPr>
              <a:xfrm>
                <a:off x="2523800" y="2839375"/>
                <a:ext cx="6125" cy="5675"/>
              </a:xfrm>
              <a:custGeom>
                <a:avLst/>
                <a:gdLst/>
                <a:ahLst/>
                <a:cxnLst/>
                <a:rect l="l" t="t" r="r" b="b"/>
                <a:pathLst>
                  <a:path w="245" h="227" extrusionOk="0">
                    <a:moveTo>
                      <a:pt x="177" y="1"/>
                    </a:moveTo>
                    <a:cubicBezTo>
                      <a:pt x="149" y="1"/>
                      <a:pt x="119" y="9"/>
                      <a:pt x="100" y="28"/>
                    </a:cubicBezTo>
                    <a:cubicBezTo>
                      <a:pt x="68" y="47"/>
                      <a:pt x="11" y="97"/>
                      <a:pt x="18" y="142"/>
                    </a:cubicBezTo>
                    <a:cubicBezTo>
                      <a:pt x="0" y="202"/>
                      <a:pt x="28" y="226"/>
                      <a:pt x="67" y="226"/>
                    </a:cubicBezTo>
                    <a:cubicBezTo>
                      <a:pt x="97" y="226"/>
                      <a:pt x="135" y="211"/>
                      <a:pt x="163" y="186"/>
                    </a:cubicBezTo>
                    <a:cubicBezTo>
                      <a:pt x="194" y="154"/>
                      <a:pt x="220" y="116"/>
                      <a:pt x="232" y="79"/>
                    </a:cubicBezTo>
                    <a:cubicBezTo>
                      <a:pt x="245" y="47"/>
                      <a:pt x="232" y="15"/>
                      <a:pt x="201" y="3"/>
                    </a:cubicBezTo>
                    <a:cubicBezTo>
                      <a:pt x="193" y="1"/>
                      <a:pt x="185" y="1"/>
                      <a:pt x="1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814;p56"/>
              <p:cNvSpPr/>
              <p:nvPr/>
            </p:nvSpPr>
            <p:spPr>
              <a:xfrm>
                <a:off x="2489375" y="2861825"/>
                <a:ext cx="10275" cy="6025"/>
              </a:xfrm>
              <a:custGeom>
                <a:avLst/>
                <a:gdLst/>
                <a:ahLst/>
                <a:cxnLst/>
                <a:rect l="l" t="t" r="r" b="b"/>
                <a:pathLst>
                  <a:path w="411" h="241" extrusionOk="0">
                    <a:moveTo>
                      <a:pt x="266" y="0"/>
                    </a:moveTo>
                    <a:cubicBezTo>
                      <a:pt x="152" y="0"/>
                      <a:pt x="1" y="240"/>
                      <a:pt x="146" y="240"/>
                    </a:cubicBezTo>
                    <a:cubicBezTo>
                      <a:pt x="260" y="240"/>
                      <a:pt x="411" y="0"/>
                      <a:pt x="2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815;p56"/>
              <p:cNvSpPr/>
              <p:nvPr/>
            </p:nvSpPr>
            <p:spPr>
              <a:xfrm>
                <a:off x="2363250" y="3280525"/>
                <a:ext cx="15475" cy="11575"/>
              </a:xfrm>
              <a:custGeom>
                <a:avLst/>
                <a:gdLst/>
                <a:ahLst/>
                <a:cxnLst/>
                <a:rect l="l" t="t" r="r" b="b"/>
                <a:pathLst>
                  <a:path w="619" h="463" extrusionOk="0">
                    <a:moveTo>
                      <a:pt x="335" y="1"/>
                    </a:moveTo>
                    <a:cubicBezTo>
                      <a:pt x="216" y="1"/>
                      <a:pt x="87" y="145"/>
                      <a:pt x="45" y="231"/>
                    </a:cubicBezTo>
                    <a:cubicBezTo>
                      <a:pt x="1" y="318"/>
                      <a:pt x="23" y="462"/>
                      <a:pt x="133" y="462"/>
                    </a:cubicBezTo>
                    <a:cubicBezTo>
                      <a:pt x="150" y="462"/>
                      <a:pt x="169" y="459"/>
                      <a:pt x="190" y="451"/>
                    </a:cubicBezTo>
                    <a:lnTo>
                      <a:pt x="284" y="420"/>
                    </a:lnTo>
                    <a:cubicBezTo>
                      <a:pt x="391" y="376"/>
                      <a:pt x="618" y="105"/>
                      <a:pt x="429" y="29"/>
                    </a:cubicBezTo>
                    <a:lnTo>
                      <a:pt x="398" y="16"/>
                    </a:lnTo>
                    <a:cubicBezTo>
                      <a:pt x="377" y="6"/>
                      <a:pt x="356" y="1"/>
                      <a:pt x="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816;p56"/>
              <p:cNvSpPr/>
              <p:nvPr/>
            </p:nvSpPr>
            <p:spPr>
              <a:xfrm>
                <a:off x="2397600" y="3266225"/>
                <a:ext cx="11400" cy="9075"/>
              </a:xfrm>
              <a:custGeom>
                <a:avLst/>
                <a:gdLst/>
                <a:ahLst/>
                <a:cxnLst/>
                <a:rect l="l" t="t" r="r" b="b"/>
                <a:pathLst>
                  <a:path w="456" h="363" extrusionOk="0">
                    <a:moveTo>
                      <a:pt x="258" y="1"/>
                    </a:moveTo>
                    <a:cubicBezTo>
                      <a:pt x="138" y="1"/>
                      <a:pt x="0" y="189"/>
                      <a:pt x="20" y="298"/>
                    </a:cubicBezTo>
                    <a:cubicBezTo>
                      <a:pt x="24" y="344"/>
                      <a:pt x="48" y="362"/>
                      <a:pt x="76" y="362"/>
                    </a:cubicBezTo>
                    <a:cubicBezTo>
                      <a:pt x="90" y="362"/>
                      <a:pt x="106" y="357"/>
                      <a:pt x="121" y="349"/>
                    </a:cubicBezTo>
                    <a:cubicBezTo>
                      <a:pt x="247" y="349"/>
                      <a:pt x="455" y="172"/>
                      <a:pt x="348" y="46"/>
                    </a:cubicBezTo>
                    <a:cubicBezTo>
                      <a:pt x="322" y="14"/>
                      <a:pt x="291"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817;p56"/>
              <p:cNvSpPr/>
              <p:nvPr/>
            </p:nvSpPr>
            <p:spPr>
              <a:xfrm>
                <a:off x="2406600" y="3298475"/>
                <a:ext cx="9025" cy="9925"/>
              </a:xfrm>
              <a:custGeom>
                <a:avLst/>
                <a:gdLst/>
                <a:ahLst/>
                <a:cxnLst/>
                <a:rect l="l" t="t" r="r" b="b"/>
                <a:pathLst>
                  <a:path w="361" h="397" extrusionOk="0">
                    <a:moveTo>
                      <a:pt x="172" y="1"/>
                    </a:moveTo>
                    <a:cubicBezTo>
                      <a:pt x="112" y="1"/>
                      <a:pt x="20" y="84"/>
                      <a:pt x="51" y="137"/>
                    </a:cubicBezTo>
                    <a:cubicBezTo>
                      <a:pt x="95" y="206"/>
                      <a:pt x="1" y="314"/>
                      <a:pt x="89" y="377"/>
                    </a:cubicBezTo>
                    <a:cubicBezTo>
                      <a:pt x="109" y="391"/>
                      <a:pt x="129" y="397"/>
                      <a:pt x="148" y="397"/>
                    </a:cubicBezTo>
                    <a:cubicBezTo>
                      <a:pt x="219" y="397"/>
                      <a:pt x="287" y="322"/>
                      <a:pt x="316" y="263"/>
                    </a:cubicBezTo>
                    <a:cubicBezTo>
                      <a:pt x="348" y="219"/>
                      <a:pt x="360" y="162"/>
                      <a:pt x="341" y="106"/>
                    </a:cubicBezTo>
                    <a:cubicBezTo>
                      <a:pt x="316" y="30"/>
                      <a:pt x="253" y="49"/>
                      <a:pt x="203" y="11"/>
                    </a:cubicBezTo>
                    <a:cubicBezTo>
                      <a:pt x="194" y="4"/>
                      <a:pt x="184"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818;p56"/>
              <p:cNvSpPr/>
              <p:nvPr/>
            </p:nvSpPr>
            <p:spPr>
              <a:xfrm>
                <a:off x="2381225" y="3306425"/>
                <a:ext cx="7375" cy="7050"/>
              </a:xfrm>
              <a:custGeom>
                <a:avLst/>
                <a:gdLst/>
                <a:ahLst/>
                <a:cxnLst/>
                <a:rect l="l" t="t" r="r" b="b"/>
                <a:pathLst>
                  <a:path w="295" h="282" extrusionOk="0">
                    <a:moveTo>
                      <a:pt x="212" y="0"/>
                    </a:moveTo>
                    <a:cubicBezTo>
                      <a:pt x="196" y="0"/>
                      <a:pt x="178" y="5"/>
                      <a:pt x="158" y="15"/>
                    </a:cubicBezTo>
                    <a:cubicBezTo>
                      <a:pt x="89" y="46"/>
                      <a:pt x="0" y="147"/>
                      <a:pt x="57" y="223"/>
                    </a:cubicBezTo>
                    <a:cubicBezTo>
                      <a:pt x="57" y="235"/>
                      <a:pt x="63" y="242"/>
                      <a:pt x="70" y="248"/>
                    </a:cubicBezTo>
                    <a:cubicBezTo>
                      <a:pt x="81" y="272"/>
                      <a:pt x="99" y="281"/>
                      <a:pt x="119" y="281"/>
                    </a:cubicBezTo>
                    <a:cubicBezTo>
                      <a:pt x="168" y="281"/>
                      <a:pt x="231" y="225"/>
                      <a:pt x="240" y="185"/>
                    </a:cubicBezTo>
                    <a:cubicBezTo>
                      <a:pt x="253" y="166"/>
                      <a:pt x="259" y="141"/>
                      <a:pt x="265" y="122"/>
                    </a:cubicBezTo>
                    <a:cubicBezTo>
                      <a:pt x="295" y="53"/>
                      <a:pt x="267" y="0"/>
                      <a:pt x="2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819;p56"/>
              <p:cNvSpPr/>
              <p:nvPr/>
            </p:nvSpPr>
            <p:spPr>
              <a:xfrm>
                <a:off x="2386100" y="3294175"/>
                <a:ext cx="7550" cy="5525"/>
              </a:xfrm>
              <a:custGeom>
                <a:avLst/>
                <a:gdLst/>
                <a:ahLst/>
                <a:cxnLst/>
                <a:rect l="l" t="t" r="r" b="b"/>
                <a:pathLst>
                  <a:path w="302" h="221" extrusionOk="0">
                    <a:moveTo>
                      <a:pt x="220" y="1"/>
                    </a:moveTo>
                    <a:cubicBezTo>
                      <a:pt x="206" y="1"/>
                      <a:pt x="189" y="4"/>
                      <a:pt x="171" y="13"/>
                    </a:cubicBezTo>
                    <a:lnTo>
                      <a:pt x="127" y="32"/>
                    </a:lnTo>
                    <a:cubicBezTo>
                      <a:pt x="89" y="51"/>
                      <a:pt x="1" y="139"/>
                      <a:pt x="51" y="183"/>
                    </a:cubicBezTo>
                    <a:lnTo>
                      <a:pt x="77" y="202"/>
                    </a:lnTo>
                    <a:cubicBezTo>
                      <a:pt x="92" y="215"/>
                      <a:pt x="109" y="220"/>
                      <a:pt x="127" y="220"/>
                    </a:cubicBezTo>
                    <a:cubicBezTo>
                      <a:pt x="186" y="220"/>
                      <a:pt x="248" y="157"/>
                      <a:pt x="272" y="114"/>
                    </a:cubicBezTo>
                    <a:cubicBezTo>
                      <a:pt x="302" y="49"/>
                      <a:pt x="273" y="1"/>
                      <a:pt x="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820;p56"/>
              <p:cNvSpPr/>
              <p:nvPr/>
            </p:nvSpPr>
            <p:spPr>
              <a:xfrm>
                <a:off x="2356000" y="3305350"/>
                <a:ext cx="7700" cy="4300"/>
              </a:xfrm>
              <a:custGeom>
                <a:avLst/>
                <a:gdLst/>
                <a:ahLst/>
                <a:cxnLst/>
                <a:rect l="l" t="t" r="r" b="b"/>
                <a:pathLst>
                  <a:path w="308" h="172" extrusionOk="0">
                    <a:moveTo>
                      <a:pt x="229" y="0"/>
                    </a:moveTo>
                    <a:cubicBezTo>
                      <a:pt x="227" y="0"/>
                      <a:pt x="224" y="0"/>
                      <a:pt x="221" y="1"/>
                    </a:cubicBezTo>
                    <a:cubicBezTo>
                      <a:pt x="196" y="1"/>
                      <a:pt x="171" y="7"/>
                      <a:pt x="145" y="13"/>
                    </a:cubicBezTo>
                    <a:cubicBezTo>
                      <a:pt x="101" y="26"/>
                      <a:pt x="0" y="121"/>
                      <a:pt x="76" y="159"/>
                    </a:cubicBezTo>
                    <a:cubicBezTo>
                      <a:pt x="95" y="165"/>
                      <a:pt x="114" y="171"/>
                      <a:pt x="139" y="171"/>
                    </a:cubicBezTo>
                    <a:cubicBezTo>
                      <a:pt x="142" y="172"/>
                      <a:pt x="145" y="172"/>
                      <a:pt x="148" y="172"/>
                    </a:cubicBezTo>
                    <a:cubicBezTo>
                      <a:pt x="236" y="172"/>
                      <a:pt x="308" y="0"/>
                      <a:pt x="2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821;p56"/>
              <p:cNvSpPr/>
              <p:nvPr/>
            </p:nvSpPr>
            <p:spPr>
              <a:xfrm>
                <a:off x="2328550" y="3272800"/>
                <a:ext cx="5075" cy="5650"/>
              </a:xfrm>
              <a:custGeom>
                <a:avLst/>
                <a:gdLst/>
                <a:ahLst/>
                <a:cxnLst/>
                <a:rect l="l" t="t" r="r" b="b"/>
                <a:pathLst>
                  <a:path w="203" h="226" extrusionOk="0">
                    <a:moveTo>
                      <a:pt x="138" y="1"/>
                    </a:moveTo>
                    <a:cubicBezTo>
                      <a:pt x="76" y="1"/>
                      <a:pt x="29" y="72"/>
                      <a:pt x="13" y="130"/>
                    </a:cubicBezTo>
                    <a:cubicBezTo>
                      <a:pt x="1" y="155"/>
                      <a:pt x="20" y="187"/>
                      <a:pt x="45" y="187"/>
                    </a:cubicBezTo>
                    <a:cubicBezTo>
                      <a:pt x="32" y="193"/>
                      <a:pt x="32" y="199"/>
                      <a:pt x="45" y="212"/>
                    </a:cubicBezTo>
                    <a:cubicBezTo>
                      <a:pt x="50" y="222"/>
                      <a:pt x="57" y="225"/>
                      <a:pt x="65" y="225"/>
                    </a:cubicBezTo>
                    <a:cubicBezTo>
                      <a:pt x="87" y="225"/>
                      <a:pt x="114" y="194"/>
                      <a:pt x="114" y="180"/>
                    </a:cubicBezTo>
                    <a:cubicBezTo>
                      <a:pt x="127" y="142"/>
                      <a:pt x="152" y="111"/>
                      <a:pt x="165" y="73"/>
                    </a:cubicBezTo>
                    <a:cubicBezTo>
                      <a:pt x="184" y="54"/>
                      <a:pt x="203" y="29"/>
                      <a:pt x="177" y="10"/>
                    </a:cubicBezTo>
                    <a:cubicBezTo>
                      <a:pt x="164" y="4"/>
                      <a:pt x="151" y="1"/>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822;p56"/>
              <p:cNvSpPr/>
              <p:nvPr/>
            </p:nvSpPr>
            <p:spPr>
              <a:xfrm>
                <a:off x="2355700" y="3232825"/>
                <a:ext cx="9150" cy="8075"/>
              </a:xfrm>
              <a:custGeom>
                <a:avLst/>
                <a:gdLst/>
                <a:ahLst/>
                <a:cxnLst/>
                <a:rect l="l" t="t" r="r" b="b"/>
                <a:pathLst>
                  <a:path w="366" h="323" extrusionOk="0">
                    <a:moveTo>
                      <a:pt x="261" y="0"/>
                    </a:moveTo>
                    <a:cubicBezTo>
                      <a:pt x="115" y="0"/>
                      <a:pt x="1" y="143"/>
                      <a:pt x="50" y="291"/>
                    </a:cubicBezTo>
                    <a:cubicBezTo>
                      <a:pt x="58" y="310"/>
                      <a:pt x="70" y="317"/>
                      <a:pt x="84" y="317"/>
                    </a:cubicBezTo>
                    <a:cubicBezTo>
                      <a:pt x="121" y="317"/>
                      <a:pt x="171" y="264"/>
                      <a:pt x="190" y="229"/>
                    </a:cubicBezTo>
                    <a:lnTo>
                      <a:pt x="190" y="229"/>
                    </a:lnTo>
                    <a:lnTo>
                      <a:pt x="151" y="322"/>
                    </a:lnTo>
                    <a:cubicBezTo>
                      <a:pt x="183" y="316"/>
                      <a:pt x="214" y="303"/>
                      <a:pt x="239" y="284"/>
                    </a:cubicBezTo>
                    <a:cubicBezTo>
                      <a:pt x="277" y="253"/>
                      <a:pt x="315" y="215"/>
                      <a:pt x="334" y="165"/>
                    </a:cubicBezTo>
                    <a:cubicBezTo>
                      <a:pt x="365" y="102"/>
                      <a:pt x="365" y="1"/>
                      <a:pt x="271" y="1"/>
                    </a:cubicBezTo>
                    <a:cubicBezTo>
                      <a:pt x="268" y="1"/>
                      <a:pt x="264" y="0"/>
                      <a:pt x="2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823;p56"/>
              <p:cNvSpPr/>
              <p:nvPr/>
            </p:nvSpPr>
            <p:spPr>
              <a:xfrm>
                <a:off x="2370500" y="3246550"/>
                <a:ext cx="15325" cy="9000"/>
              </a:xfrm>
              <a:custGeom>
                <a:avLst/>
                <a:gdLst/>
                <a:ahLst/>
                <a:cxnLst/>
                <a:rect l="l" t="t" r="r" b="b"/>
                <a:pathLst>
                  <a:path w="613" h="360" extrusionOk="0">
                    <a:moveTo>
                      <a:pt x="392" y="0"/>
                    </a:moveTo>
                    <a:cubicBezTo>
                      <a:pt x="228" y="0"/>
                      <a:pt x="0" y="360"/>
                      <a:pt x="221" y="360"/>
                    </a:cubicBezTo>
                    <a:cubicBezTo>
                      <a:pt x="379" y="360"/>
                      <a:pt x="612" y="0"/>
                      <a:pt x="3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824;p56"/>
              <p:cNvSpPr/>
              <p:nvPr/>
            </p:nvSpPr>
            <p:spPr>
              <a:xfrm>
                <a:off x="2351475" y="3260000"/>
                <a:ext cx="8950" cy="6725"/>
              </a:xfrm>
              <a:custGeom>
                <a:avLst/>
                <a:gdLst/>
                <a:ahLst/>
                <a:cxnLst/>
                <a:rect l="l" t="t" r="r" b="b"/>
                <a:pathLst>
                  <a:path w="358" h="269" extrusionOk="0">
                    <a:moveTo>
                      <a:pt x="196" y="1"/>
                    </a:moveTo>
                    <a:cubicBezTo>
                      <a:pt x="141" y="1"/>
                      <a:pt x="91" y="47"/>
                      <a:pt x="55" y="106"/>
                    </a:cubicBezTo>
                    <a:cubicBezTo>
                      <a:pt x="11" y="172"/>
                      <a:pt x="0" y="269"/>
                      <a:pt x="81" y="269"/>
                    </a:cubicBezTo>
                    <a:cubicBezTo>
                      <a:pt x="92" y="269"/>
                      <a:pt x="104" y="267"/>
                      <a:pt x="118" y="263"/>
                    </a:cubicBezTo>
                    <a:cubicBezTo>
                      <a:pt x="181" y="251"/>
                      <a:pt x="358" y="93"/>
                      <a:pt x="263" y="24"/>
                    </a:cubicBezTo>
                    <a:cubicBezTo>
                      <a:pt x="240" y="8"/>
                      <a:pt x="218" y="1"/>
                      <a:pt x="1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825;p56"/>
              <p:cNvSpPr/>
              <p:nvPr/>
            </p:nvSpPr>
            <p:spPr>
              <a:xfrm>
                <a:off x="2332150" y="3244125"/>
                <a:ext cx="8100" cy="6550"/>
              </a:xfrm>
              <a:custGeom>
                <a:avLst/>
                <a:gdLst/>
                <a:ahLst/>
                <a:cxnLst/>
                <a:rect l="l" t="t" r="r" b="b"/>
                <a:pathLst>
                  <a:path w="324" h="262" extrusionOk="0">
                    <a:moveTo>
                      <a:pt x="221" y="0"/>
                    </a:moveTo>
                    <a:cubicBezTo>
                      <a:pt x="156" y="0"/>
                      <a:pt x="54" y="98"/>
                      <a:pt x="40" y="135"/>
                    </a:cubicBezTo>
                    <a:cubicBezTo>
                      <a:pt x="1" y="213"/>
                      <a:pt x="42" y="261"/>
                      <a:pt x="101" y="261"/>
                    </a:cubicBezTo>
                    <a:cubicBezTo>
                      <a:pt x="127" y="261"/>
                      <a:pt x="157" y="251"/>
                      <a:pt x="185" y="230"/>
                    </a:cubicBezTo>
                    <a:cubicBezTo>
                      <a:pt x="185" y="224"/>
                      <a:pt x="185" y="217"/>
                      <a:pt x="185" y="211"/>
                    </a:cubicBezTo>
                    <a:cubicBezTo>
                      <a:pt x="229" y="205"/>
                      <a:pt x="324" y="104"/>
                      <a:pt x="279" y="72"/>
                    </a:cubicBezTo>
                    <a:cubicBezTo>
                      <a:pt x="279" y="66"/>
                      <a:pt x="273" y="53"/>
                      <a:pt x="273" y="47"/>
                    </a:cubicBezTo>
                    <a:cubicBezTo>
                      <a:pt x="265" y="13"/>
                      <a:pt x="245"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826;p56"/>
              <p:cNvSpPr/>
              <p:nvPr/>
            </p:nvSpPr>
            <p:spPr>
              <a:xfrm>
                <a:off x="2297800" y="3277825"/>
                <a:ext cx="6575" cy="6275"/>
              </a:xfrm>
              <a:custGeom>
                <a:avLst/>
                <a:gdLst/>
                <a:ahLst/>
                <a:cxnLst/>
                <a:rect l="l" t="t" r="r" b="b"/>
                <a:pathLst>
                  <a:path w="263" h="251" extrusionOk="0">
                    <a:moveTo>
                      <a:pt x="187" y="1"/>
                    </a:moveTo>
                    <a:cubicBezTo>
                      <a:pt x="178" y="1"/>
                      <a:pt x="169" y="2"/>
                      <a:pt x="159" y="4"/>
                    </a:cubicBezTo>
                    <a:cubicBezTo>
                      <a:pt x="133" y="11"/>
                      <a:pt x="108" y="17"/>
                      <a:pt x="89" y="36"/>
                    </a:cubicBezTo>
                    <a:lnTo>
                      <a:pt x="83" y="42"/>
                    </a:lnTo>
                    <a:cubicBezTo>
                      <a:pt x="58" y="55"/>
                      <a:pt x="39" y="80"/>
                      <a:pt x="26" y="105"/>
                    </a:cubicBezTo>
                    <a:cubicBezTo>
                      <a:pt x="20" y="105"/>
                      <a:pt x="20" y="112"/>
                      <a:pt x="20" y="118"/>
                    </a:cubicBezTo>
                    <a:cubicBezTo>
                      <a:pt x="14" y="124"/>
                      <a:pt x="14" y="131"/>
                      <a:pt x="7" y="137"/>
                    </a:cubicBezTo>
                    <a:cubicBezTo>
                      <a:pt x="1" y="150"/>
                      <a:pt x="1" y="162"/>
                      <a:pt x="1" y="175"/>
                    </a:cubicBezTo>
                    <a:cubicBezTo>
                      <a:pt x="1" y="181"/>
                      <a:pt x="1" y="181"/>
                      <a:pt x="1" y="187"/>
                    </a:cubicBezTo>
                    <a:lnTo>
                      <a:pt x="1" y="194"/>
                    </a:lnTo>
                    <a:cubicBezTo>
                      <a:pt x="1" y="200"/>
                      <a:pt x="1" y="206"/>
                      <a:pt x="1" y="213"/>
                    </a:cubicBezTo>
                    <a:cubicBezTo>
                      <a:pt x="1" y="219"/>
                      <a:pt x="7" y="219"/>
                      <a:pt x="14" y="225"/>
                    </a:cubicBezTo>
                    <a:cubicBezTo>
                      <a:pt x="14" y="231"/>
                      <a:pt x="20" y="231"/>
                      <a:pt x="20" y="238"/>
                    </a:cubicBezTo>
                    <a:cubicBezTo>
                      <a:pt x="33" y="244"/>
                      <a:pt x="45" y="250"/>
                      <a:pt x="58" y="250"/>
                    </a:cubicBezTo>
                    <a:cubicBezTo>
                      <a:pt x="77" y="250"/>
                      <a:pt x="96" y="250"/>
                      <a:pt x="108" y="238"/>
                    </a:cubicBezTo>
                    <a:cubicBezTo>
                      <a:pt x="127" y="238"/>
                      <a:pt x="140" y="225"/>
                      <a:pt x="152" y="219"/>
                    </a:cubicBezTo>
                    <a:cubicBezTo>
                      <a:pt x="197" y="194"/>
                      <a:pt x="228" y="150"/>
                      <a:pt x="241" y="105"/>
                    </a:cubicBezTo>
                    <a:cubicBezTo>
                      <a:pt x="263" y="51"/>
                      <a:pt x="242" y="1"/>
                      <a:pt x="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827;p56"/>
              <p:cNvSpPr/>
              <p:nvPr/>
            </p:nvSpPr>
            <p:spPr>
              <a:xfrm>
                <a:off x="2307175" y="3310050"/>
                <a:ext cx="13375" cy="10400"/>
              </a:xfrm>
              <a:custGeom>
                <a:avLst/>
                <a:gdLst/>
                <a:ahLst/>
                <a:cxnLst/>
                <a:rect l="l" t="t" r="r" b="b"/>
                <a:pathLst>
                  <a:path w="535" h="416" extrusionOk="0">
                    <a:moveTo>
                      <a:pt x="367" y="0"/>
                    </a:moveTo>
                    <a:cubicBezTo>
                      <a:pt x="288" y="0"/>
                      <a:pt x="200" y="73"/>
                      <a:pt x="149" y="128"/>
                    </a:cubicBezTo>
                    <a:cubicBezTo>
                      <a:pt x="61" y="222"/>
                      <a:pt x="0" y="415"/>
                      <a:pt x="156" y="415"/>
                    </a:cubicBezTo>
                    <a:cubicBezTo>
                      <a:pt x="168" y="415"/>
                      <a:pt x="180" y="414"/>
                      <a:pt x="194" y="412"/>
                    </a:cubicBezTo>
                    <a:cubicBezTo>
                      <a:pt x="244" y="399"/>
                      <a:pt x="288" y="380"/>
                      <a:pt x="332" y="349"/>
                    </a:cubicBezTo>
                    <a:cubicBezTo>
                      <a:pt x="408" y="292"/>
                      <a:pt x="534" y="128"/>
                      <a:pt x="446" y="34"/>
                    </a:cubicBezTo>
                    <a:cubicBezTo>
                      <a:pt x="422" y="10"/>
                      <a:pt x="395" y="0"/>
                      <a:pt x="3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828;p56"/>
              <p:cNvSpPr/>
              <p:nvPr/>
            </p:nvSpPr>
            <p:spPr>
              <a:xfrm>
                <a:off x="2323200" y="3296900"/>
                <a:ext cx="8500" cy="7400"/>
              </a:xfrm>
              <a:custGeom>
                <a:avLst/>
                <a:gdLst/>
                <a:ahLst/>
                <a:cxnLst/>
                <a:rect l="l" t="t" r="r" b="b"/>
                <a:pathLst>
                  <a:path w="340" h="296" extrusionOk="0">
                    <a:moveTo>
                      <a:pt x="227" y="1"/>
                    </a:moveTo>
                    <a:cubicBezTo>
                      <a:pt x="197" y="1"/>
                      <a:pt x="163" y="12"/>
                      <a:pt x="133" y="36"/>
                    </a:cubicBezTo>
                    <a:lnTo>
                      <a:pt x="63" y="93"/>
                    </a:lnTo>
                    <a:cubicBezTo>
                      <a:pt x="32" y="112"/>
                      <a:pt x="0" y="150"/>
                      <a:pt x="13" y="194"/>
                    </a:cubicBezTo>
                    <a:lnTo>
                      <a:pt x="26" y="244"/>
                    </a:lnTo>
                    <a:cubicBezTo>
                      <a:pt x="39" y="281"/>
                      <a:pt x="62" y="295"/>
                      <a:pt x="90" y="295"/>
                    </a:cubicBezTo>
                    <a:cubicBezTo>
                      <a:pt x="168" y="295"/>
                      <a:pt x="278" y="185"/>
                      <a:pt x="297" y="143"/>
                    </a:cubicBezTo>
                    <a:cubicBezTo>
                      <a:pt x="340" y="53"/>
                      <a:pt x="292"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829;p56"/>
              <p:cNvSpPr/>
              <p:nvPr/>
            </p:nvSpPr>
            <p:spPr>
              <a:xfrm>
                <a:off x="2449175" y="3273200"/>
                <a:ext cx="14375" cy="12150"/>
              </a:xfrm>
              <a:custGeom>
                <a:avLst/>
                <a:gdLst/>
                <a:ahLst/>
                <a:cxnLst/>
                <a:rect l="l" t="t" r="r" b="b"/>
                <a:pathLst>
                  <a:path w="575" h="486" extrusionOk="0">
                    <a:moveTo>
                      <a:pt x="379" y="0"/>
                    </a:moveTo>
                    <a:cubicBezTo>
                      <a:pt x="240" y="0"/>
                      <a:pt x="108" y="120"/>
                      <a:pt x="45" y="240"/>
                    </a:cubicBezTo>
                    <a:cubicBezTo>
                      <a:pt x="1" y="335"/>
                      <a:pt x="1" y="486"/>
                      <a:pt x="146" y="486"/>
                    </a:cubicBezTo>
                    <a:lnTo>
                      <a:pt x="196" y="486"/>
                    </a:lnTo>
                    <a:cubicBezTo>
                      <a:pt x="341" y="486"/>
                      <a:pt x="474" y="366"/>
                      <a:pt x="530" y="246"/>
                    </a:cubicBezTo>
                    <a:cubicBezTo>
                      <a:pt x="575" y="152"/>
                      <a:pt x="575" y="0"/>
                      <a:pt x="4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830;p56"/>
              <p:cNvSpPr/>
              <p:nvPr/>
            </p:nvSpPr>
            <p:spPr>
              <a:xfrm>
                <a:off x="2392575" y="3327275"/>
                <a:ext cx="17275" cy="15025"/>
              </a:xfrm>
              <a:custGeom>
                <a:avLst/>
                <a:gdLst/>
                <a:ahLst/>
                <a:cxnLst/>
                <a:rect l="l" t="t" r="r" b="b"/>
                <a:pathLst>
                  <a:path w="691" h="601" extrusionOk="0">
                    <a:moveTo>
                      <a:pt x="509" y="1"/>
                    </a:moveTo>
                    <a:cubicBezTo>
                      <a:pt x="492" y="1"/>
                      <a:pt x="474" y="3"/>
                      <a:pt x="455" y="7"/>
                    </a:cubicBezTo>
                    <a:cubicBezTo>
                      <a:pt x="322" y="45"/>
                      <a:pt x="202" y="127"/>
                      <a:pt x="127" y="240"/>
                    </a:cubicBezTo>
                    <a:cubicBezTo>
                      <a:pt x="64" y="310"/>
                      <a:pt x="0" y="436"/>
                      <a:pt x="45" y="530"/>
                    </a:cubicBezTo>
                    <a:cubicBezTo>
                      <a:pt x="69" y="583"/>
                      <a:pt x="115" y="600"/>
                      <a:pt x="165" y="600"/>
                    </a:cubicBezTo>
                    <a:cubicBezTo>
                      <a:pt x="206" y="600"/>
                      <a:pt x="251" y="589"/>
                      <a:pt x="291" y="574"/>
                    </a:cubicBezTo>
                    <a:cubicBezTo>
                      <a:pt x="310" y="568"/>
                      <a:pt x="328" y="556"/>
                      <a:pt x="354" y="543"/>
                    </a:cubicBezTo>
                    <a:cubicBezTo>
                      <a:pt x="366" y="537"/>
                      <a:pt x="379" y="530"/>
                      <a:pt x="392" y="524"/>
                    </a:cubicBezTo>
                    <a:cubicBezTo>
                      <a:pt x="524" y="461"/>
                      <a:pt x="625" y="347"/>
                      <a:pt x="663" y="209"/>
                    </a:cubicBezTo>
                    <a:cubicBezTo>
                      <a:pt x="690" y="88"/>
                      <a:pt x="622" y="1"/>
                      <a:pt x="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831;p56"/>
              <p:cNvSpPr/>
              <p:nvPr/>
            </p:nvSpPr>
            <p:spPr>
              <a:xfrm>
                <a:off x="2438625" y="3318600"/>
                <a:ext cx="10275" cy="9525"/>
              </a:xfrm>
              <a:custGeom>
                <a:avLst/>
                <a:gdLst/>
                <a:ahLst/>
                <a:cxnLst/>
                <a:rect l="l" t="t" r="r" b="b"/>
                <a:pathLst>
                  <a:path w="411" h="381" extrusionOk="0">
                    <a:moveTo>
                      <a:pt x="265" y="1"/>
                    </a:moveTo>
                    <a:cubicBezTo>
                      <a:pt x="227" y="1"/>
                      <a:pt x="189" y="13"/>
                      <a:pt x="158" y="38"/>
                    </a:cubicBezTo>
                    <a:cubicBezTo>
                      <a:pt x="149" y="43"/>
                      <a:pt x="103" y="74"/>
                      <a:pt x="105" y="74"/>
                    </a:cubicBezTo>
                    <a:cubicBezTo>
                      <a:pt x="106" y="74"/>
                      <a:pt x="110" y="72"/>
                      <a:pt x="119" y="66"/>
                    </a:cubicBezTo>
                    <a:lnTo>
                      <a:pt x="119" y="66"/>
                    </a:lnTo>
                    <a:cubicBezTo>
                      <a:pt x="51" y="112"/>
                      <a:pt x="6" y="196"/>
                      <a:pt x="0" y="284"/>
                    </a:cubicBezTo>
                    <a:lnTo>
                      <a:pt x="0" y="322"/>
                    </a:lnTo>
                    <a:cubicBezTo>
                      <a:pt x="0" y="365"/>
                      <a:pt x="27" y="381"/>
                      <a:pt x="66" y="381"/>
                    </a:cubicBezTo>
                    <a:cubicBezTo>
                      <a:pt x="73" y="381"/>
                      <a:pt x="81" y="380"/>
                      <a:pt x="88" y="379"/>
                    </a:cubicBezTo>
                    <a:lnTo>
                      <a:pt x="139" y="373"/>
                    </a:lnTo>
                    <a:cubicBezTo>
                      <a:pt x="215" y="354"/>
                      <a:pt x="278" y="303"/>
                      <a:pt x="315" y="240"/>
                    </a:cubicBezTo>
                    <a:cubicBezTo>
                      <a:pt x="353" y="196"/>
                      <a:pt x="410" y="76"/>
                      <a:pt x="341" y="32"/>
                    </a:cubicBezTo>
                    <a:cubicBezTo>
                      <a:pt x="322" y="7"/>
                      <a:pt x="297"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832;p56"/>
              <p:cNvSpPr/>
              <p:nvPr/>
            </p:nvSpPr>
            <p:spPr>
              <a:xfrm>
                <a:off x="2434525" y="3300075"/>
                <a:ext cx="7900" cy="7925"/>
              </a:xfrm>
              <a:custGeom>
                <a:avLst/>
                <a:gdLst/>
                <a:ahLst/>
                <a:cxnLst/>
                <a:rect l="l" t="t" r="r" b="b"/>
                <a:pathLst>
                  <a:path w="316" h="317" extrusionOk="0">
                    <a:moveTo>
                      <a:pt x="239" y="0"/>
                    </a:moveTo>
                    <a:cubicBezTo>
                      <a:pt x="218" y="0"/>
                      <a:pt x="193" y="8"/>
                      <a:pt x="170" y="16"/>
                    </a:cubicBezTo>
                    <a:cubicBezTo>
                      <a:pt x="126" y="35"/>
                      <a:pt x="82" y="73"/>
                      <a:pt x="57" y="117"/>
                    </a:cubicBezTo>
                    <a:cubicBezTo>
                      <a:pt x="13" y="161"/>
                      <a:pt x="0" y="231"/>
                      <a:pt x="32" y="281"/>
                    </a:cubicBezTo>
                    <a:cubicBezTo>
                      <a:pt x="58" y="308"/>
                      <a:pt x="86" y="317"/>
                      <a:pt x="114" y="317"/>
                    </a:cubicBezTo>
                    <a:cubicBezTo>
                      <a:pt x="140" y="317"/>
                      <a:pt x="165" y="309"/>
                      <a:pt x="189" y="300"/>
                    </a:cubicBezTo>
                    <a:cubicBezTo>
                      <a:pt x="240" y="288"/>
                      <a:pt x="271" y="250"/>
                      <a:pt x="290" y="206"/>
                    </a:cubicBezTo>
                    <a:cubicBezTo>
                      <a:pt x="309" y="155"/>
                      <a:pt x="315" y="92"/>
                      <a:pt x="297" y="42"/>
                    </a:cubicBezTo>
                    <a:cubicBezTo>
                      <a:pt x="286" y="11"/>
                      <a:pt x="265" y="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833;p56"/>
              <p:cNvSpPr/>
              <p:nvPr/>
            </p:nvSpPr>
            <p:spPr>
              <a:xfrm>
                <a:off x="2421900" y="3270325"/>
                <a:ext cx="9025" cy="8575"/>
              </a:xfrm>
              <a:custGeom>
                <a:avLst/>
                <a:gdLst/>
                <a:ahLst/>
                <a:cxnLst/>
                <a:rect l="l" t="t" r="r" b="b"/>
                <a:pathLst>
                  <a:path w="361" h="343" extrusionOk="0">
                    <a:moveTo>
                      <a:pt x="222" y="1"/>
                    </a:moveTo>
                    <a:cubicBezTo>
                      <a:pt x="158" y="1"/>
                      <a:pt x="95" y="61"/>
                      <a:pt x="64" y="109"/>
                    </a:cubicBezTo>
                    <a:cubicBezTo>
                      <a:pt x="19" y="147"/>
                      <a:pt x="1" y="204"/>
                      <a:pt x="1" y="267"/>
                    </a:cubicBezTo>
                    <a:cubicBezTo>
                      <a:pt x="1" y="304"/>
                      <a:pt x="32" y="342"/>
                      <a:pt x="76" y="342"/>
                    </a:cubicBezTo>
                    <a:cubicBezTo>
                      <a:pt x="114" y="342"/>
                      <a:pt x="146" y="330"/>
                      <a:pt x="177" y="311"/>
                    </a:cubicBezTo>
                    <a:lnTo>
                      <a:pt x="202" y="304"/>
                    </a:lnTo>
                    <a:cubicBezTo>
                      <a:pt x="259" y="286"/>
                      <a:pt x="360" y="191"/>
                      <a:pt x="297" y="134"/>
                    </a:cubicBezTo>
                    <a:lnTo>
                      <a:pt x="297" y="122"/>
                    </a:lnTo>
                    <a:cubicBezTo>
                      <a:pt x="310" y="77"/>
                      <a:pt x="310" y="27"/>
                      <a:pt x="259" y="8"/>
                    </a:cubicBezTo>
                    <a:cubicBezTo>
                      <a:pt x="247" y="3"/>
                      <a:pt x="234" y="1"/>
                      <a:pt x="2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834;p56"/>
              <p:cNvSpPr/>
              <p:nvPr/>
            </p:nvSpPr>
            <p:spPr>
              <a:xfrm>
                <a:off x="2323575" y="3228500"/>
                <a:ext cx="8950" cy="8350"/>
              </a:xfrm>
              <a:custGeom>
                <a:avLst/>
                <a:gdLst/>
                <a:ahLst/>
                <a:cxnLst/>
                <a:rect l="l" t="t" r="r" b="b"/>
                <a:pathLst>
                  <a:path w="358" h="334" extrusionOk="0">
                    <a:moveTo>
                      <a:pt x="256" y="1"/>
                    </a:moveTo>
                    <a:cubicBezTo>
                      <a:pt x="216" y="1"/>
                      <a:pt x="172" y="21"/>
                      <a:pt x="143" y="41"/>
                    </a:cubicBezTo>
                    <a:cubicBezTo>
                      <a:pt x="67" y="92"/>
                      <a:pt x="17" y="167"/>
                      <a:pt x="4" y="262"/>
                    </a:cubicBezTo>
                    <a:cubicBezTo>
                      <a:pt x="0" y="315"/>
                      <a:pt x="43" y="334"/>
                      <a:pt x="88" y="334"/>
                    </a:cubicBezTo>
                    <a:cubicBezTo>
                      <a:pt x="112" y="334"/>
                      <a:pt x="138" y="328"/>
                      <a:pt x="156" y="319"/>
                    </a:cubicBezTo>
                    <a:cubicBezTo>
                      <a:pt x="212" y="293"/>
                      <a:pt x="257" y="249"/>
                      <a:pt x="282" y="199"/>
                    </a:cubicBezTo>
                    <a:cubicBezTo>
                      <a:pt x="288" y="199"/>
                      <a:pt x="288" y="193"/>
                      <a:pt x="294" y="193"/>
                    </a:cubicBezTo>
                    <a:cubicBezTo>
                      <a:pt x="326" y="148"/>
                      <a:pt x="358" y="66"/>
                      <a:pt x="313" y="22"/>
                    </a:cubicBezTo>
                    <a:cubicBezTo>
                      <a:pt x="298" y="7"/>
                      <a:pt x="277"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835;p56"/>
              <p:cNvSpPr/>
              <p:nvPr/>
            </p:nvSpPr>
            <p:spPr>
              <a:xfrm>
                <a:off x="2240900" y="2961175"/>
                <a:ext cx="15000" cy="12125"/>
              </a:xfrm>
              <a:custGeom>
                <a:avLst/>
                <a:gdLst/>
                <a:ahLst/>
                <a:cxnLst/>
                <a:rect l="l" t="t" r="r" b="b"/>
                <a:pathLst>
                  <a:path w="600" h="485" extrusionOk="0">
                    <a:moveTo>
                      <a:pt x="460" y="0"/>
                    </a:moveTo>
                    <a:cubicBezTo>
                      <a:pt x="428" y="0"/>
                      <a:pt x="394" y="8"/>
                      <a:pt x="366" y="19"/>
                    </a:cubicBezTo>
                    <a:cubicBezTo>
                      <a:pt x="265" y="38"/>
                      <a:pt x="177" y="94"/>
                      <a:pt x="120" y="183"/>
                    </a:cubicBezTo>
                    <a:cubicBezTo>
                      <a:pt x="63" y="258"/>
                      <a:pt x="0" y="429"/>
                      <a:pt x="126" y="473"/>
                    </a:cubicBezTo>
                    <a:cubicBezTo>
                      <a:pt x="150" y="481"/>
                      <a:pt x="173" y="485"/>
                      <a:pt x="195" y="485"/>
                    </a:cubicBezTo>
                    <a:cubicBezTo>
                      <a:pt x="296" y="485"/>
                      <a:pt x="389" y="414"/>
                      <a:pt x="461" y="347"/>
                    </a:cubicBezTo>
                    <a:cubicBezTo>
                      <a:pt x="530" y="290"/>
                      <a:pt x="599" y="164"/>
                      <a:pt x="568" y="69"/>
                    </a:cubicBezTo>
                    <a:cubicBezTo>
                      <a:pt x="549" y="17"/>
                      <a:pt x="506" y="0"/>
                      <a:pt x="4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836;p56"/>
              <p:cNvSpPr/>
              <p:nvPr/>
            </p:nvSpPr>
            <p:spPr>
              <a:xfrm>
                <a:off x="2273225" y="2934725"/>
                <a:ext cx="11650" cy="9900"/>
              </a:xfrm>
              <a:custGeom>
                <a:avLst/>
                <a:gdLst/>
                <a:ahLst/>
                <a:cxnLst/>
                <a:rect l="l" t="t" r="r" b="b"/>
                <a:pathLst>
                  <a:path w="466" h="396" extrusionOk="0">
                    <a:moveTo>
                      <a:pt x="329" y="1"/>
                    </a:moveTo>
                    <a:cubicBezTo>
                      <a:pt x="304" y="1"/>
                      <a:pt x="276" y="8"/>
                      <a:pt x="246" y="23"/>
                    </a:cubicBezTo>
                    <a:cubicBezTo>
                      <a:pt x="133" y="74"/>
                      <a:pt x="0" y="232"/>
                      <a:pt x="82" y="358"/>
                    </a:cubicBezTo>
                    <a:cubicBezTo>
                      <a:pt x="77" y="349"/>
                      <a:pt x="73" y="345"/>
                      <a:pt x="73" y="345"/>
                    </a:cubicBezTo>
                    <a:lnTo>
                      <a:pt x="73" y="345"/>
                    </a:lnTo>
                    <a:cubicBezTo>
                      <a:pt x="73" y="345"/>
                      <a:pt x="78" y="353"/>
                      <a:pt x="88" y="370"/>
                    </a:cubicBezTo>
                    <a:cubicBezTo>
                      <a:pt x="95" y="389"/>
                      <a:pt x="114" y="396"/>
                      <a:pt x="133" y="396"/>
                    </a:cubicBezTo>
                    <a:lnTo>
                      <a:pt x="158" y="396"/>
                    </a:lnTo>
                    <a:cubicBezTo>
                      <a:pt x="246" y="389"/>
                      <a:pt x="322" y="345"/>
                      <a:pt x="372" y="269"/>
                    </a:cubicBezTo>
                    <a:cubicBezTo>
                      <a:pt x="385" y="244"/>
                      <a:pt x="397" y="219"/>
                      <a:pt x="416" y="194"/>
                    </a:cubicBezTo>
                    <a:cubicBezTo>
                      <a:pt x="465" y="86"/>
                      <a:pt x="415"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837;p56"/>
              <p:cNvSpPr/>
              <p:nvPr/>
            </p:nvSpPr>
            <p:spPr>
              <a:xfrm>
                <a:off x="2300025" y="2950150"/>
                <a:ext cx="10575" cy="10000"/>
              </a:xfrm>
              <a:custGeom>
                <a:avLst/>
                <a:gdLst/>
                <a:ahLst/>
                <a:cxnLst/>
                <a:rect l="l" t="t" r="r" b="b"/>
                <a:pathLst>
                  <a:path w="423" h="400" extrusionOk="0">
                    <a:moveTo>
                      <a:pt x="318" y="1"/>
                    </a:moveTo>
                    <a:cubicBezTo>
                      <a:pt x="283" y="1"/>
                      <a:pt x="244" y="13"/>
                      <a:pt x="215" y="25"/>
                    </a:cubicBezTo>
                    <a:cubicBezTo>
                      <a:pt x="229" y="17"/>
                      <a:pt x="236" y="14"/>
                      <a:pt x="233" y="14"/>
                    </a:cubicBezTo>
                    <a:cubicBezTo>
                      <a:pt x="231" y="14"/>
                      <a:pt x="225" y="16"/>
                      <a:pt x="215" y="18"/>
                    </a:cubicBezTo>
                    <a:cubicBezTo>
                      <a:pt x="164" y="31"/>
                      <a:pt x="120" y="62"/>
                      <a:pt x="82" y="100"/>
                    </a:cubicBezTo>
                    <a:cubicBezTo>
                      <a:pt x="38" y="132"/>
                      <a:pt x="7" y="189"/>
                      <a:pt x="7" y="245"/>
                    </a:cubicBezTo>
                    <a:cubicBezTo>
                      <a:pt x="0" y="271"/>
                      <a:pt x="7" y="296"/>
                      <a:pt x="19" y="321"/>
                    </a:cubicBezTo>
                    <a:cubicBezTo>
                      <a:pt x="27" y="379"/>
                      <a:pt x="61" y="400"/>
                      <a:pt x="103" y="400"/>
                    </a:cubicBezTo>
                    <a:cubicBezTo>
                      <a:pt x="192" y="400"/>
                      <a:pt x="322" y="309"/>
                      <a:pt x="360" y="258"/>
                    </a:cubicBezTo>
                    <a:cubicBezTo>
                      <a:pt x="404" y="201"/>
                      <a:pt x="423" y="132"/>
                      <a:pt x="410" y="62"/>
                    </a:cubicBezTo>
                    <a:cubicBezTo>
                      <a:pt x="394" y="16"/>
                      <a:pt x="358" y="1"/>
                      <a:pt x="3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838;p56"/>
              <p:cNvSpPr/>
              <p:nvPr/>
            </p:nvSpPr>
            <p:spPr>
              <a:xfrm>
                <a:off x="2278550" y="2981475"/>
                <a:ext cx="8400" cy="8450"/>
              </a:xfrm>
              <a:custGeom>
                <a:avLst/>
                <a:gdLst/>
                <a:ahLst/>
                <a:cxnLst/>
                <a:rect l="l" t="t" r="r" b="b"/>
                <a:pathLst>
                  <a:path w="336" h="338" extrusionOk="0">
                    <a:moveTo>
                      <a:pt x="258" y="1"/>
                    </a:moveTo>
                    <a:cubicBezTo>
                      <a:pt x="161" y="1"/>
                      <a:pt x="1" y="122"/>
                      <a:pt x="14" y="228"/>
                    </a:cubicBezTo>
                    <a:cubicBezTo>
                      <a:pt x="20" y="247"/>
                      <a:pt x="20" y="266"/>
                      <a:pt x="27" y="292"/>
                    </a:cubicBezTo>
                    <a:cubicBezTo>
                      <a:pt x="40" y="326"/>
                      <a:pt x="67" y="338"/>
                      <a:pt x="98" y="338"/>
                    </a:cubicBezTo>
                    <a:cubicBezTo>
                      <a:pt x="142" y="338"/>
                      <a:pt x="193" y="314"/>
                      <a:pt x="222" y="292"/>
                    </a:cubicBezTo>
                    <a:cubicBezTo>
                      <a:pt x="298" y="247"/>
                      <a:pt x="336" y="159"/>
                      <a:pt x="329" y="71"/>
                    </a:cubicBezTo>
                    <a:lnTo>
                      <a:pt x="329" y="71"/>
                    </a:lnTo>
                    <a:lnTo>
                      <a:pt x="329" y="77"/>
                    </a:lnTo>
                    <a:cubicBezTo>
                      <a:pt x="329" y="23"/>
                      <a:pt x="300"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839;p56"/>
              <p:cNvSpPr/>
              <p:nvPr/>
            </p:nvSpPr>
            <p:spPr>
              <a:xfrm>
                <a:off x="2273050" y="2962375"/>
                <a:ext cx="8225" cy="7750"/>
              </a:xfrm>
              <a:custGeom>
                <a:avLst/>
                <a:gdLst/>
                <a:ahLst/>
                <a:cxnLst/>
                <a:rect l="l" t="t" r="r" b="b"/>
                <a:pathLst>
                  <a:path w="329" h="310" extrusionOk="0">
                    <a:moveTo>
                      <a:pt x="237" y="1"/>
                    </a:moveTo>
                    <a:cubicBezTo>
                      <a:pt x="217" y="1"/>
                      <a:pt x="195" y="7"/>
                      <a:pt x="171" y="15"/>
                    </a:cubicBezTo>
                    <a:lnTo>
                      <a:pt x="165" y="15"/>
                    </a:lnTo>
                    <a:cubicBezTo>
                      <a:pt x="64" y="59"/>
                      <a:pt x="1" y="223"/>
                      <a:pt x="70" y="261"/>
                    </a:cubicBezTo>
                    <a:lnTo>
                      <a:pt x="70" y="267"/>
                    </a:lnTo>
                    <a:cubicBezTo>
                      <a:pt x="83" y="298"/>
                      <a:pt x="103" y="310"/>
                      <a:pt x="125" y="310"/>
                    </a:cubicBezTo>
                    <a:cubicBezTo>
                      <a:pt x="190" y="310"/>
                      <a:pt x="278" y="207"/>
                      <a:pt x="297" y="160"/>
                    </a:cubicBezTo>
                    <a:cubicBezTo>
                      <a:pt x="310" y="128"/>
                      <a:pt x="329" y="78"/>
                      <a:pt x="304" y="40"/>
                    </a:cubicBezTo>
                    <a:cubicBezTo>
                      <a:pt x="286" y="11"/>
                      <a:pt x="263" y="1"/>
                      <a:pt x="2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840;p56"/>
              <p:cNvSpPr/>
              <p:nvPr/>
            </p:nvSpPr>
            <p:spPr>
              <a:xfrm>
                <a:off x="2258550" y="2977650"/>
                <a:ext cx="10900" cy="9625"/>
              </a:xfrm>
              <a:custGeom>
                <a:avLst/>
                <a:gdLst/>
                <a:ahLst/>
                <a:cxnLst/>
                <a:rect l="l" t="t" r="r" b="b"/>
                <a:pathLst>
                  <a:path w="436" h="385" extrusionOk="0">
                    <a:moveTo>
                      <a:pt x="293" y="0"/>
                    </a:moveTo>
                    <a:cubicBezTo>
                      <a:pt x="222" y="0"/>
                      <a:pt x="151" y="32"/>
                      <a:pt x="108" y="91"/>
                    </a:cubicBezTo>
                    <a:cubicBezTo>
                      <a:pt x="51" y="148"/>
                      <a:pt x="1" y="236"/>
                      <a:pt x="38" y="312"/>
                    </a:cubicBezTo>
                    <a:lnTo>
                      <a:pt x="26" y="306"/>
                    </a:lnTo>
                    <a:lnTo>
                      <a:pt x="26" y="306"/>
                    </a:lnTo>
                    <a:cubicBezTo>
                      <a:pt x="32" y="312"/>
                      <a:pt x="38" y="318"/>
                      <a:pt x="45" y="325"/>
                    </a:cubicBezTo>
                    <a:cubicBezTo>
                      <a:pt x="45" y="331"/>
                      <a:pt x="45" y="337"/>
                      <a:pt x="45" y="337"/>
                    </a:cubicBezTo>
                    <a:cubicBezTo>
                      <a:pt x="51" y="344"/>
                      <a:pt x="51" y="350"/>
                      <a:pt x="57" y="356"/>
                    </a:cubicBezTo>
                    <a:cubicBezTo>
                      <a:pt x="76" y="375"/>
                      <a:pt x="103" y="384"/>
                      <a:pt x="131" y="384"/>
                    </a:cubicBezTo>
                    <a:cubicBezTo>
                      <a:pt x="151" y="384"/>
                      <a:pt x="171" y="379"/>
                      <a:pt x="190" y="369"/>
                    </a:cubicBezTo>
                    <a:lnTo>
                      <a:pt x="209" y="363"/>
                    </a:lnTo>
                    <a:cubicBezTo>
                      <a:pt x="310" y="344"/>
                      <a:pt x="436" y="211"/>
                      <a:pt x="398" y="104"/>
                    </a:cubicBezTo>
                    <a:cubicBezTo>
                      <a:pt x="392" y="72"/>
                      <a:pt x="385" y="22"/>
                      <a:pt x="329" y="3"/>
                    </a:cubicBezTo>
                    <a:cubicBezTo>
                      <a:pt x="317" y="1"/>
                      <a:pt x="305" y="0"/>
                      <a:pt x="2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841;p56"/>
              <p:cNvSpPr/>
              <p:nvPr/>
            </p:nvSpPr>
            <p:spPr>
              <a:xfrm>
                <a:off x="2279200" y="3001650"/>
                <a:ext cx="9025" cy="8100"/>
              </a:xfrm>
              <a:custGeom>
                <a:avLst/>
                <a:gdLst/>
                <a:ahLst/>
                <a:cxnLst/>
                <a:rect l="l" t="t" r="r" b="b"/>
                <a:pathLst>
                  <a:path w="361" h="324" extrusionOk="0">
                    <a:moveTo>
                      <a:pt x="263" y="1"/>
                    </a:moveTo>
                    <a:cubicBezTo>
                      <a:pt x="251" y="1"/>
                      <a:pt x="237" y="3"/>
                      <a:pt x="222" y="8"/>
                    </a:cubicBezTo>
                    <a:cubicBezTo>
                      <a:pt x="127" y="33"/>
                      <a:pt x="1" y="109"/>
                      <a:pt x="7" y="222"/>
                    </a:cubicBezTo>
                    <a:lnTo>
                      <a:pt x="108" y="323"/>
                    </a:lnTo>
                    <a:cubicBezTo>
                      <a:pt x="203" y="311"/>
                      <a:pt x="285" y="254"/>
                      <a:pt x="322" y="166"/>
                    </a:cubicBezTo>
                    <a:cubicBezTo>
                      <a:pt x="361" y="95"/>
                      <a:pt x="342" y="1"/>
                      <a:pt x="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842;p56"/>
              <p:cNvSpPr/>
              <p:nvPr/>
            </p:nvSpPr>
            <p:spPr>
              <a:xfrm>
                <a:off x="2310750" y="2989075"/>
                <a:ext cx="25" cy="25"/>
              </a:xfrm>
              <a:custGeom>
                <a:avLst/>
                <a:gdLst/>
                <a:ahLst/>
                <a:cxnLst/>
                <a:rect l="l" t="t" r="r" b="b"/>
                <a:pathLst>
                  <a:path w="1" h="1" extrusionOk="0">
                    <a:moveTo>
                      <a:pt x="0" y="0"/>
                    </a:moveTo>
                    <a:lnTo>
                      <a:pt x="0" y="0"/>
                    </a:lnTo>
                    <a:cubicBezTo>
                      <a:pt x="0" y="0"/>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843;p56"/>
              <p:cNvSpPr/>
              <p:nvPr/>
            </p:nvSpPr>
            <p:spPr>
              <a:xfrm>
                <a:off x="2310575" y="2983875"/>
                <a:ext cx="6175" cy="6550"/>
              </a:xfrm>
              <a:custGeom>
                <a:avLst/>
                <a:gdLst/>
                <a:ahLst/>
                <a:cxnLst/>
                <a:rect l="l" t="t" r="r" b="b"/>
                <a:pathLst>
                  <a:path w="247" h="262" extrusionOk="0">
                    <a:moveTo>
                      <a:pt x="165" y="0"/>
                    </a:moveTo>
                    <a:cubicBezTo>
                      <a:pt x="83" y="6"/>
                      <a:pt x="13" y="76"/>
                      <a:pt x="1" y="158"/>
                    </a:cubicBezTo>
                    <a:cubicBezTo>
                      <a:pt x="1" y="173"/>
                      <a:pt x="5" y="185"/>
                      <a:pt x="7" y="199"/>
                    </a:cubicBezTo>
                    <a:lnTo>
                      <a:pt x="7" y="199"/>
                    </a:lnTo>
                    <a:cubicBezTo>
                      <a:pt x="3" y="235"/>
                      <a:pt x="20" y="261"/>
                      <a:pt x="52" y="261"/>
                    </a:cubicBezTo>
                    <a:cubicBezTo>
                      <a:pt x="57" y="261"/>
                      <a:pt x="64" y="260"/>
                      <a:pt x="70" y="259"/>
                    </a:cubicBezTo>
                    <a:cubicBezTo>
                      <a:pt x="171" y="233"/>
                      <a:pt x="247" y="139"/>
                      <a:pt x="234" y="32"/>
                    </a:cubicBezTo>
                    <a:cubicBezTo>
                      <a:pt x="228" y="13"/>
                      <a:pt x="203" y="0"/>
                      <a:pt x="1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844;p56"/>
              <p:cNvSpPr/>
              <p:nvPr/>
            </p:nvSpPr>
            <p:spPr>
              <a:xfrm>
                <a:off x="2310750" y="2989075"/>
                <a:ext cx="25" cy="25"/>
              </a:xfrm>
              <a:custGeom>
                <a:avLst/>
                <a:gdLst/>
                <a:ahLst/>
                <a:cxnLst/>
                <a:rect l="l" t="t" r="r" b="b"/>
                <a:pathLst>
                  <a:path w="1" h="1" extrusionOk="0">
                    <a:moveTo>
                      <a:pt x="0"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845;p56"/>
              <p:cNvSpPr/>
              <p:nvPr/>
            </p:nvSpPr>
            <p:spPr>
              <a:xfrm>
                <a:off x="2243600" y="2930400"/>
                <a:ext cx="7575" cy="6350"/>
              </a:xfrm>
              <a:custGeom>
                <a:avLst/>
                <a:gdLst/>
                <a:ahLst/>
                <a:cxnLst/>
                <a:rect l="l" t="t" r="r" b="b"/>
                <a:pathLst>
                  <a:path w="303" h="254" extrusionOk="0">
                    <a:moveTo>
                      <a:pt x="214" y="0"/>
                    </a:moveTo>
                    <a:cubicBezTo>
                      <a:pt x="197" y="0"/>
                      <a:pt x="179" y="6"/>
                      <a:pt x="163" y="14"/>
                    </a:cubicBezTo>
                    <a:cubicBezTo>
                      <a:pt x="169" y="14"/>
                      <a:pt x="81" y="66"/>
                      <a:pt x="98" y="66"/>
                    </a:cubicBezTo>
                    <a:cubicBezTo>
                      <a:pt x="99" y="66"/>
                      <a:pt x="101" y="65"/>
                      <a:pt x="103" y="65"/>
                    </a:cubicBezTo>
                    <a:lnTo>
                      <a:pt x="103" y="65"/>
                    </a:lnTo>
                    <a:cubicBezTo>
                      <a:pt x="70" y="75"/>
                      <a:pt x="1" y="141"/>
                      <a:pt x="37" y="178"/>
                    </a:cubicBezTo>
                    <a:cubicBezTo>
                      <a:pt x="44" y="215"/>
                      <a:pt x="56" y="253"/>
                      <a:pt x="100" y="253"/>
                    </a:cubicBezTo>
                    <a:cubicBezTo>
                      <a:pt x="176" y="241"/>
                      <a:pt x="239" y="196"/>
                      <a:pt x="271" y="127"/>
                    </a:cubicBezTo>
                    <a:cubicBezTo>
                      <a:pt x="290" y="89"/>
                      <a:pt x="302" y="26"/>
                      <a:pt x="245" y="7"/>
                    </a:cubicBezTo>
                    <a:cubicBezTo>
                      <a:pt x="236" y="2"/>
                      <a:pt x="225"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846;p56"/>
              <p:cNvSpPr/>
              <p:nvPr/>
            </p:nvSpPr>
            <p:spPr>
              <a:xfrm>
                <a:off x="2210300" y="2955175"/>
                <a:ext cx="9475" cy="6475"/>
              </a:xfrm>
              <a:custGeom>
                <a:avLst/>
                <a:gdLst/>
                <a:ahLst/>
                <a:cxnLst/>
                <a:rect l="l" t="t" r="r" b="b"/>
                <a:pathLst>
                  <a:path w="379" h="259" extrusionOk="0">
                    <a:moveTo>
                      <a:pt x="256" y="0"/>
                    </a:moveTo>
                    <a:cubicBezTo>
                      <a:pt x="245" y="0"/>
                      <a:pt x="233" y="2"/>
                      <a:pt x="221" y="6"/>
                    </a:cubicBezTo>
                    <a:cubicBezTo>
                      <a:pt x="158" y="38"/>
                      <a:pt x="1" y="259"/>
                      <a:pt x="158" y="259"/>
                    </a:cubicBezTo>
                    <a:cubicBezTo>
                      <a:pt x="228" y="246"/>
                      <a:pt x="291" y="208"/>
                      <a:pt x="335" y="145"/>
                    </a:cubicBezTo>
                    <a:cubicBezTo>
                      <a:pt x="379" y="80"/>
                      <a:pt x="328"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847;p56"/>
              <p:cNvSpPr/>
              <p:nvPr/>
            </p:nvSpPr>
            <p:spPr>
              <a:xfrm>
                <a:off x="2218825" y="2997700"/>
                <a:ext cx="8050" cy="7225"/>
              </a:xfrm>
              <a:custGeom>
                <a:avLst/>
                <a:gdLst/>
                <a:ahLst/>
                <a:cxnLst/>
                <a:rect l="l" t="t" r="r" b="b"/>
                <a:pathLst>
                  <a:path w="322" h="289" extrusionOk="0">
                    <a:moveTo>
                      <a:pt x="117" y="1"/>
                    </a:moveTo>
                    <a:cubicBezTo>
                      <a:pt x="94" y="1"/>
                      <a:pt x="62" y="31"/>
                      <a:pt x="57" y="46"/>
                    </a:cubicBezTo>
                    <a:cubicBezTo>
                      <a:pt x="25" y="122"/>
                      <a:pt x="0" y="166"/>
                      <a:pt x="32" y="248"/>
                    </a:cubicBezTo>
                    <a:cubicBezTo>
                      <a:pt x="41" y="280"/>
                      <a:pt x="63" y="289"/>
                      <a:pt x="89" y="289"/>
                    </a:cubicBezTo>
                    <a:cubicBezTo>
                      <a:pt x="99" y="289"/>
                      <a:pt x="110" y="288"/>
                      <a:pt x="120" y="286"/>
                    </a:cubicBezTo>
                    <a:cubicBezTo>
                      <a:pt x="202" y="267"/>
                      <a:pt x="265" y="210"/>
                      <a:pt x="297" y="134"/>
                    </a:cubicBezTo>
                    <a:cubicBezTo>
                      <a:pt x="322" y="97"/>
                      <a:pt x="322" y="59"/>
                      <a:pt x="284" y="46"/>
                    </a:cubicBezTo>
                    <a:cubicBezTo>
                      <a:pt x="266" y="37"/>
                      <a:pt x="247" y="31"/>
                      <a:pt x="231" y="31"/>
                    </a:cubicBezTo>
                    <a:cubicBezTo>
                      <a:pt x="225" y="31"/>
                      <a:pt x="220" y="32"/>
                      <a:pt x="215" y="34"/>
                    </a:cubicBezTo>
                    <a:cubicBezTo>
                      <a:pt x="211" y="41"/>
                      <a:pt x="207" y="44"/>
                      <a:pt x="201" y="44"/>
                    </a:cubicBezTo>
                    <a:cubicBezTo>
                      <a:pt x="197" y="44"/>
                      <a:pt x="191" y="42"/>
                      <a:pt x="183" y="40"/>
                    </a:cubicBezTo>
                    <a:cubicBezTo>
                      <a:pt x="164" y="34"/>
                      <a:pt x="145" y="21"/>
                      <a:pt x="133" y="8"/>
                    </a:cubicBezTo>
                    <a:cubicBezTo>
                      <a:pt x="129" y="3"/>
                      <a:pt x="123" y="1"/>
                      <a:pt x="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848;p56"/>
              <p:cNvSpPr/>
              <p:nvPr/>
            </p:nvSpPr>
            <p:spPr>
              <a:xfrm>
                <a:off x="2241200" y="2984950"/>
                <a:ext cx="9025" cy="7375"/>
              </a:xfrm>
              <a:custGeom>
                <a:avLst/>
                <a:gdLst/>
                <a:ahLst/>
                <a:cxnLst/>
                <a:rect l="l" t="t" r="r" b="b"/>
                <a:pathLst>
                  <a:path w="361" h="295" extrusionOk="0">
                    <a:moveTo>
                      <a:pt x="256" y="1"/>
                    </a:moveTo>
                    <a:cubicBezTo>
                      <a:pt x="246" y="1"/>
                      <a:pt x="237" y="3"/>
                      <a:pt x="228" y="7"/>
                    </a:cubicBezTo>
                    <a:cubicBezTo>
                      <a:pt x="196" y="20"/>
                      <a:pt x="171" y="26"/>
                      <a:pt x="146" y="39"/>
                    </a:cubicBezTo>
                    <a:cubicBezTo>
                      <a:pt x="95" y="64"/>
                      <a:pt x="1" y="165"/>
                      <a:pt x="58" y="222"/>
                    </a:cubicBezTo>
                    <a:cubicBezTo>
                      <a:pt x="70" y="241"/>
                      <a:pt x="83" y="253"/>
                      <a:pt x="102" y="266"/>
                    </a:cubicBezTo>
                    <a:cubicBezTo>
                      <a:pt x="109" y="269"/>
                      <a:pt x="116" y="270"/>
                      <a:pt x="123" y="270"/>
                    </a:cubicBezTo>
                    <a:cubicBezTo>
                      <a:pt x="135" y="270"/>
                      <a:pt x="147" y="267"/>
                      <a:pt x="158" y="267"/>
                    </a:cubicBezTo>
                    <a:cubicBezTo>
                      <a:pt x="168" y="267"/>
                      <a:pt x="177" y="269"/>
                      <a:pt x="184" y="279"/>
                    </a:cubicBezTo>
                    <a:cubicBezTo>
                      <a:pt x="194" y="290"/>
                      <a:pt x="206" y="295"/>
                      <a:pt x="218" y="295"/>
                    </a:cubicBezTo>
                    <a:cubicBezTo>
                      <a:pt x="269" y="295"/>
                      <a:pt x="331" y="219"/>
                      <a:pt x="341" y="184"/>
                    </a:cubicBezTo>
                    <a:cubicBezTo>
                      <a:pt x="360" y="127"/>
                      <a:pt x="348" y="64"/>
                      <a:pt x="304" y="20"/>
                    </a:cubicBezTo>
                    <a:cubicBezTo>
                      <a:pt x="291" y="8"/>
                      <a:pt x="274"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849;p56"/>
              <p:cNvSpPr/>
              <p:nvPr/>
            </p:nvSpPr>
            <p:spPr>
              <a:xfrm>
                <a:off x="2208400" y="2977725"/>
                <a:ext cx="9975" cy="9550"/>
              </a:xfrm>
              <a:custGeom>
                <a:avLst/>
                <a:gdLst/>
                <a:ahLst/>
                <a:cxnLst/>
                <a:rect l="l" t="t" r="r" b="b"/>
                <a:pathLst>
                  <a:path w="399" h="382" extrusionOk="0">
                    <a:moveTo>
                      <a:pt x="253" y="1"/>
                    </a:moveTo>
                    <a:cubicBezTo>
                      <a:pt x="222" y="1"/>
                      <a:pt x="189" y="10"/>
                      <a:pt x="171" y="19"/>
                    </a:cubicBezTo>
                    <a:cubicBezTo>
                      <a:pt x="77" y="63"/>
                      <a:pt x="14" y="145"/>
                      <a:pt x="1" y="246"/>
                    </a:cubicBezTo>
                    <a:cubicBezTo>
                      <a:pt x="1" y="278"/>
                      <a:pt x="1" y="303"/>
                      <a:pt x="14" y="328"/>
                    </a:cubicBezTo>
                    <a:cubicBezTo>
                      <a:pt x="30" y="367"/>
                      <a:pt x="63" y="382"/>
                      <a:pt x="100" y="382"/>
                    </a:cubicBezTo>
                    <a:cubicBezTo>
                      <a:pt x="145" y="382"/>
                      <a:pt x="196" y="359"/>
                      <a:pt x="228" y="334"/>
                    </a:cubicBezTo>
                    <a:lnTo>
                      <a:pt x="247" y="322"/>
                    </a:lnTo>
                    <a:cubicBezTo>
                      <a:pt x="272" y="296"/>
                      <a:pt x="398" y="170"/>
                      <a:pt x="342" y="114"/>
                    </a:cubicBezTo>
                    <a:cubicBezTo>
                      <a:pt x="342" y="101"/>
                      <a:pt x="342" y="95"/>
                      <a:pt x="342" y="82"/>
                    </a:cubicBezTo>
                    <a:lnTo>
                      <a:pt x="329" y="50"/>
                    </a:lnTo>
                    <a:lnTo>
                      <a:pt x="329" y="44"/>
                    </a:lnTo>
                    <a:cubicBezTo>
                      <a:pt x="319" y="11"/>
                      <a:pt x="287" y="1"/>
                      <a:pt x="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850;p56"/>
              <p:cNvSpPr/>
              <p:nvPr/>
            </p:nvSpPr>
            <p:spPr>
              <a:xfrm>
                <a:off x="2211100" y="2918075"/>
                <a:ext cx="8700" cy="7750"/>
              </a:xfrm>
              <a:custGeom>
                <a:avLst/>
                <a:gdLst/>
                <a:ahLst/>
                <a:cxnLst/>
                <a:rect l="l" t="t" r="r" b="b"/>
                <a:pathLst>
                  <a:path w="348" h="310" extrusionOk="0">
                    <a:moveTo>
                      <a:pt x="248" y="1"/>
                    </a:moveTo>
                    <a:cubicBezTo>
                      <a:pt x="227" y="1"/>
                      <a:pt x="205" y="7"/>
                      <a:pt x="183" y="15"/>
                    </a:cubicBezTo>
                    <a:cubicBezTo>
                      <a:pt x="95" y="52"/>
                      <a:pt x="0" y="147"/>
                      <a:pt x="13" y="254"/>
                    </a:cubicBezTo>
                    <a:cubicBezTo>
                      <a:pt x="19" y="295"/>
                      <a:pt x="37" y="310"/>
                      <a:pt x="62" y="310"/>
                    </a:cubicBezTo>
                    <a:cubicBezTo>
                      <a:pt x="90" y="310"/>
                      <a:pt x="127" y="288"/>
                      <a:pt x="158" y="261"/>
                    </a:cubicBezTo>
                    <a:cubicBezTo>
                      <a:pt x="196" y="248"/>
                      <a:pt x="234" y="223"/>
                      <a:pt x="259" y="198"/>
                    </a:cubicBezTo>
                    <a:cubicBezTo>
                      <a:pt x="290" y="166"/>
                      <a:pt x="347" y="109"/>
                      <a:pt x="328" y="65"/>
                    </a:cubicBezTo>
                    <a:cubicBezTo>
                      <a:pt x="328" y="59"/>
                      <a:pt x="315" y="46"/>
                      <a:pt x="315" y="40"/>
                    </a:cubicBezTo>
                    <a:cubicBezTo>
                      <a:pt x="301" y="11"/>
                      <a:pt x="276"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851;p56"/>
              <p:cNvSpPr/>
              <p:nvPr/>
            </p:nvSpPr>
            <p:spPr>
              <a:xfrm>
                <a:off x="2275900" y="2895025"/>
                <a:ext cx="10275" cy="6300"/>
              </a:xfrm>
              <a:custGeom>
                <a:avLst/>
                <a:gdLst/>
                <a:ahLst/>
                <a:cxnLst/>
                <a:rect l="l" t="t" r="r" b="b"/>
                <a:pathLst>
                  <a:path w="411" h="252" extrusionOk="0">
                    <a:moveTo>
                      <a:pt x="314" y="1"/>
                    </a:moveTo>
                    <a:cubicBezTo>
                      <a:pt x="290" y="1"/>
                      <a:pt x="263" y="7"/>
                      <a:pt x="240" y="16"/>
                    </a:cubicBezTo>
                    <a:cubicBezTo>
                      <a:pt x="177" y="22"/>
                      <a:pt x="0" y="218"/>
                      <a:pt x="126" y="243"/>
                    </a:cubicBezTo>
                    <a:cubicBezTo>
                      <a:pt x="149" y="248"/>
                      <a:pt x="172" y="251"/>
                      <a:pt x="196" y="251"/>
                    </a:cubicBezTo>
                    <a:cubicBezTo>
                      <a:pt x="304" y="251"/>
                      <a:pt x="410" y="191"/>
                      <a:pt x="410" y="66"/>
                    </a:cubicBezTo>
                    <a:cubicBezTo>
                      <a:pt x="410" y="32"/>
                      <a:pt x="384" y="2"/>
                      <a:pt x="351" y="2"/>
                    </a:cubicBezTo>
                    <a:cubicBezTo>
                      <a:pt x="347" y="2"/>
                      <a:pt x="344" y="3"/>
                      <a:pt x="341" y="3"/>
                    </a:cubicBezTo>
                    <a:cubicBezTo>
                      <a:pt x="332" y="2"/>
                      <a:pt x="324"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852;p56"/>
              <p:cNvSpPr/>
              <p:nvPr/>
            </p:nvSpPr>
            <p:spPr>
              <a:xfrm>
                <a:off x="2300175" y="2907775"/>
                <a:ext cx="8850" cy="6025"/>
              </a:xfrm>
              <a:custGeom>
                <a:avLst/>
                <a:gdLst/>
                <a:ahLst/>
                <a:cxnLst/>
                <a:rect l="l" t="t" r="r" b="b"/>
                <a:pathLst>
                  <a:path w="354" h="241" extrusionOk="0">
                    <a:moveTo>
                      <a:pt x="283" y="0"/>
                    </a:moveTo>
                    <a:cubicBezTo>
                      <a:pt x="260" y="0"/>
                      <a:pt x="233" y="9"/>
                      <a:pt x="211" y="21"/>
                    </a:cubicBezTo>
                    <a:lnTo>
                      <a:pt x="211" y="21"/>
                    </a:lnTo>
                    <a:cubicBezTo>
                      <a:pt x="212" y="20"/>
                      <a:pt x="211" y="20"/>
                      <a:pt x="210" y="20"/>
                    </a:cubicBezTo>
                    <a:cubicBezTo>
                      <a:pt x="207" y="20"/>
                      <a:pt x="196" y="23"/>
                      <a:pt x="177" y="29"/>
                    </a:cubicBezTo>
                    <a:cubicBezTo>
                      <a:pt x="139" y="48"/>
                      <a:pt x="1" y="174"/>
                      <a:pt x="95" y="206"/>
                    </a:cubicBezTo>
                    <a:cubicBezTo>
                      <a:pt x="108" y="206"/>
                      <a:pt x="120" y="212"/>
                      <a:pt x="127" y="219"/>
                    </a:cubicBezTo>
                    <a:cubicBezTo>
                      <a:pt x="137" y="234"/>
                      <a:pt x="152" y="240"/>
                      <a:pt x="170" y="240"/>
                    </a:cubicBezTo>
                    <a:cubicBezTo>
                      <a:pt x="214" y="240"/>
                      <a:pt x="271" y="199"/>
                      <a:pt x="284" y="181"/>
                    </a:cubicBezTo>
                    <a:cubicBezTo>
                      <a:pt x="297" y="168"/>
                      <a:pt x="316" y="155"/>
                      <a:pt x="329" y="149"/>
                    </a:cubicBezTo>
                    <a:cubicBezTo>
                      <a:pt x="347" y="130"/>
                      <a:pt x="354" y="105"/>
                      <a:pt x="354" y="80"/>
                    </a:cubicBezTo>
                    <a:cubicBezTo>
                      <a:pt x="354" y="66"/>
                      <a:pt x="354" y="58"/>
                      <a:pt x="348" y="58"/>
                    </a:cubicBezTo>
                    <a:cubicBezTo>
                      <a:pt x="347" y="58"/>
                      <a:pt x="344" y="59"/>
                      <a:pt x="341" y="61"/>
                    </a:cubicBezTo>
                    <a:cubicBezTo>
                      <a:pt x="338" y="16"/>
                      <a:pt x="313" y="0"/>
                      <a:pt x="2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853;p56"/>
              <p:cNvSpPr/>
              <p:nvPr/>
            </p:nvSpPr>
            <p:spPr>
              <a:xfrm>
                <a:off x="2338100" y="2895775"/>
                <a:ext cx="13975" cy="9250"/>
              </a:xfrm>
              <a:custGeom>
                <a:avLst/>
                <a:gdLst/>
                <a:ahLst/>
                <a:cxnLst/>
                <a:rect l="l" t="t" r="r" b="b"/>
                <a:pathLst>
                  <a:path w="559" h="370" extrusionOk="0">
                    <a:moveTo>
                      <a:pt x="329" y="0"/>
                    </a:moveTo>
                    <a:cubicBezTo>
                      <a:pt x="293" y="0"/>
                      <a:pt x="258" y="8"/>
                      <a:pt x="228" y="26"/>
                    </a:cubicBezTo>
                    <a:lnTo>
                      <a:pt x="228" y="26"/>
                    </a:lnTo>
                    <a:cubicBezTo>
                      <a:pt x="235" y="21"/>
                      <a:pt x="236" y="19"/>
                      <a:pt x="235" y="19"/>
                    </a:cubicBezTo>
                    <a:cubicBezTo>
                      <a:pt x="229" y="19"/>
                      <a:pt x="156" y="65"/>
                      <a:pt x="142" y="74"/>
                    </a:cubicBezTo>
                    <a:cubicBezTo>
                      <a:pt x="117" y="93"/>
                      <a:pt x="98" y="112"/>
                      <a:pt x="79" y="131"/>
                    </a:cubicBezTo>
                    <a:cubicBezTo>
                      <a:pt x="73" y="143"/>
                      <a:pt x="73" y="150"/>
                      <a:pt x="67" y="150"/>
                    </a:cubicBezTo>
                    <a:lnTo>
                      <a:pt x="60" y="162"/>
                    </a:lnTo>
                    <a:cubicBezTo>
                      <a:pt x="41" y="181"/>
                      <a:pt x="22" y="207"/>
                      <a:pt x="16" y="232"/>
                    </a:cubicBezTo>
                    <a:cubicBezTo>
                      <a:pt x="0" y="258"/>
                      <a:pt x="2" y="293"/>
                      <a:pt x="29" y="293"/>
                    </a:cubicBezTo>
                    <a:cubicBezTo>
                      <a:pt x="34" y="293"/>
                      <a:pt x="40" y="292"/>
                      <a:pt x="48" y="289"/>
                    </a:cubicBezTo>
                    <a:lnTo>
                      <a:pt x="60" y="282"/>
                    </a:lnTo>
                    <a:lnTo>
                      <a:pt x="67" y="282"/>
                    </a:lnTo>
                    <a:cubicBezTo>
                      <a:pt x="72" y="334"/>
                      <a:pt x="120" y="369"/>
                      <a:pt x="168" y="369"/>
                    </a:cubicBezTo>
                    <a:cubicBezTo>
                      <a:pt x="179" y="369"/>
                      <a:pt x="189" y="368"/>
                      <a:pt x="199" y="364"/>
                    </a:cubicBezTo>
                    <a:cubicBezTo>
                      <a:pt x="300" y="339"/>
                      <a:pt x="559" y="74"/>
                      <a:pt x="376" y="5"/>
                    </a:cubicBezTo>
                    <a:cubicBezTo>
                      <a:pt x="360" y="2"/>
                      <a:pt x="345" y="0"/>
                      <a:pt x="3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854;p56"/>
              <p:cNvSpPr/>
              <p:nvPr/>
            </p:nvSpPr>
            <p:spPr>
              <a:xfrm>
                <a:off x="2333300" y="2930400"/>
                <a:ext cx="25" cy="25"/>
              </a:xfrm>
              <a:custGeom>
                <a:avLst/>
                <a:gdLst/>
                <a:ahLst/>
                <a:cxnLst/>
                <a:rect l="l" t="t" r="r" b="b"/>
                <a:pathLst>
                  <a:path w="1" h="1" extrusionOk="0">
                    <a:moveTo>
                      <a:pt x="0" y="1"/>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855;p56"/>
              <p:cNvSpPr/>
              <p:nvPr/>
            </p:nvSpPr>
            <p:spPr>
              <a:xfrm>
                <a:off x="2330800" y="2927150"/>
                <a:ext cx="9600" cy="8525"/>
              </a:xfrm>
              <a:custGeom>
                <a:avLst/>
                <a:gdLst/>
                <a:ahLst/>
                <a:cxnLst/>
                <a:rect l="l" t="t" r="r" b="b"/>
                <a:pathLst>
                  <a:path w="384" h="341" extrusionOk="0">
                    <a:moveTo>
                      <a:pt x="119" y="106"/>
                    </a:moveTo>
                    <a:lnTo>
                      <a:pt x="119" y="106"/>
                    </a:lnTo>
                    <a:cubicBezTo>
                      <a:pt x="116" y="109"/>
                      <a:pt x="113" y="112"/>
                      <a:pt x="110" y="116"/>
                    </a:cubicBezTo>
                    <a:lnTo>
                      <a:pt x="110" y="116"/>
                    </a:lnTo>
                    <a:cubicBezTo>
                      <a:pt x="113" y="112"/>
                      <a:pt x="116" y="109"/>
                      <a:pt x="119" y="106"/>
                    </a:cubicBezTo>
                    <a:close/>
                    <a:moveTo>
                      <a:pt x="253" y="0"/>
                    </a:moveTo>
                    <a:cubicBezTo>
                      <a:pt x="195" y="0"/>
                      <a:pt x="116" y="84"/>
                      <a:pt x="106" y="118"/>
                    </a:cubicBezTo>
                    <a:cubicBezTo>
                      <a:pt x="101" y="118"/>
                      <a:pt x="100" y="123"/>
                      <a:pt x="100" y="128"/>
                    </a:cubicBezTo>
                    <a:lnTo>
                      <a:pt x="100" y="128"/>
                    </a:lnTo>
                    <a:cubicBezTo>
                      <a:pt x="55" y="186"/>
                      <a:pt x="0" y="300"/>
                      <a:pt x="94" y="333"/>
                    </a:cubicBezTo>
                    <a:cubicBezTo>
                      <a:pt x="107" y="338"/>
                      <a:pt x="120" y="340"/>
                      <a:pt x="134" y="340"/>
                    </a:cubicBezTo>
                    <a:cubicBezTo>
                      <a:pt x="203" y="340"/>
                      <a:pt x="271" y="278"/>
                      <a:pt x="308" y="226"/>
                    </a:cubicBezTo>
                    <a:cubicBezTo>
                      <a:pt x="365" y="156"/>
                      <a:pt x="384" y="36"/>
                      <a:pt x="277" y="30"/>
                    </a:cubicBezTo>
                    <a:cubicBezTo>
                      <a:pt x="295" y="30"/>
                      <a:pt x="302" y="34"/>
                      <a:pt x="303" y="34"/>
                    </a:cubicBezTo>
                    <a:cubicBezTo>
                      <a:pt x="304" y="34"/>
                      <a:pt x="301" y="32"/>
                      <a:pt x="296" y="24"/>
                    </a:cubicBezTo>
                    <a:cubicBezTo>
                      <a:pt x="284" y="7"/>
                      <a:pt x="269" y="0"/>
                      <a:pt x="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856;p56"/>
              <p:cNvSpPr/>
              <p:nvPr/>
            </p:nvSpPr>
            <p:spPr>
              <a:xfrm>
                <a:off x="2315000" y="2916325"/>
                <a:ext cx="7750" cy="6075"/>
              </a:xfrm>
              <a:custGeom>
                <a:avLst/>
                <a:gdLst/>
                <a:ahLst/>
                <a:cxnLst/>
                <a:rect l="l" t="t" r="r" b="b"/>
                <a:pathLst>
                  <a:path w="310" h="243" extrusionOk="0">
                    <a:moveTo>
                      <a:pt x="231" y="0"/>
                    </a:moveTo>
                    <a:cubicBezTo>
                      <a:pt x="225" y="0"/>
                      <a:pt x="220" y="1"/>
                      <a:pt x="215" y="3"/>
                    </a:cubicBezTo>
                    <a:cubicBezTo>
                      <a:pt x="202" y="9"/>
                      <a:pt x="196" y="9"/>
                      <a:pt x="183" y="9"/>
                    </a:cubicBezTo>
                    <a:cubicBezTo>
                      <a:pt x="114" y="15"/>
                      <a:pt x="51" y="59"/>
                      <a:pt x="26" y="122"/>
                    </a:cubicBezTo>
                    <a:cubicBezTo>
                      <a:pt x="0" y="173"/>
                      <a:pt x="7" y="236"/>
                      <a:pt x="70" y="242"/>
                    </a:cubicBezTo>
                    <a:lnTo>
                      <a:pt x="127" y="242"/>
                    </a:lnTo>
                    <a:cubicBezTo>
                      <a:pt x="202" y="236"/>
                      <a:pt x="309" y="154"/>
                      <a:pt x="303" y="59"/>
                    </a:cubicBezTo>
                    <a:cubicBezTo>
                      <a:pt x="303" y="53"/>
                      <a:pt x="303" y="47"/>
                      <a:pt x="303" y="40"/>
                    </a:cubicBezTo>
                    <a:cubicBezTo>
                      <a:pt x="309" y="28"/>
                      <a:pt x="297" y="15"/>
                      <a:pt x="284" y="15"/>
                    </a:cubicBezTo>
                    <a:cubicBezTo>
                      <a:pt x="266" y="6"/>
                      <a:pt x="247" y="0"/>
                      <a:pt x="2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857;p56"/>
              <p:cNvSpPr/>
              <p:nvPr/>
            </p:nvSpPr>
            <p:spPr>
              <a:xfrm>
                <a:off x="2316275" y="2884350"/>
                <a:ext cx="9625" cy="8475"/>
              </a:xfrm>
              <a:custGeom>
                <a:avLst/>
                <a:gdLst/>
                <a:ahLst/>
                <a:cxnLst/>
                <a:rect l="l" t="t" r="r" b="b"/>
                <a:pathLst>
                  <a:path w="385" h="339" extrusionOk="0">
                    <a:moveTo>
                      <a:pt x="278" y="0"/>
                    </a:moveTo>
                    <a:cubicBezTo>
                      <a:pt x="167" y="0"/>
                      <a:pt x="1" y="201"/>
                      <a:pt x="126" y="266"/>
                    </a:cubicBezTo>
                    <a:cubicBezTo>
                      <a:pt x="145" y="279"/>
                      <a:pt x="221" y="291"/>
                      <a:pt x="233" y="317"/>
                    </a:cubicBezTo>
                    <a:cubicBezTo>
                      <a:pt x="238" y="333"/>
                      <a:pt x="247" y="339"/>
                      <a:pt x="257" y="339"/>
                    </a:cubicBezTo>
                    <a:cubicBezTo>
                      <a:pt x="289" y="339"/>
                      <a:pt x="337" y="284"/>
                      <a:pt x="347" y="260"/>
                    </a:cubicBezTo>
                    <a:cubicBezTo>
                      <a:pt x="347" y="254"/>
                      <a:pt x="347" y="247"/>
                      <a:pt x="353" y="241"/>
                    </a:cubicBezTo>
                    <a:cubicBezTo>
                      <a:pt x="385" y="178"/>
                      <a:pt x="385" y="102"/>
                      <a:pt x="347" y="45"/>
                    </a:cubicBezTo>
                    <a:cubicBezTo>
                      <a:pt x="331" y="13"/>
                      <a:pt x="306" y="0"/>
                      <a:pt x="2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858;p56"/>
              <p:cNvSpPr/>
              <p:nvPr/>
            </p:nvSpPr>
            <p:spPr>
              <a:xfrm>
                <a:off x="2548975" y="3103875"/>
                <a:ext cx="9500" cy="7575"/>
              </a:xfrm>
              <a:custGeom>
                <a:avLst/>
                <a:gdLst/>
                <a:ahLst/>
                <a:cxnLst/>
                <a:rect l="l" t="t" r="r" b="b"/>
                <a:pathLst>
                  <a:path w="380" h="303" extrusionOk="0">
                    <a:moveTo>
                      <a:pt x="191" y="1"/>
                    </a:moveTo>
                    <a:cubicBezTo>
                      <a:pt x="106" y="1"/>
                      <a:pt x="6" y="132"/>
                      <a:pt x="1" y="214"/>
                    </a:cubicBezTo>
                    <a:cubicBezTo>
                      <a:pt x="1" y="246"/>
                      <a:pt x="20" y="271"/>
                      <a:pt x="45" y="283"/>
                    </a:cubicBezTo>
                    <a:cubicBezTo>
                      <a:pt x="70" y="296"/>
                      <a:pt x="97" y="303"/>
                      <a:pt x="125" y="303"/>
                    </a:cubicBezTo>
                    <a:cubicBezTo>
                      <a:pt x="140" y="303"/>
                      <a:pt x="156" y="300"/>
                      <a:pt x="171" y="296"/>
                    </a:cubicBezTo>
                    <a:cubicBezTo>
                      <a:pt x="253" y="271"/>
                      <a:pt x="379" y="151"/>
                      <a:pt x="310" y="63"/>
                    </a:cubicBezTo>
                    <a:cubicBezTo>
                      <a:pt x="304" y="50"/>
                      <a:pt x="291" y="44"/>
                      <a:pt x="278" y="31"/>
                    </a:cubicBezTo>
                    <a:cubicBezTo>
                      <a:pt x="272" y="25"/>
                      <a:pt x="260" y="12"/>
                      <a:pt x="247" y="12"/>
                    </a:cubicBezTo>
                    <a:cubicBezTo>
                      <a:pt x="230" y="7"/>
                      <a:pt x="221" y="3"/>
                      <a:pt x="219" y="3"/>
                    </a:cubicBezTo>
                    <a:cubicBezTo>
                      <a:pt x="217" y="3"/>
                      <a:pt x="226" y="8"/>
                      <a:pt x="247" y="19"/>
                    </a:cubicBezTo>
                    <a:lnTo>
                      <a:pt x="247" y="25"/>
                    </a:lnTo>
                    <a:cubicBezTo>
                      <a:pt x="230" y="8"/>
                      <a:pt x="211"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859;p56"/>
              <p:cNvSpPr/>
              <p:nvPr/>
            </p:nvSpPr>
            <p:spPr>
              <a:xfrm>
                <a:off x="2545675" y="3136225"/>
                <a:ext cx="8375" cy="6600"/>
              </a:xfrm>
              <a:custGeom>
                <a:avLst/>
                <a:gdLst/>
                <a:ahLst/>
                <a:cxnLst/>
                <a:rect l="l" t="t" r="r" b="b"/>
                <a:pathLst>
                  <a:path w="335" h="264" extrusionOk="0">
                    <a:moveTo>
                      <a:pt x="179" y="1"/>
                    </a:moveTo>
                    <a:cubicBezTo>
                      <a:pt x="139" y="1"/>
                      <a:pt x="75" y="70"/>
                      <a:pt x="70" y="93"/>
                    </a:cubicBezTo>
                    <a:cubicBezTo>
                      <a:pt x="70" y="106"/>
                      <a:pt x="64" y="112"/>
                      <a:pt x="57" y="118"/>
                    </a:cubicBezTo>
                    <a:cubicBezTo>
                      <a:pt x="0" y="180"/>
                      <a:pt x="24" y="264"/>
                      <a:pt x="94" y="264"/>
                    </a:cubicBezTo>
                    <a:cubicBezTo>
                      <a:pt x="109" y="264"/>
                      <a:pt x="126" y="260"/>
                      <a:pt x="146" y="251"/>
                    </a:cubicBezTo>
                    <a:cubicBezTo>
                      <a:pt x="190" y="232"/>
                      <a:pt x="335" y="62"/>
                      <a:pt x="221" y="36"/>
                    </a:cubicBezTo>
                    <a:cubicBezTo>
                      <a:pt x="215" y="36"/>
                      <a:pt x="209" y="36"/>
                      <a:pt x="209" y="30"/>
                    </a:cubicBezTo>
                    <a:cubicBezTo>
                      <a:pt x="204" y="9"/>
                      <a:pt x="193"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860;p56"/>
              <p:cNvSpPr/>
              <p:nvPr/>
            </p:nvSpPr>
            <p:spPr>
              <a:xfrm>
                <a:off x="2527700" y="3116625"/>
                <a:ext cx="9325" cy="8725"/>
              </a:xfrm>
              <a:custGeom>
                <a:avLst/>
                <a:gdLst/>
                <a:ahLst/>
                <a:cxnLst/>
                <a:rect l="l" t="t" r="r" b="b"/>
                <a:pathLst>
                  <a:path w="373" h="349" extrusionOk="0">
                    <a:moveTo>
                      <a:pt x="260" y="1"/>
                    </a:moveTo>
                    <a:cubicBezTo>
                      <a:pt x="208" y="1"/>
                      <a:pt x="143" y="45"/>
                      <a:pt x="114" y="70"/>
                    </a:cubicBezTo>
                    <a:lnTo>
                      <a:pt x="95" y="89"/>
                    </a:lnTo>
                    <a:cubicBezTo>
                      <a:pt x="51" y="127"/>
                      <a:pt x="1" y="209"/>
                      <a:pt x="26" y="272"/>
                    </a:cubicBezTo>
                    <a:cubicBezTo>
                      <a:pt x="48" y="321"/>
                      <a:pt x="93" y="348"/>
                      <a:pt x="142" y="348"/>
                    </a:cubicBezTo>
                    <a:cubicBezTo>
                      <a:pt x="162" y="348"/>
                      <a:pt x="182" y="344"/>
                      <a:pt x="202" y="335"/>
                    </a:cubicBezTo>
                    <a:cubicBezTo>
                      <a:pt x="259" y="309"/>
                      <a:pt x="373" y="215"/>
                      <a:pt x="322" y="146"/>
                    </a:cubicBezTo>
                    <a:cubicBezTo>
                      <a:pt x="322" y="139"/>
                      <a:pt x="322" y="133"/>
                      <a:pt x="329" y="127"/>
                    </a:cubicBezTo>
                    <a:cubicBezTo>
                      <a:pt x="335" y="95"/>
                      <a:pt x="329" y="70"/>
                      <a:pt x="322" y="45"/>
                    </a:cubicBezTo>
                    <a:cubicBezTo>
                      <a:pt x="309" y="12"/>
                      <a:pt x="286" y="1"/>
                      <a:pt x="2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861;p56"/>
              <p:cNvSpPr/>
              <p:nvPr/>
            </p:nvSpPr>
            <p:spPr>
              <a:xfrm>
                <a:off x="2526750" y="3071975"/>
                <a:ext cx="11075" cy="8550"/>
              </a:xfrm>
              <a:custGeom>
                <a:avLst/>
                <a:gdLst/>
                <a:ahLst/>
                <a:cxnLst/>
                <a:rect l="l" t="t" r="r" b="b"/>
                <a:pathLst>
                  <a:path w="443" h="342" extrusionOk="0">
                    <a:moveTo>
                      <a:pt x="338" y="1"/>
                    </a:moveTo>
                    <a:cubicBezTo>
                      <a:pt x="326" y="1"/>
                      <a:pt x="314" y="2"/>
                      <a:pt x="303" y="2"/>
                    </a:cubicBezTo>
                    <a:lnTo>
                      <a:pt x="278" y="8"/>
                    </a:lnTo>
                    <a:cubicBezTo>
                      <a:pt x="203" y="27"/>
                      <a:pt x="1" y="235"/>
                      <a:pt x="146" y="292"/>
                    </a:cubicBezTo>
                    <a:cubicBezTo>
                      <a:pt x="190" y="304"/>
                      <a:pt x="234" y="292"/>
                      <a:pt x="259" y="323"/>
                    </a:cubicBezTo>
                    <a:cubicBezTo>
                      <a:pt x="270" y="336"/>
                      <a:pt x="283" y="342"/>
                      <a:pt x="296" y="342"/>
                    </a:cubicBezTo>
                    <a:cubicBezTo>
                      <a:pt x="348" y="342"/>
                      <a:pt x="412" y="264"/>
                      <a:pt x="417" y="229"/>
                    </a:cubicBezTo>
                    <a:cubicBezTo>
                      <a:pt x="442" y="159"/>
                      <a:pt x="436" y="84"/>
                      <a:pt x="398" y="21"/>
                    </a:cubicBezTo>
                    <a:cubicBezTo>
                      <a:pt x="385" y="4"/>
                      <a:pt x="362" y="1"/>
                      <a:pt x="3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862;p56"/>
              <p:cNvSpPr/>
              <p:nvPr/>
            </p:nvSpPr>
            <p:spPr>
              <a:xfrm>
                <a:off x="2475050" y="3098700"/>
                <a:ext cx="8675" cy="8900"/>
              </a:xfrm>
              <a:custGeom>
                <a:avLst/>
                <a:gdLst/>
                <a:ahLst/>
                <a:cxnLst/>
                <a:rect l="l" t="t" r="r" b="b"/>
                <a:pathLst>
                  <a:path w="347" h="356" extrusionOk="0">
                    <a:moveTo>
                      <a:pt x="262" y="1"/>
                    </a:moveTo>
                    <a:cubicBezTo>
                      <a:pt x="254" y="1"/>
                      <a:pt x="247" y="2"/>
                      <a:pt x="240" y="5"/>
                    </a:cubicBezTo>
                    <a:cubicBezTo>
                      <a:pt x="183" y="24"/>
                      <a:pt x="126" y="49"/>
                      <a:pt x="82" y="93"/>
                    </a:cubicBezTo>
                    <a:cubicBezTo>
                      <a:pt x="32" y="137"/>
                      <a:pt x="0" y="200"/>
                      <a:pt x="0" y="263"/>
                    </a:cubicBezTo>
                    <a:cubicBezTo>
                      <a:pt x="0" y="317"/>
                      <a:pt x="42" y="356"/>
                      <a:pt x="87" y="356"/>
                    </a:cubicBezTo>
                    <a:cubicBezTo>
                      <a:pt x="100" y="356"/>
                      <a:pt x="113" y="352"/>
                      <a:pt x="126" y="345"/>
                    </a:cubicBezTo>
                    <a:cubicBezTo>
                      <a:pt x="214" y="320"/>
                      <a:pt x="284" y="263"/>
                      <a:pt x="322" y="181"/>
                    </a:cubicBezTo>
                    <a:cubicBezTo>
                      <a:pt x="347" y="137"/>
                      <a:pt x="347" y="80"/>
                      <a:pt x="315" y="36"/>
                    </a:cubicBezTo>
                    <a:cubicBezTo>
                      <a:pt x="309" y="30"/>
                      <a:pt x="303" y="24"/>
                      <a:pt x="296" y="17"/>
                    </a:cubicBezTo>
                    <a:cubicBezTo>
                      <a:pt x="288" y="5"/>
                      <a:pt x="275" y="1"/>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863;p56"/>
              <p:cNvSpPr/>
              <p:nvPr/>
            </p:nvSpPr>
            <p:spPr>
              <a:xfrm>
                <a:off x="2475975" y="3151000"/>
                <a:ext cx="10225" cy="9550"/>
              </a:xfrm>
              <a:custGeom>
                <a:avLst/>
                <a:gdLst/>
                <a:ahLst/>
                <a:cxnLst/>
                <a:rect l="l" t="t" r="r" b="b"/>
                <a:pathLst>
                  <a:path w="409" h="382" extrusionOk="0">
                    <a:moveTo>
                      <a:pt x="288" y="0"/>
                    </a:moveTo>
                    <a:cubicBezTo>
                      <a:pt x="240" y="0"/>
                      <a:pt x="185" y="20"/>
                      <a:pt x="146" y="51"/>
                    </a:cubicBezTo>
                    <a:cubicBezTo>
                      <a:pt x="127" y="63"/>
                      <a:pt x="108" y="76"/>
                      <a:pt x="89" y="95"/>
                    </a:cubicBezTo>
                    <a:cubicBezTo>
                      <a:pt x="83" y="101"/>
                      <a:pt x="77" y="108"/>
                      <a:pt x="70" y="120"/>
                    </a:cubicBezTo>
                    <a:lnTo>
                      <a:pt x="51" y="139"/>
                    </a:lnTo>
                    <a:cubicBezTo>
                      <a:pt x="32" y="164"/>
                      <a:pt x="13" y="202"/>
                      <a:pt x="7" y="234"/>
                    </a:cubicBezTo>
                    <a:cubicBezTo>
                      <a:pt x="1" y="253"/>
                      <a:pt x="1" y="272"/>
                      <a:pt x="1" y="284"/>
                    </a:cubicBezTo>
                    <a:cubicBezTo>
                      <a:pt x="1" y="290"/>
                      <a:pt x="1" y="290"/>
                      <a:pt x="1" y="297"/>
                    </a:cubicBezTo>
                    <a:cubicBezTo>
                      <a:pt x="1" y="309"/>
                      <a:pt x="7" y="322"/>
                      <a:pt x="13" y="335"/>
                    </a:cubicBezTo>
                    <a:cubicBezTo>
                      <a:pt x="20" y="347"/>
                      <a:pt x="32" y="354"/>
                      <a:pt x="39" y="360"/>
                    </a:cubicBezTo>
                    <a:lnTo>
                      <a:pt x="51" y="366"/>
                    </a:lnTo>
                    <a:lnTo>
                      <a:pt x="58" y="372"/>
                    </a:lnTo>
                    <a:cubicBezTo>
                      <a:pt x="75" y="379"/>
                      <a:pt x="93" y="382"/>
                      <a:pt x="111" y="382"/>
                    </a:cubicBezTo>
                    <a:cubicBezTo>
                      <a:pt x="234" y="382"/>
                      <a:pt x="357" y="244"/>
                      <a:pt x="379" y="139"/>
                    </a:cubicBezTo>
                    <a:cubicBezTo>
                      <a:pt x="409" y="39"/>
                      <a:pt x="356" y="0"/>
                      <a:pt x="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864;p56"/>
              <p:cNvSpPr/>
              <p:nvPr/>
            </p:nvSpPr>
            <p:spPr>
              <a:xfrm>
                <a:off x="2503900" y="3120100"/>
                <a:ext cx="11125" cy="8475"/>
              </a:xfrm>
              <a:custGeom>
                <a:avLst/>
                <a:gdLst/>
                <a:ahLst/>
                <a:cxnLst/>
                <a:rect l="l" t="t" r="r" b="b"/>
                <a:pathLst>
                  <a:path w="445" h="339" extrusionOk="0">
                    <a:moveTo>
                      <a:pt x="329" y="1"/>
                    </a:moveTo>
                    <a:cubicBezTo>
                      <a:pt x="309" y="1"/>
                      <a:pt x="285" y="7"/>
                      <a:pt x="259" y="19"/>
                    </a:cubicBezTo>
                    <a:cubicBezTo>
                      <a:pt x="196" y="51"/>
                      <a:pt x="0" y="259"/>
                      <a:pt x="152" y="309"/>
                    </a:cubicBezTo>
                    <a:lnTo>
                      <a:pt x="152" y="303"/>
                    </a:lnTo>
                    <a:cubicBezTo>
                      <a:pt x="166" y="328"/>
                      <a:pt x="187" y="339"/>
                      <a:pt x="210" y="339"/>
                    </a:cubicBezTo>
                    <a:cubicBezTo>
                      <a:pt x="266" y="339"/>
                      <a:pt x="335" y="277"/>
                      <a:pt x="353" y="227"/>
                    </a:cubicBezTo>
                    <a:cubicBezTo>
                      <a:pt x="360" y="215"/>
                      <a:pt x="366" y="208"/>
                      <a:pt x="372" y="196"/>
                    </a:cubicBezTo>
                    <a:cubicBezTo>
                      <a:pt x="445" y="113"/>
                      <a:pt x="420"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865;p56"/>
              <p:cNvSpPr/>
              <p:nvPr/>
            </p:nvSpPr>
            <p:spPr>
              <a:xfrm>
                <a:off x="2497025" y="3104150"/>
                <a:ext cx="7850" cy="4875"/>
              </a:xfrm>
              <a:custGeom>
                <a:avLst/>
                <a:gdLst/>
                <a:ahLst/>
                <a:cxnLst/>
                <a:rect l="l" t="t" r="r" b="b"/>
                <a:pathLst>
                  <a:path w="314" h="195" extrusionOk="0">
                    <a:moveTo>
                      <a:pt x="193" y="1"/>
                    </a:moveTo>
                    <a:cubicBezTo>
                      <a:pt x="122" y="1"/>
                      <a:pt x="59" y="50"/>
                      <a:pt x="36" y="121"/>
                    </a:cubicBezTo>
                    <a:cubicBezTo>
                      <a:pt x="29" y="134"/>
                      <a:pt x="23" y="146"/>
                      <a:pt x="10" y="159"/>
                    </a:cubicBezTo>
                    <a:cubicBezTo>
                      <a:pt x="0" y="179"/>
                      <a:pt x="14" y="194"/>
                      <a:pt x="29" y="194"/>
                    </a:cubicBezTo>
                    <a:cubicBezTo>
                      <a:pt x="33" y="194"/>
                      <a:pt x="38" y="193"/>
                      <a:pt x="42" y="190"/>
                    </a:cubicBezTo>
                    <a:cubicBezTo>
                      <a:pt x="54" y="184"/>
                      <a:pt x="69" y="183"/>
                      <a:pt x="84" y="183"/>
                    </a:cubicBezTo>
                    <a:cubicBezTo>
                      <a:pt x="100" y="183"/>
                      <a:pt x="118" y="184"/>
                      <a:pt x="136" y="184"/>
                    </a:cubicBezTo>
                    <a:cubicBezTo>
                      <a:pt x="206" y="171"/>
                      <a:pt x="313" y="8"/>
                      <a:pt x="206" y="1"/>
                    </a:cubicBezTo>
                    <a:cubicBezTo>
                      <a:pt x="202" y="1"/>
                      <a:pt x="197" y="1"/>
                      <a:pt x="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866;p56"/>
              <p:cNvSpPr/>
              <p:nvPr/>
            </p:nvSpPr>
            <p:spPr>
              <a:xfrm>
                <a:off x="2511000" y="3099075"/>
                <a:ext cx="7000" cy="7925"/>
              </a:xfrm>
              <a:custGeom>
                <a:avLst/>
                <a:gdLst/>
                <a:ahLst/>
                <a:cxnLst/>
                <a:rect l="l" t="t" r="r" b="b"/>
                <a:pathLst>
                  <a:path w="280" h="317" extrusionOk="0">
                    <a:moveTo>
                      <a:pt x="226" y="0"/>
                    </a:moveTo>
                    <a:cubicBezTo>
                      <a:pt x="207" y="0"/>
                      <a:pt x="185" y="7"/>
                      <a:pt x="164" y="21"/>
                    </a:cubicBezTo>
                    <a:lnTo>
                      <a:pt x="101" y="59"/>
                    </a:lnTo>
                    <a:cubicBezTo>
                      <a:pt x="44" y="91"/>
                      <a:pt x="6" y="154"/>
                      <a:pt x="0" y="223"/>
                    </a:cubicBezTo>
                    <a:lnTo>
                      <a:pt x="0" y="242"/>
                    </a:lnTo>
                    <a:cubicBezTo>
                      <a:pt x="6" y="286"/>
                      <a:pt x="25" y="311"/>
                      <a:pt x="69" y="311"/>
                    </a:cubicBezTo>
                    <a:cubicBezTo>
                      <a:pt x="82" y="315"/>
                      <a:pt x="93" y="316"/>
                      <a:pt x="104" y="316"/>
                    </a:cubicBezTo>
                    <a:cubicBezTo>
                      <a:pt x="115" y="316"/>
                      <a:pt x="126" y="315"/>
                      <a:pt x="139" y="311"/>
                    </a:cubicBezTo>
                    <a:cubicBezTo>
                      <a:pt x="202" y="299"/>
                      <a:pt x="246" y="242"/>
                      <a:pt x="252" y="179"/>
                    </a:cubicBezTo>
                    <a:cubicBezTo>
                      <a:pt x="252" y="173"/>
                      <a:pt x="252" y="166"/>
                      <a:pt x="259" y="166"/>
                    </a:cubicBezTo>
                    <a:cubicBezTo>
                      <a:pt x="278" y="129"/>
                      <a:pt x="278" y="97"/>
                      <a:pt x="271" y="59"/>
                    </a:cubicBezTo>
                    <a:cubicBezTo>
                      <a:pt x="279" y="20"/>
                      <a:pt x="257"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867;p56"/>
              <p:cNvSpPr/>
              <p:nvPr/>
            </p:nvSpPr>
            <p:spPr>
              <a:xfrm>
                <a:off x="2510675" y="3150650"/>
                <a:ext cx="11375" cy="9525"/>
              </a:xfrm>
              <a:custGeom>
                <a:avLst/>
                <a:gdLst/>
                <a:ahLst/>
                <a:cxnLst/>
                <a:rect l="l" t="t" r="r" b="b"/>
                <a:pathLst>
                  <a:path w="455" h="381" extrusionOk="0">
                    <a:moveTo>
                      <a:pt x="258" y="1"/>
                    </a:moveTo>
                    <a:cubicBezTo>
                      <a:pt x="207" y="1"/>
                      <a:pt x="150" y="45"/>
                      <a:pt x="114" y="90"/>
                    </a:cubicBezTo>
                    <a:cubicBezTo>
                      <a:pt x="51" y="134"/>
                      <a:pt x="7" y="210"/>
                      <a:pt x="0" y="292"/>
                    </a:cubicBezTo>
                    <a:cubicBezTo>
                      <a:pt x="0" y="358"/>
                      <a:pt x="40" y="380"/>
                      <a:pt x="88" y="380"/>
                    </a:cubicBezTo>
                    <a:cubicBezTo>
                      <a:pt x="136" y="380"/>
                      <a:pt x="193" y="358"/>
                      <a:pt x="227" y="336"/>
                    </a:cubicBezTo>
                    <a:lnTo>
                      <a:pt x="240" y="330"/>
                    </a:lnTo>
                    <a:cubicBezTo>
                      <a:pt x="316" y="279"/>
                      <a:pt x="454" y="90"/>
                      <a:pt x="316" y="27"/>
                    </a:cubicBezTo>
                    <a:cubicBezTo>
                      <a:pt x="299" y="9"/>
                      <a:pt x="279"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868;p56"/>
              <p:cNvSpPr/>
              <p:nvPr/>
            </p:nvSpPr>
            <p:spPr>
              <a:xfrm>
                <a:off x="2487175" y="3124100"/>
                <a:ext cx="11325" cy="10600"/>
              </a:xfrm>
              <a:custGeom>
                <a:avLst/>
                <a:gdLst/>
                <a:ahLst/>
                <a:cxnLst/>
                <a:rect l="l" t="t" r="r" b="b"/>
                <a:pathLst>
                  <a:path w="453" h="424" extrusionOk="0">
                    <a:moveTo>
                      <a:pt x="295" y="1"/>
                    </a:moveTo>
                    <a:cubicBezTo>
                      <a:pt x="281" y="1"/>
                      <a:pt x="266" y="4"/>
                      <a:pt x="253" y="10"/>
                    </a:cubicBezTo>
                    <a:lnTo>
                      <a:pt x="215" y="17"/>
                    </a:lnTo>
                    <a:cubicBezTo>
                      <a:pt x="127" y="42"/>
                      <a:pt x="51" y="111"/>
                      <a:pt x="26" y="206"/>
                    </a:cubicBezTo>
                    <a:lnTo>
                      <a:pt x="20" y="238"/>
                    </a:lnTo>
                    <a:cubicBezTo>
                      <a:pt x="1" y="294"/>
                      <a:pt x="26" y="351"/>
                      <a:pt x="76" y="376"/>
                    </a:cubicBezTo>
                    <a:cubicBezTo>
                      <a:pt x="152" y="414"/>
                      <a:pt x="234" y="389"/>
                      <a:pt x="316" y="420"/>
                    </a:cubicBezTo>
                    <a:cubicBezTo>
                      <a:pt x="322" y="422"/>
                      <a:pt x="328" y="423"/>
                      <a:pt x="334" y="423"/>
                    </a:cubicBezTo>
                    <a:cubicBezTo>
                      <a:pt x="388" y="423"/>
                      <a:pt x="453" y="352"/>
                      <a:pt x="436" y="301"/>
                    </a:cubicBezTo>
                    <a:cubicBezTo>
                      <a:pt x="404" y="219"/>
                      <a:pt x="430" y="143"/>
                      <a:pt x="392" y="61"/>
                    </a:cubicBezTo>
                    <a:cubicBezTo>
                      <a:pt x="373" y="24"/>
                      <a:pt x="334"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869;p56"/>
              <p:cNvSpPr/>
              <p:nvPr/>
            </p:nvSpPr>
            <p:spPr>
              <a:xfrm>
                <a:off x="2451075" y="3127300"/>
                <a:ext cx="8700" cy="7650"/>
              </a:xfrm>
              <a:custGeom>
                <a:avLst/>
                <a:gdLst/>
                <a:ahLst/>
                <a:cxnLst/>
                <a:rect l="l" t="t" r="r" b="b"/>
                <a:pathLst>
                  <a:path w="348" h="306" extrusionOk="0">
                    <a:moveTo>
                      <a:pt x="232" y="0"/>
                    </a:moveTo>
                    <a:cubicBezTo>
                      <a:pt x="142" y="0"/>
                      <a:pt x="36" y="115"/>
                      <a:pt x="19" y="192"/>
                    </a:cubicBezTo>
                    <a:cubicBezTo>
                      <a:pt x="0" y="248"/>
                      <a:pt x="26" y="305"/>
                      <a:pt x="95" y="305"/>
                    </a:cubicBezTo>
                    <a:cubicBezTo>
                      <a:pt x="171" y="299"/>
                      <a:pt x="240" y="255"/>
                      <a:pt x="278" y="192"/>
                    </a:cubicBezTo>
                    <a:cubicBezTo>
                      <a:pt x="284" y="192"/>
                      <a:pt x="284" y="185"/>
                      <a:pt x="284" y="185"/>
                    </a:cubicBezTo>
                    <a:cubicBezTo>
                      <a:pt x="328" y="141"/>
                      <a:pt x="347" y="84"/>
                      <a:pt x="335" y="28"/>
                    </a:cubicBezTo>
                    <a:cubicBezTo>
                      <a:pt x="327" y="8"/>
                      <a:pt x="314" y="1"/>
                      <a:pt x="300" y="1"/>
                    </a:cubicBezTo>
                    <a:cubicBezTo>
                      <a:pt x="291" y="1"/>
                      <a:pt x="281" y="4"/>
                      <a:pt x="272" y="9"/>
                    </a:cubicBezTo>
                    <a:cubicBezTo>
                      <a:pt x="259" y="3"/>
                      <a:pt x="246" y="0"/>
                      <a:pt x="2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870;p56"/>
              <p:cNvSpPr/>
              <p:nvPr/>
            </p:nvSpPr>
            <p:spPr>
              <a:xfrm>
                <a:off x="2466275" y="3082400"/>
                <a:ext cx="10850" cy="9675"/>
              </a:xfrm>
              <a:custGeom>
                <a:avLst/>
                <a:gdLst/>
                <a:ahLst/>
                <a:cxnLst/>
                <a:rect l="l" t="t" r="r" b="b"/>
                <a:pathLst>
                  <a:path w="434" h="387" extrusionOk="0">
                    <a:moveTo>
                      <a:pt x="309" y="1"/>
                    </a:moveTo>
                    <a:cubicBezTo>
                      <a:pt x="281" y="1"/>
                      <a:pt x="250" y="12"/>
                      <a:pt x="219" y="39"/>
                    </a:cubicBezTo>
                    <a:cubicBezTo>
                      <a:pt x="174" y="70"/>
                      <a:pt x="137" y="114"/>
                      <a:pt x="105" y="159"/>
                    </a:cubicBezTo>
                    <a:cubicBezTo>
                      <a:pt x="67" y="203"/>
                      <a:pt x="67" y="266"/>
                      <a:pt x="29" y="316"/>
                    </a:cubicBezTo>
                    <a:cubicBezTo>
                      <a:pt x="1" y="349"/>
                      <a:pt x="22" y="386"/>
                      <a:pt x="54" y="386"/>
                    </a:cubicBezTo>
                    <a:cubicBezTo>
                      <a:pt x="64" y="386"/>
                      <a:pt x="75" y="382"/>
                      <a:pt x="86" y="373"/>
                    </a:cubicBezTo>
                    <a:cubicBezTo>
                      <a:pt x="137" y="329"/>
                      <a:pt x="193" y="335"/>
                      <a:pt x="244" y="297"/>
                    </a:cubicBezTo>
                    <a:cubicBezTo>
                      <a:pt x="288" y="266"/>
                      <a:pt x="332" y="228"/>
                      <a:pt x="364" y="184"/>
                    </a:cubicBezTo>
                    <a:cubicBezTo>
                      <a:pt x="433" y="91"/>
                      <a:pt x="386" y="1"/>
                      <a:pt x="3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871;p56"/>
              <p:cNvSpPr/>
              <p:nvPr/>
            </p:nvSpPr>
            <p:spPr>
              <a:xfrm>
                <a:off x="2502475" y="3072800"/>
                <a:ext cx="10900" cy="7300"/>
              </a:xfrm>
              <a:custGeom>
                <a:avLst/>
                <a:gdLst/>
                <a:ahLst/>
                <a:cxnLst/>
                <a:rect l="l" t="t" r="r" b="b"/>
                <a:pathLst>
                  <a:path w="436" h="292" extrusionOk="0">
                    <a:moveTo>
                      <a:pt x="248" y="1"/>
                    </a:moveTo>
                    <a:cubicBezTo>
                      <a:pt x="208" y="1"/>
                      <a:pt x="164" y="24"/>
                      <a:pt x="139" y="44"/>
                    </a:cubicBezTo>
                    <a:lnTo>
                      <a:pt x="82" y="82"/>
                    </a:lnTo>
                    <a:cubicBezTo>
                      <a:pt x="51" y="107"/>
                      <a:pt x="0" y="164"/>
                      <a:pt x="19" y="208"/>
                    </a:cubicBezTo>
                    <a:cubicBezTo>
                      <a:pt x="26" y="221"/>
                      <a:pt x="32" y="233"/>
                      <a:pt x="38" y="246"/>
                    </a:cubicBezTo>
                    <a:cubicBezTo>
                      <a:pt x="52" y="274"/>
                      <a:pt x="79" y="291"/>
                      <a:pt x="108" y="291"/>
                    </a:cubicBezTo>
                    <a:cubicBezTo>
                      <a:pt x="118" y="291"/>
                      <a:pt x="129" y="289"/>
                      <a:pt x="139" y="284"/>
                    </a:cubicBezTo>
                    <a:lnTo>
                      <a:pt x="183" y="271"/>
                    </a:lnTo>
                    <a:cubicBezTo>
                      <a:pt x="253" y="246"/>
                      <a:pt x="436" y="82"/>
                      <a:pt x="303" y="25"/>
                    </a:cubicBezTo>
                    <a:lnTo>
                      <a:pt x="278" y="6"/>
                    </a:lnTo>
                    <a:cubicBezTo>
                      <a:pt x="269" y="2"/>
                      <a:pt x="258"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872;p56"/>
              <p:cNvSpPr/>
              <p:nvPr/>
            </p:nvSpPr>
            <p:spPr>
              <a:xfrm>
                <a:off x="2474725" y="3053400"/>
                <a:ext cx="7900" cy="7275"/>
              </a:xfrm>
              <a:custGeom>
                <a:avLst/>
                <a:gdLst/>
                <a:ahLst/>
                <a:cxnLst/>
                <a:rect l="l" t="t" r="r" b="b"/>
                <a:pathLst>
                  <a:path w="316" h="291" extrusionOk="0">
                    <a:moveTo>
                      <a:pt x="227" y="0"/>
                    </a:moveTo>
                    <a:cubicBezTo>
                      <a:pt x="139" y="7"/>
                      <a:pt x="63" y="63"/>
                      <a:pt x="32" y="145"/>
                    </a:cubicBezTo>
                    <a:cubicBezTo>
                      <a:pt x="0" y="202"/>
                      <a:pt x="7" y="290"/>
                      <a:pt x="89" y="290"/>
                    </a:cubicBezTo>
                    <a:cubicBezTo>
                      <a:pt x="177" y="284"/>
                      <a:pt x="253" y="227"/>
                      <a:pt x="284" y="145"/>
                    </a:cubicBezTo>
                    <a:cubicBezTo>
                      <a:pt x="316" y="89"/>
                      <a:pt x="309"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873;p56"/>
              <p:cNvSpPr/>
              <p:nvPr/>
            </p:nvSpPr>
            <p:spPr>
              <a:xfrm>
                <a:off x="2453750" y="3059950"/>
                <a:ext cx="8500" cy="7025"/>
              </a:xfrm>
              <a:custGeom>
                <a:avLst/>
                <a:gdLst/>
                <a:ahLst/>
                <a:cxnLst/>
                <a:rect l="l" t="t" r="r" b="b"/>
                <a:pathLst>
                  <a:path w="340" h="281" extrusionOk="0">
                    <a:moveTo>
                      <a:pt x="270" y="1"/>
                    </a:moveTo>
                    <a:cubicBezTo>
                      <a:pt x="254" y="1"/>
                      <a:pt x="236" y="4"/>
                      <a:pt x="221" y="10"/>
                    </a:cubicBezTo>
                    <a:cubicBezTo>
                      <a:pt x="183" y="22"/>
                      <a:pt x="146" y="47"/>
                      <a:pt x="120" y="79"/>
                    </a:cubicBezTo>
                    <a:cubicBezTo>
                      <a:pt x="83" y="129"/>
                      <a:pt x="1" y="281"/>
                      <a:pt x="127" y="281"/>
                    </a:cubicBezTo>
                    <a:cubicBezTo>
                      <a:pt x="234" y="274"/>
                      <a:pt x="316" y="186"/>
                      <a:pt x="322" y="73"/>
                    </a:cubicBezTo>
                    <a:cubicBezTo>
                      <a:pt x="340" y="19"/>
                      <a:pt x="308" y="1"/>
                      <a:pt x="2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874;p56"/>
              <p:cNvSpPr/>
              <p:nvPr/>
            </p:nvSpPr>
            <p:spPr>
              <a:xfrm>
                <a:off x="2447600" y="3089150"/>
                <a:ext cx="7975" cy="5900"/>
              </a:xfrm>
              <a:custGeom>
                <a:avLst/>
                <a:gdLst/>
                <a:ahLst/>
                <a:cxnLst/>
                <a:rect l="l" t="t" r="r" b="b"/>
                <a:pathLst>
                  <a:path w="319" h="236" extrusionOk="0">
                    <a:moveTo>
                      <a:pt x="140" y="0"/>
                    </a:moveTo>
                    <a:cubicBezTo>
                      <a:pt x="107" y="0"/>
                      <a:pt x="67" y="48"/>
                      <a:pt x="57" y="71"/>
                    </a:cubicBezTo>
                    <a:cubicBezTo>
                      <a:pt x="45" y="103"/>
                      <a:pt x="1" y="191"/>
                      <a:pt x="89" y="229"/>
                    </a:cubicBezTo>
                    <a:cubicBezTo>
                      <a:pt x="100" y="233"/>
                      <a:pt x="111" y="235"/>
                      <a:pt x="121" y="235"/>
                    </a:cubicBezTo>
                    <a:cubicBezTo>
                      <a:pt x="232" y="235"/>
                      <a:pt x="318" y="25"/>
                      <a:pt x="212" y="25"/>
                    </a:cubicBezTo>
                    <a:cubicBezTo>
                      <a:pt x="205" y="25"/>
                      <a:pt x="198" y="26"/>
                      <a:pt x="190" y="27"/>
                    </a:cubicBezTo>
                    <a:cubicBezTo>
                      <a:pt x="184" y="29"/>
                      <a:pt x="179" y="29"/>
                      <a:pt x="176" y="29"/>
                    </a:cubicBezTo>
                    <a:cubicBezTo>
                      <a:pt x="163" y="29"/>
                      <a:pt x="171" y="21"/>
                      <a:pt x="171" y="21"/>
                    </a:cubicBezTo>
                    <a:cubicBezTo>
                      <a:pt x="163" y="6"/>
                      <a:pt x="152" y="0"/>
                      <a:pt x="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875;p56"/>
              <p:cNvSpPr/>
              <p:nvPr/>
            </p:nvSpPr>
            <p:spPr>
              <a:xfrm>
                <a:off x="2168350" y="3147525"/>
                <a:ext cx="10450" cy="6025"/>
              </a:xfrm>
              <a:custGeom>
                <a:avLst/>
                <a:gdLst/>
                <a:ahLst/>
                <a:cxnLst/>
                <a:rect l="l" t="t" r="r" b="b"/>
                <a:pathLst>
                  <a:path w="418" h="241" extrusionOk="0">
                    <a:moveTo>
                      <a:pt x="266" y="1"/>
                    </a:moveTo>
                    <a:cubicBezTo>
                      <a:pt x="159" y="1"/>
                      <a:pt x="1" y="240"/>
                      <a:pt x="152" y="240"/>
                    </a:cubicBezTo>
                    <a:cubicBezTo>
                      <a:pt x="260" y="240"/>
                      <a:pt x="417" y="1"/>
                      <a:pt x="2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876;p56"/>
              <p:cNvSpPr/>
              <p:nvPr/>
            </p:nvSpPr>
            <p:spPr>
              <a:xfrm>
                <a:off x="2181600" y="3181100"/>
                <a:ext cx="8175" cy="10275"/>
              </a:xfrm>
              <a:custGeom>
                <a:avLst/>
                <a:gdLst/>
                <a:ahLst/>
                <a:cxnLst/>
                <a:rect l="l" t="t" r="r" b="b"/>
                <a:pathLst>
                  <a:path w="327" h="411" extrusionOk="0">
                    <a:moveTo>
                      <a:pt x="126" y="0"/>
                    </a:moveTo>
                    <a:cubicBezTo>
                      <a:pt x="94" y="0"/>
                      <a:pt x="52" y="35"/>
                      <a:pt x="58" y="70"/>
                    </a:cubicBezTo>
                    <a:cubicBezTo>
                      <a:pt x="58" y="96"/>
                      <a:pt x="64" y="127"/>
                      <a:pt x="64" y="159"/>
                    </a:cubicBezTo>
                    <a:cubicBezTo>
                      <a:pt x="64" y="178"/>
                      <a:pt x="58" y="190"/>
                      <a:pt x="58" y="196"/>
                    </a:cubicBezTo>
                    <a:cubicBezTo>
                      <a:pt x="32" y="222"/>
                      <a:pt x="20" y="253"/>
                      <a:pt x="7" y="278"/>
                    </a:cubicBezTo>
                    <a:cubicBezTo>
                      <a:pt x="1" y="316"/>
                      <a:pt x="7" y="348"/>
                      <a:pt x="26" y="379"/>
                    </a:cubicBezTo>
                    <a:cubicBezTo>
                      <a:pt x="43" y="401"/>
                      <a:pt x="65" y="410"/>
                      <a:pt x="88" y="410"/>
                    </a:cubicBezTo>
                    <a:cubicBezTo>
                      <a:pt x="188" y="410"/>
                      <a:pt x="326" y="248"/>
                      <a:pt x="316" y="171"/>
                    </a:cubicBezTo>
                    <a:cubicBezTo>
                      <a:pt x="310" y="58"/>
                      <a:pt x="234" y="26"/>
                      <a:pt x="133" y="1"/>
                    </a:cubicBezTo>
                    <a:cubicBezTo>
                      <a:pt x="131" y="1"/>
                      <a:pt x="128" y="0"/>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877;p56"/>
              <p:cNvSpPr/>
              <p:nvPr/>
            </p:nvSpPr>
            <p:spPr>
              <a:xfrm>
                <a:off x="2150550" y="3169025"/>
                <a:ext cx="9775" cy="10125"/>
              </a:xfrm>
              <a:custGeom>
                <a:avLst/>
                <a:gdLst/>
                <a:ahLst/>
                <a:cxnLst/>
                <a:rect l="l" t="t" r="r" b="b"/>
                <a:pathLst>
                  <a:path w="391" h="405" extrusionOk="0">
                    <a:moveTo>
                      <a:pt x="288" y="1"/>
                    </a:moveTo>
                    <a:cubicBezTo>
                      <a:pt x="270" y="1"/>
                      <a:pt x="250" y="6"/>
                      <a:pt x="227" y="17"/>
                    </a:cubicBezTo>
                    <a:cubicBezTo>
                      <a:pt x="126" y="68"/>
                      <a:pt x="0" y="175"/>
                      <a:pt x="19" y="301"/>
                    </a:cubicBezTo>
                    <a:cubicBezTo>
                      <a:pt x="19" y="345"/>
                      <a:pt x="57" y="383"/>
                      <a:pt x="101" y="383"/>
                    </a:cubicBezTo>
                    <a:cubicBezTo>
                      <a:pt x="120" y="383"/>
                      <a:pt x="139" y="389"/>
                      <a:pt x="158" y="402"/>
                    </a:cubicBezTo>
                    <a:cubicBezTo>
                      <a:pt x="164" y="404"/>
                      <a:pt x="170" y="404"/>
                      <a:pt x="177" y="404"/>
                    </a:cubicBezTo>
                    <a:cubicBezTo>
                      <a:pt x="242" y="404"/>
                      <a:pt x="314" y="321"/>
                      <a:pt x="297" y="263"/>
                    </a:cubicBezTo>
                    <a:cubicBezTo>
                      <a:pt x="290" y="257"/>
                      <a:pt x="290" y="251"/>
                      <a:pt x="290" y="244"/>
                    </a:cubicBezTo>
                    <a:cubicBezTo>
                      <a:pt x="296" y="233"/>
                      <a:pt x="306" y="218"/>
                      <a:pt x="313" y="201"/>
                    </a:cubicBezTo>
                    <a:lnTo>
                      <a:pt x="313" y="201"/>
                    </a:lnTo>
                    <a:cubicBezTo>
                      <a:pt x="302" y="230"/>
                      <a:pt x="299" y="240"/>
                      <a:pt x="299" y="240"/>
                    </a:cubicBezTo>
                    <a:cubicBezTo>
                      <a:pt x="300" y="240"/>
                      <a:pt x="320" y="194"/>
                      <a:pt x="328" y="181"/>
                    </a:cubicBezTo>
                    <a:cubicBezTo>
                      <a:pt x="390" y="104"/>
                      <a:pt x="368" y="1"/>
                      <a:pt x="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878;p56"/>
              <p:cNvSpPr/>
              <p:nvPr/>
            </p:nvSpPr>
            <p:spPr>
              <a:xfrm>
                <a:off x="2178775" y="3154750"/>
                <a:ext cx="11225" cy="11150"/>
              </a:xfrm>
              <a:custGeom>
                <a:avLst/>
                <a:gdLst/>
                <a:ahLst/>
                <a:cxnLst/>
                <a:rect l="l" t="t" r="r" b="b"/>
                <a:pathLst>
                  <a:path w="449" h="446" extrusionOk="0">
                    <a:moveTo>
                      <a:pt x="302" y="1"/>
                    </a:moveTo>
                    <a:cubicBezTo>
                      <a:pt x="274" y="1"/>
                      <a:pt x="243" y="7"/>
                      <a:pt x="215" y="21"/>
                    </a:cubicBezTo>
                    <a:cubicBezTo>
                      <a:pt x="95" y="71"/>
                      <a:pt x="13" y="191"/>
                      <a:pt x="7" y="317"/>
                    </a:cubicBezTo>
                    <a:cubicBezTo>
                      <a:pt x="0" y="368"/>
                      <a:pt x="19" y="418"/>
                      <a:pt x="70" y="437"/>
                    </a:cubicBezTo>
                    <a:cubicBezTo>
                      <a:pt x="84" y="443"/>
                      <a:pt x="99" y="445"/>
                      <a:pt x="115" y="445"/>
                    </a:cubicBezTo>
                    <a:cubicBezTo>
                      <a:pt x="185" y="445"/>
                      <a:pt x="267" y="395"/>
                      <a:pt x="303" y="349"/>
                    </a:cubicBezTo>
                    <a:cubicBezTo>
                      <a:pt x="353" y="292"/>
                      <a:pt x="391" y="229"/>
                      <a:pt x="416" y="159"/>
                    </a:cubicBezTo>
                    <a:cubicBezTo>
                      <a:pt x="449" y="53"/>
                      <a:pt x="382"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879;p56"/>
              <p:cNvSpPr/>
              <p:nvPr/>
            </p:nvSpPr>
            <p:spPr>
              <a:xfrm>
                <a:off x="2156700" y="3124250"/>
                <a:ext cx="7575" cy="7375"/>
              </a:xfrm>
              <a:custGeom>
                <a:avLst/>
                <a:gdLst/>
                <a:ahLst/>
                <a:cxnLst/>
                <a:rect l="l" t="t" r="r" b="b"/>
                <a:pathLst>
                  <a:path w="303" h="295" extrusionOk="0">
                    <a:moveTo>
                      <a:pt x="204" y="0"/>
                    </a:moveTo>
                    <a:cubicBezTo>
                      <a:pt x="122" y="0"/>
                      <a:pt x="22" y="115"/>
                      <a:pt x="7" y="181"/>
                    </a:cubicBezTo>
                    <a:cubicBezTo>
                      <a:pt x="7" y="181"/>
                      <a:pt x="7" y="187"/>
                      <a:pt x="7" y="187"/>
                    </a:cubicBezTo>
                    <a:cubicBezTo>
                      <a:pt x="0" y="225"/>
                      <a:pt x="7" y="269"/>
                      <a:pt x="44" y="282"/>
                    </a:cubicBezTo>
                    <a:cubicBezTo>
                      <a:pt x="76" y="295"/>
                      <a:pt x="107" y="295"/>
                      <a:pt x="139" y="295"/>
                    </a:cubicBezTo>
                    <a:cubicBezTo>
                      <a:pt x="189" y="295"/>
                      <a:pt x="303" y="187"/>
                      <a:pt x="271" y="137"/>
                    </a:cubicBezTo>
                    <a:cubicBezTo>
                      <a:pt x="290" y="99"/>
                      <a:pt x="290" y="55"/>
                      <a:pt x="259" y="23"/>
                    </a:cubicBezTo>
                    <a:cubicBezTo>
                      <a:pt x="243" y="7"/>
                      <a:pt x="224" y="0"/>
                      <a:pt x="2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880;p56"/>
              <p:cNvSpPr/>
              <p:nvPr/>
            </p:nvSpPr>
            <p:spPr>
              <a:xfrm>
                <a:off x="2196100" y="3120075"/>
                <a:ext cx="11075" cy="10550"/>
              </a:xfrm>
              <a:custGeom>
                <a:avLst/>
                <a:gdLst/>
                <a:ahLst/>
                <a:cxnLst/>
                <a:rect l="l" t="t" r="r" b="b"/>
                <a:pathLst>
                  <a:path w="443" h="422" extrusionOk="0">
                    <a:moveTo>
                      <a:pt x="300" y="1"/>
                    </a:moveTo>
                    <a:cubicBezTo>
                      <a:pt x="264" y="1"/>
                      <a:pt x="227" y="8"/>
                      <a:pt x="190" y="20"/>
                    </a:cubicBezTo>
                    <a:cubicBezTo>
                      <a:pt x="133" y="33"/>
                      <a:pt x="83" y="71"/>
                      <a:pt x="51" y="121"/>
                    </a:cubicBezTo>
                    <a:cubicBezTo>
                      <a:pt x="33" y="146"/>
                      <a:pt x="1" y="222"/>
                      <a:pt x="20" y="266"/>
                    </a:cubicBezTo>
                    <a:cubicBezTo>
                      <a:pt x="1" y="317"/>
                      <a:pt x="26" y="373"/>
                      <a:pt x="77" y="399"/>
                    </a:cubicBezTo>
                    <a:lnTo>
                      <a:pt x="96" y="411"/>
                    </a:lnTo>
                    <a:cubicBezTo>
                      <a:pt x="107" y="418"/>
                      <a:pt x="120" y="421"/>
                      <a:pt x="134" y="421"/>
                    </a:cubicBezTo>
                    <a:cubicBezTo>
                      <a:pt x="183" y="421"/>
                      <a:pt x="244" y="385"/>
                      <a:pt x="278" y="361"/>
                    </a:cubicBezTo>
                    <a:cubicBezTo>
                      <a:pt x="342" y="317"/>
                      <a:pt x="386" y="253"/>
                      <a:pt x="411" y="178"/>
                    </a:cubicBezTo>
                    <a:cubicBezTo>
                      <a:pt x="411" y="171"/>
                      <a:pt x="417" y="165"/>
                      <a:pt x="417" y="153"/>
                    </a:cubicBezTo>
                    <a:cubicBezTo>
                      <a:pt x="442" y="96"/>
                      <a:pt x="417" y="33"/>
                      <a:pt x="360" y="8"/>
                    </a:cubicBezTo>
                    <a:cubicBezTo>
                      <a:pt x="340" y="3"/>
                      <a:pt x="320" y="1"/>
                      <a:pt x="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881;p56"/>
              <p:cNvSpPr/>
              <p:nvPr/>
            </p:nvSpPr>
            <p:spPr>
              <a:xfrm>
                <a:off x="2200200" y="3154825"/>
                <a:ext cx="8000" cy="5700"/>
              </a:xfrm>
              <a:custGeom>
                <a:avLst/>
                <a:gdLst/>
                <a:ahLst/>
                <a:cxnLst/>
                <a:rect l="l" t="t" r="r" b="b"/>
                <a:pathLst>
                  <a:path w="320" h="228" extrusionOk="0">
                    <a:moveTo>
                      <a:pt x="249" y="0"/>
                    </a:moveTo>
                    <a:cubicBezTo>
                      <a:pt x="234" y="0"/>
                      <a:pt x="216" y="6"/>
                      <a:pt x="196" y="18"/>
                    </a:cubicBezTo>
                    <a:lnTo>
                      <a:pt x="178" y="30"/>
                    </a:lnTo>
                    <a:lnTo>
                      <a:pt x="152" y="37"/>
                    </a:lnTo>
                    <a:cubicBezTo>
                      <a:pt x="114" y="49"/>
                      <a:pt x="1" y="156"/>
                      <a:pt x="83" y="188"/>
                    </a:cubicBezTo>
                    <a:cubicBezTo>
                      <a:pt x="89" y="188"/>
                      <a:pt x="102" y="194"/>
                      <a:pt x="102" y="207"/>
                    </a:cubicBezTo>
                    <a:cubicBezTo>
                      <a:pt x="114" y="222"/>
                      <a:pt x="129" y="228"/>
                      <a:pt x="145" y="228"/>
                    </a:cubicBezTo>
                    <a:cubicBezTo>
                      <a:pt x="203" y="228"/>
                      <a:pt x="276" y="147"/>
                      <a:pt x="291" y="112"/>
                    </a:cubicBezTo>
                    <a:cubicBezTo>
                      <a:pt x="320" y="55"/>
                      <a:pt x="297" y="0"/>
                      <a:pt x="2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882;p56"/>
              <p:cNvSpPr/>
              <p:nvPr/>
            </p:nvSpPr>
            <p:spPr>
              <a:xfrm>
                <a:off x="2219775" y="3172775"/>
                <a:ext cx="9650" cy="9850"/>
              </a:xfrm>
              <a:custGeom>
                <a:avLst/>
                <a:gdLst/>
                <a:ahLst/>
                <a:cxnLst/>
                <a:rect l="l" t="t" r="r" b="b"/>
                <a:pathLst>
                  <a:path w="386" h="394" extrusionOk="0">
                    <a:moveTo>
                      <a:pt x="278" y="1"/>
                    </a:moveTo>
                    <a:cubicBezTo>
                      <a:pt x="266" y="1"/>
                      <a:pt x="254" y="2"/>
                      <a:pt x="240" y="6"/>
                    </a:cubicBezTo>
                    <a:cubicBezTo>
                      <a:pt x="139" y="31"/>
                      <a:pt x="0" y="151"/>
                      <a:pt x="19" y="265"/>
                    </a:cubicBezTo>
                    <a:cubicBezTo>
                      <a:pt x="19" y="277"/>
                      <a:pt x="19" y="296"/>
                      <a:pt x="19" y="309"/>
                    </a:cubicBezTo>
                    <a:cubicBezTo>
                      <a:pt x="19" y="367"/>
                      <a:pt x="63" y="394"/>
                      <a:pt x="111" y="394"/>
                    </a:cubicBezTo>
                    <a:cubicBezTo>
                      <a:pt x="120" y="394"/>
                      <a:pt x="129" y="393"/>
                      <a:pt x="139" y="391"/>
                    </a:cubicBezTo>
                    <a:cubicBezTo>
                      <a:pt x="221" y="366"/>
                      <a:pt x="284" y="309"/>
                      <a:pt x="322" y="233"/>
                    </a:cubicBezTo>
                    <a:cubicBezTo>
                      <a:pt x="334" y="214"/>
                      <a:pt x="341" y="195"/>
                      <a:pt x="347" y="176"/>
                    </a:cubicBezTo>
                    <a:cubicBezTo>
                      <a:pt x="386" y="98"/>
                      <a:pt x="366" y="1"/>
                      <a:pt x="2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883;p56"/>
              <p:cNvSpPr/>
              <p:nvPr/>
            </p:nvSpPr>
            <p:spPr>
              <a:xfrm>
                <a:off x="2205250" y="3205250"/>
                <a:ext cx="8475" cy="6625"/>
              </a:xfrm>
              <a:custGeom>
                <a:avLst/>
                <a:gdLst/>
                <a:ahLst/>
                <a:cxnLst/>
                <a:rect l="l" t="t" r="r" b="b"/>
                <a:pathLst>
                  <a:path w="339" h="265" extrusionOk="0">
                    <a:moveTo>
                      <a:pt x="260" y="0"/>
                    </a:moveTo>
                    <a:cubicBezTo>
                      <a:pt x="250" y="0"/>
                      <a:pt x="239" y="2"/>
                      <a:pt x="228" y="6"/>
                    </a:cubicBezTo>
                    <a:lnTo>
                      <a:pt x="190" y="6"/>
                    </a:lnTo>
                    <a:lnTo>
                      <a:pt x="171" y="13"/>
                    </a:lnTo>
                    <a:cubicBezTo>
                      <a:pt x="152" y="13"/>
                      <a:pt x="133" y="19"/>
                      <a:pt x="121" y="31"/>
                    </a:cubicBezTo>
                    <a:cubicBezTo>
                      <a:pt x="83" y="57"/>
                      <a:pt x="51" y="88"/>
                      <a:pt x="32" y="132"/>
                    </a:cubicBezTo>
                    <a:cubicBezTo>
                      <a:pt x="1" y="189"/>
                      <a:pt x="7" y="252"/>
                      <a:pt x="83" y="265"/>
                    </a:cubicBezTo>
                    <a:lnTo>
                      <a:pt x="158" y="265"/>
                    </a:lnTo>
                    <a:cubicBezTo>
                      <a:pt x="240" y="240"/>
                      <a:pt x="304" y="177"/>
                      <a:pt x="322" y="101"/>
                    </a:cubicBezTo>
                    <a:cubicBezTo>
                      <a:pt x="338" y="48"/>
                      <a:pt x="310" y="0"/>
                      <a:pt x="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884;p56"/>
              <p:cNvSpPr/>
              <p:nvPr/>
            </p:nvSpPr>
            <p:spPr>
              <a:xfrm>
                <a:off x="2204000" y="3175450"/>
                <a:ext cx="7600" cy="6875"/>
              </a:xfrm>
              <a:custGeom>
                <a:avLst/>
                <a:gdLst/>
                <a:ahLst/>
                <a:cxnLst/>
                <a:rect l="l" t="t" r="r" b="b"/>
                <a:pathLst>
                  <a:path w="304" h="275" extrusionOk="0">
                    <a:moveTo>
                      <a:pt x="232" y="1"/>
                    </a:moveTo>
                    <a:cubicBezTo>
                      <a:pt x="222" y="1"/>
                      <a:pt x="212" y="2"/>
                      <a:pt x="202" y="6"/>
                    </a:cubicBezTo>
                    <a:lnTo>
                      <a:pt x="190" y="6"/>
                    </a:lnTo>
                    <a:cubicBezTo>
                      <a:pt x="108" y="31"/>
                      <a:pt x="44" y="95"/>
                      <a:pt x="19" y="177"/>
                    </a:cubicBezTo>
                    <a:cubicBezTo>
                      <a:pt x="1" y="246"/>
                      <a:pt x="44" y="275"/>
                      <a:pt x="98" y="275"/>
                    </a:cubicBezTo>
                    <a:cubicBezTo>
                      <a:pt x="118" y="275"/>
                      <a:pt x="138" y="271"/>
                      <a:pt x="158" y="265"/>
                    </a:cubicBezTo>
                    <a:cubicBezTo>
                      <a:pt x="190" y="259"/>
                      <a:pt x="215" y="240"/>
                      <a:pt x="234" y="214"/>
                    </a:cubicBezTo>
                    <a:lnTo>
                      <a:pt x="234" y="214"/>
                    </a:lnTo>
                    <a:lnTo>
                      <a:pt x="229" y="218"/>
                    </a:lnTo>
                    <a:lnTo>
                      <a:pt x="229" y="218"/>
                    </a:lnTo>
                    <a:cubicBezTo>
                      <a:pt x="273" y="181"/>
                      <a:pt x="298" y="130"/>
                      <a:pt x="303" y="69"/>
                    </a:cubicBezTo>
                    <a:cubicBezTo>
                      <a:pt x="303" y="29"/>
                      <a:pt x="271" y="1"/>
                      <a:pt x="2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885;p56"/>
              <p:cNvSpPr/>
              <p:nvPr/>
            </p:nvSpPr>
            <p:spPr>
              <a:xfrm>
                <a:off x="2225100" y="3142950"/>
                <a:ext cx="7800" cy="6525"/>
              </a:xfrm>
              <a:custGeom>
                <a:avLst/>
                <a:gdLst/>
                <a:ahLst/>
                <a:cxnLst/>
                <a:rect l="l" t="t" r="r" b="b"/>
                <a:pathLst>
                  <a:path w="312" h="261" extrusionOk="0">
                    <a:moveTo>
                      <a:pt x="227" y="0"/>
                    </a:moveTo>
                    <a:cubicBezTo>
                      <a:pt x="207" y="0"/>
                      <a:pt x="184" y="8"/>
                      <a:pt x="159" y="26"/>
                    </a:cubicBezTo>
                    <a:cubicBezTo>
                      <a:pt x="115" y="57"/>
                      <a:pt x="83" y="95"/>
                      <a:pt x="52" y="133"/>
                    </a:cubicBezTo>
                    <a:cubicBezTo>
                      <a:pt x="1" y="198"/>
                      <a:pt x="32" y="260"/>
                      <a:pt x="87" y="260"/>
                    </a:cubicBezTo>
                    <a:cubicBezTo>
                      <a:pt x="107" y="260"/>
                      <a:pt x="130" y="252"/>
                      <a:pt x="153" y="234"/>
                    </a:cubicBezTo>
                    <a:cubicBezTo>
                      <a:pt x="191" y="203"/>
                      <a:pt x="229" y="171"/>
                      <a:pt x="260" y="133"/>
                    </a:cubicBezTo>
                    <a:cubicBezTo>
                      <a:pt x="311" y="63"/>
                      <a:pt x="283"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886;p56"/>
              <p:cNvSpPr/>
              <p:nvPr/>
            </p:nvSpPr>
            <p:spPr>
              <a:xfrm>
                <a:off x="2568375" y="3212875"/>
                <a:ext cx="8850" cy="7375"/>
              </a:xfrm>
              <a:custGeom>
                <a:avLst/>
                <a:gdLst/>
                <a:ahLst/>
                <a:cxnLst/>
                <a:rect l="l" t="t" r="r" b="b"/>
                <a:pathLst>
                  <a:path w="354" h="295" extrusionOk="0">
                    <a:moveTo>
                      <a:pt x="264" y="1"/>
                    </a:moveTo>
                    <a:cubicBezTo>
                      <a:pt x="255" y="1"/>
                      <a:pt x="245" y="2"/>
                      <a:pt x="234" y="4"/>
                    </a:cubicBezTo>
                    <a:cubicBezTo>
                      <a:pt x="127" y="17"/>
                      <a:pt x="1" y="149"/>
                      <a:pt x="51" y="256"/>
                    </a:cubicBezTo>
                    <a:cubicBezTo>
                      <a:pt x="61" y="284"/>
                      <a:pt x="77" y="294"/>
                      <a:pt x="97" y="294"/>
                    </a:cubicBezTo>
                    <a:cubicBezTo>
                      <a:pt x="113" y="294"/>
                      <a:pt x="132" y="287"/>
                      <a:pt x="152" y="275"/>
                    </a:cubicBezTo>
                    <a:cubicBezTo>
                      <a:pt x="209" y="263"/>
                      <a:pt x="266" y="225"/>
                      <a:pt x="303" y="174"/>
                    </a:cubicBezTo>
                    <a:cubicBezTo>
                      <a:pt x="349" y="106"/>
                      <a:pt x="354"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887;p56"/>
              <p:cNvSpPr/>
              <p:nvPr/>
            </p:nvSpPr>
            <p:spPr>
              <a:xfrm>
                <a:off x="2570750" y="3230050"/>
                <a:ext cx="8525" cy="5600"/>
              </a:xfrm>
              <a:custGeom>
                <a:avLst/>
                <a:gdLst/>
                <a:ahLst/>
                <a:cxnLst/>
                <a:rect l="l" t="t" r="r" b="b"/>
                <a:pathLst>
                  <a:path w="341" h="224" extrusionOk="0">
                    <a:moveTo>
                      <a:pt x="287" y="1"/>
                    </a:moveTo>
                    <a:cubicBezTo>
                      <a:pt x="263" y="1"/>
                      <a:pt x="236" y="15"/>
                      <a:pt x="221" y="30"/>
                    </a:cubicBezTo>
                    <a:cubicBezTo>
                      <a:pt x="196" y="42"/>
                      <a:pt x="171" y="55"/>
                      <a:pt x="139" y="68"/>
                    </a:cubicBezTo>
                    <a:cubicBezTo>
                      <a:pt x="101" y="80"/>
                      <a:pt x="0" y="175"/>
                      <a:pt x="76" y="213"/>
                    </a:cubicBezTo>
                    <a:cubicBezTo>
                      <a:pt x="93" y="220"/>
                      <a:pt x="111" y="224"/>
                      <a:pt x="129" y="224"/>
                    </a:cubicBezTo>
                    <a:cubicBezTo>
                      <a:pt x="186" y="224"/>
                      <a:pt x="246" y="189"/>
                      <a:pt x="284" y="137"/>
                    </a:cubicBezTo>
                    <a:cubicBezTo>
                      <a:pt x="316" y="105"/>
                      <a:pt x="341" y="68"/>
                      <a:pt x="328" y="30"/>
                    </a:cubicBezTo>
                    <a:cubicBezTo>
                      <a:pt x="320" y="8"/>
                      <a:pt x="304" y="1"/>
                      <a:pt x="2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888;p56"/>
              <p:cNvSpPr/>
              <p:nvPr/>
            </p:nvSpPr>
            <p:spPr>
              <a:xfrm>
                <a:off x="2591725" y="3210650"/>
                <a:ext cx="10375" cy="7550"/>
              </a:xfrm>
              <a:custGeom>
                <a:avLst/>
                <a:gdLst/>
                <a:ahLst/>
                <a:cxnLst/>
                <a:rect l="l" t="t" r="r" b="b"/>
                <a:pathLst>
                  <a:path w="415" h="302" extrusionOk="0">
                    <a:moveTo>
                      <a:pt x="247" y="0"/>
                    </a:moveTo>
                    <a:cubicBezTo>
                      <a:pt x="206" y="0"/>
                      <a:pt x="163" y="34"/>
                      <a:pt x="139" y="68"/>
                    </a:cubicBezTo>
                    <a:cubicBezTo>
                      <a:pt x="120" y="87"/>
                      <a:pt x="107" y="112"/>
                      <a:pt x="101" y="137"/>
                    </a:cubicBezTo>
                    <a:lnTo>
                      <a:pt x="88" y="162"/>
                    </a:lnTo>
                    <a:cubicBezTo>
                      <a:pt x="38" y="219"/>
                      <a:pt x="0" y="301"/>
                      <a:pt x="88" y="301"/>
                    </a:cubicBezTo>
                    <a:cubicBezTo>
                      <a:pt x="90" y="301"/>
                      <a:pt x="92" y="301"/>
                      <a:pt x="93" y="301"/>
                    </a:cubicBezTo>
                    <a:cubicBezTo>
                      <a:pt x="196" y="301"/>
                      <a:pt x="414" y="104"/>
                      <a:pt x="284" y="11"/>
                    </a:cubicBezTo>
                    <a:cubicBezTo>
                      <a:pt x="272" y="4"/>
                      <a:pt x="259"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889;p56"/>
              <p:cNvSpPr/>
              <p:nvPr/>
            </p:nvSpPr>
            <p:spPr>
              <a:xfrm>
                <a:off x="2579725" y="3199350"/>
                <a:ext cx="6350" cy="7800"/>
              </a:xfrm>
              <a:custGeom>
                <a:avLst/>
                <a:gdLst/>
                <a:ahLst/>
                <a:cxnLst/>
                <a:rect l="l" t="t" r="r" b="b"/>
                <a:pathLst>
                  <a:path w="254" h="312" extrusionOk="0">
                    <a:moveTo>
                      <a:pt x="200" y="0"/>
                    </a:moveTo>
                    <a:cubicBezTo>
                      <a:pt x="170" y="0"/>
                      <a:pt x="137" y="15"/>
                      <a:pt x="121" y="28"/>
                    </a:cubicBezTo>
                    <a:cubicBezTo>
                      <a:pt x="77" y="66"/>
                      <a:pt x="45" y="110"/>
                      <a:pt x="20" y="160"/>
                    </a:cubicBezTo>
                    <a:cubicBezTo>
                      <a:pt x="1" y="185"/>
                      <a:pt x="1" y="230"/>
                      <a:pt x="20" y="255"/>
                    </a:cubicBezTo>
                    <a:cubicBezTo>
                      <a:pt x="26" y="267"/>
                      <a:pt x="32" y="280"/>
                      <a:pt x="39" y="286"/>
                    </a:cubicBezTo>
                    <a:cubicBezTo>
                      <a:pt x="50" y="305"/>
                      <a:pt x="65" y="312"/>
                      <a:pt x="82" y="312"/>
                    </a:cubicBezTo>
                    <a:cubicBezTo>
                      <a:pt x="125" y="312"/>
                      <a:pt x="177" y="267"/>
                      <a:pt x="190" y="236"/>
                    </a:cubicBezTo>
                    <a:cubicBezTo>
                      <a:pt x="203" y="198"/>
                      <a:pt x="222" y="167"/>
                      <a:pt x="234" y="129"/>
                    </a:cubicBezTo>
                    <a:cubicBezTo>
                      <a:pt x="234" y="116"/>
                      <a:pt x="241" y="110"/>
                      <a:pt x="234" y="110"/>
                    </a:cubicBezTo>
                    <a:cubicBezTo>
                      <a:pt x="234" y="103"/>
                      <a:pt x="234" y="103"/>
                      <a:pt x="241" y="97"/>
                    </a:cubicBezTo>
                    <a:cubicBezTo>
                      <a:pt x="253" y="78"/>
                      <a:pt x="253" y="47"/>
                      <a:pt x="241" y="22"/>
                    </a:cubicBezTo>
                    <a:lnTo>
                      <a:pt x="241" y="15"/>
                    </a:lnTo>
                    <a:cubicBezTo>
                      <a:pt x="230" y="4"/>
                      <a:pt x="215" y="0"/>
                      <a:pt x="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890;p56"/>
              <p:cNvSpPr/>
              <p:nvPr/>
            </p:nvSpPr>
            <p:spPr>
              <a:xfrm>
                <a:off x="2581000" y="2990475"/>
                <a:ext cx="10425" cy="6175"/>
              </a:xfrm>
              <a:custGeom>
                <a:avLst/>
                <a:gdLst/>
                <a:ahLst/>
                <a:cxnLst/>
                <a:rect l="l" t="t" r="r" b="b"/>
                <a:pathLst>
                  <a:path w="417" h="247" extrusionOk="0">
                    <a:moveTo>
                      <a:pt x="272" y="1"/>
                    </a:moveTo>
                    <a:cubicBezTo>
                      <a:pt x="158" y="1"/>
                      <a:pt x="0" y="247"/>
                      <a:pt x="152" y="247"/>
                    </a:cubicBezTo>
                    <a:cubicBezTo>
                      <a:pt x="259" y="247"/>
                      <a:pt x="417" y="1"/>
                      <a:pt x="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891;p56"/>
              <p:cNvSpPr/>
              <p:nvPr/>
            </p:nvSpPr>
            <p:spPr>
              <a:xfrm>
                <a:off x="2321475" y="3095500"/>
                <a:ext cx="10175" cy="7800"/>
              </a:xfrm>
              <a:custGeom>
                <a:avLst/>
                <a:gdLst/>
                <a:ahLst/>
                <a:cxnLst/>
                <a:rect l="l" t="t" r="r" b="b"/>
                <a:pathLst>
                  <a:path w="407" h="312" extrusionOk="0">
                    <a:moveTo>
                      <a:pt x="286" y="0"/>
                    </a:moveTo>
                    <a:cubicBezTo>
                      <a:pt x="254" y="0"/>
                      <a:pt x="217" y="12"/>
                      <a:pt x="183" y="38"/>
                    </a:cubicBezTo>
                    <a:lnTo>
                      <a:pt x="151" y="76"/>
                    </a:lnTo>
                    <a:cubicBezTo>
                      <a:pt x="95" y="108"/>
                      <a:pt x="0" y="208"/>
                      <a:pt x="88" y="246"/>
                    </a:cubicBezTo>
                    <a:lnTo>
                      <a:pt x="76" y="259"/>
                    </a:lnTo>
                    <a:cubicBezTo>
                      <a:pt x="93" y="297"/>
                      <a:pt x="120" y="312"/>
                      <a:pt x="150" y="312"/>
                    </a:cubicBezTo>
                    <a:cubicBezTo>
                      <a:pt x="230" y="312"/>
                      <a:pt x="337" y="207"/>
                      <a:pt x="360" y="152"/>
                    </a:cubicBezTo>
                    <a:cubicBezTo>
                      <a:pt x="407" y="57"/>
                      <a:pt x="357" y="0"/>
                      <a:pt x="2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892;p56"/>
              <p:cNvSpPr/>
              <p:nvPr/>
            </p:nvSpPr>
            <p:spPr>
              <a:xfrm>
                <a:off x="2343225" y="3082525"/>
                <a:ext cx="10900" cy="10150"/>
              </a:xfrm>
              <a:custGeom>
                <a:avLst/>
                <a:gdLst/>
                <a:ahLst/>
                <a:cxnLst/>
                <a:rect l="l" t="t" r="r" b="b"/>
                <a:pathLst>
                  <a:path w="436" h="406" extrusionOk="0">
                    <a:moveTo>
                      <a:pt x="339" y="0"/>
                    </a:moveTo>
                    <a:cubicBezTo>
                      <a:pt x="269" y="0"/>
                      <a:pt x="172" y="59"/>
                      <a:pt x="139" y="97"/>
                    </a:cubicBezTo>
                    <a:cubicBezTo>
                      <a:pt x="89" y="147"/>
                      <a:pt x="0" y="299"/>
                      <a:pt x="89" y="362"/>
                    </a:cubicBezTo>
                    <a:cubicBezTo>
                      <a:pt x="99" y="393"/>
                      <a:pt x="121" y="406"/>
                      <a:pt x="149" y="406"/>
                    </a:cubicBezTo>
                    <a:cubicBezTo>
                      <a:pt x="227" y="406"/>
                      <a:pt x="349" y="310"/>
                      <a:pt x="373" y="273"/>
                    </a:cubicBezTo>
                    <a:cubicBezTo>
                      <a:pt x="417" y="217"/>
                      <a:pt x="436" y="135"/>
                      <a:pt x="417" y="59"/>
                    </a:cubicBezTo>
                    <a:cubicBezTo>
                      <a:pt x="406" y="16"/>
                      <a:pt x="376" y="0"/>
                      <a:pt x="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893;p56"/>
              <p:cNvSpPr/>
              <p:nvPr/>
            </p:nvSpPr>
            <p:spPr>
              <a:xfrm>
                <a:off x="2320050" y="3073000"/>
                <a:ext cx="11225" cy="8225"/>
              </a:xfrm>
              <a:custGeom>
                <a:avLst/>
                <a:gdLst/>
                <a:ahLst/>
                <a:cxnLst/>
                <a:rect l="l" t="t" r="r" b="b"/>
                <a:pathLst>
                  <a:path w="449" h="329" extrusionOk="0">
                    <a:moveTo>
                      <a:pt x="303" y="0"/>
                    </a:moveTo>
                    <a:cubicBezTo>
                      <a:pt x="267" y="0"/>
                      <a:pt x="230" y="8"/>
                      <a:pt x="196" y="24"/>
                    </a:cubicBezTo>
                    <a:cubicBezTo>
                      <a:pt x="139" y="61"/>
                      <a:pt x="0" y="175"/>
                      <a:pt x="57" y="263"/>
                    </a:cubicBezTo>
                    <a:cubicBezTo>
                      <a:pt x="63" y="276"/>
                      <a:pt x="76" y="295"/>
                      <a:pt x="95" y="301"/>
                    </a:cubicBezTo>
                    <a:cubicBezTo>
                      <a:pt x="101" y="307"/>
                      <a:pt x="114" y="314"/>
                      <a:pt x="120" y="320"/>
                    </a:cubicBezTo>
                    <a:cubicBezTo>
                      <a:pt x="142" y="325"/>
                      <a:pt x="165" y="329"/>
                      <a:pt x="187" y="329"/>
                    </a:cubicBezTo>
                    <a:cubicBezTo>
                      <a:pt x="196" y="329"/>
                      <a:pt x="205" y="328"/>
                      <a:pt x="215" y="326"/>
                    </a:cubicBezTo>
                    <a:cubicBezTo>
                      <a:pt x="240" y="320"/>
                      <a:pt x="265" y="314"/>
                      <a:pt x="284" y="307"/>
                    </a:cubicBezTo>
                    <a:cubicBezTo>
                      <a:pt x="284" y="307"/>
                      <a:pt x="367" y="264"/>
                      <a:pt x="362" y="264"/>
                    </a:cubicBezTo>
                    <a:cubicBezTo>
                      <a:pt x="361" y="264"/>
                      <a:pt x="357" y="265"/>
                      <a:pt x="347" y="270"/>
                    </a:cubicBezTo>
                    <a:cubicBezTo>
                      <a:pt x="385" y="251"/>
                      <a:pt x="410" y="213"/>
                      <a:pt x="417" y="175"/>
                    </a:cubicBezTo>
                    <a:cubicBezTo>
                      <a:pt x="423" y="118"/>
                      <a:pt x="448" y="36"/>
                      <a:pt x="372" y="11"/>
                    </a:cubicBezTo>
                    <a:cubicBezTo>
                      <a:pt x="350" y="4"/>
                      <a:pt x="327" y="0"/>
                      <a:pt x="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894;p56"/>
              <p:cNvSpPr/>
              <p:nvPr/>
            </p:nvSpPr>
            <p:spPr>
              <a:xfrm>
                <a:off x="2339750" y="3107175"/>
                <a:ext cx="9800" cy="9150"/>
              </a:xfrm>
              <a:custGeom>
                <a:avLst/>
                <a:gdLst/>
                <a:ahLst/>
                <a:cxnLst/>
                <a:rect l="l" t="t" r="r" b="b"/>
                <a:pathLst>
                  <a:path w="392" h="366" extrusionOk="0">
                    <a:moveTo>
                      <a:pt x="284" y="0"/>
                    </a:moveTo>
                    <a:cubicBezTo>
                      <a:pt x="177" y="13"/>
                      <a:pt x="83" y="82"/>
                      <a:pt x="38" y="177"/>
                    </a:cubicBezTo>
                    <a:cubicBezTo>
                      <a:pt x="1" y="252"/>
                      <a:pt x="7" y="366"/>
                      <a:pt x="108" y="366"/>
                    </a:cubicBezTo>
                    <a:cubicBezTo>
                      <a:pt x="215" y="353"/>
                      <a:pt x="310" y="284"/>
                      <a:pt x="354" y="183"/>
                    </a:cubicBezTo>
                    <a:cubicBezTo>
                      <a:pt x="392" y="114"/>
                      <a:pt x="385" y="0"/>
                      <a:pt x="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895;p56"/>
              <p:cNvSpPr/>
              <p:nvPr/>
            </p:nvSpPr>
            <p:spPr>
              <a:xfrm>
                <a:off x="2309000" y="3104550"/>
                <a:ext cx="8075" cy="9675"/>
              </a:xfrm>
              <a:custGeom>
                <a:avLst/>
                <a:gdLst/>
                <a:ahLst/>
                <a:cxnLst/>
                <a:rect l="l" t="t" r="r" b="b"/>
                <a:pathLst>
                  <a:path w="323" h="387" extrusionOk="0">
                    <a:moveTo>
                      <a:pt x="247" y="0"/>
                    </a:moveTo>
                    <a:cubicBezTo>
                      <a:pt x="212" y="0"/>
                      <a:pt x="173" y="18"/>
                      <a:pt x="152" y="36"/>
                    </a:cubicBezTo>
                    <a:cubicBezTo>
                      <a:pt x="70" y="92"/>
                      <a:pt x="13" y="181"/>
                      <a:pt x="7" y="282"/>
                    </a:cubicBezTo>
                    <a:cubicBezTo>
                      <a:pt x="1" y="313"/>
                      <a:pt x="20" y="345"/>
                      <a:pt x="51" y="357"/>
                    </a:cubicBezTo>
                    <a:cubicBezTo>
                      <a:pt x="58" y="360"/>
                      <a:pt x="62" y="362"/>
                      <a:pt x="65" y="362"/>
                    </a:cubicBezTo>
                    <a:cubicBezTo>
                      <a:pt x="66" y="362"/>
                      <a:pt x="66" y="362"/>
                      <a:pt x="66" y="361"/>
                    </a:cubicBezTo>
                    <a:lnTo>
                      <a:pt x="66" y="361"/>
                    </a:lnTo>
                    <a:cubicBezTo>
                      <a:pt x="78" y="379"/>
                      <a:pt x="95" y="387"/>
                      <a:pt x="113" y="387"/>
                    </a:cubicBezTo>
                    <a:cubicBezTo>
                      <a:pt x="164" y="387"/>
                      <a:pt x="227" y="329"/>
                      <a:pt x="240" y="288"/>
                    </a:cubicBezTo>
                    <a:cubicBezTo>
                      <a:pt x="253" y="250"/>
                      <a:pt x="297" y="219"/>
                      <a:pt x="310" y="174"/>
                    </a:cubicBezTo>
                    <a:cubicBezTo>
                      <a:pt x="322" y="130"/>
                      <a:pt x="322" y="86"/>
                      <a:pt x="310" y="42"/>
                    </a:cubicBezTo>
                    <a:cubicBezTo>
                      <a:pt x="299" y="11"/>
                      <a:pt x="274"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896;p56"/>
              <p:cNvSpPr/>
              <p:nvPr/>
            </p:nvSpPr>
            <p:spPr>
              <a:xfrm>
                <a:off x="2412925" y="2963600"/>
                <a:ext cx="9475" cy="9250"/>
              </a:xfrm>
              <a:custGeom>
                <a:avLst/>
                <a:gdLst/>
                <a:ahLst/>
                <a:cxnLst/>
                <a:rect l="l" t="t" r="r" b="b"/>
                <a:pathLst>
                  <a:path w="379" h="370" extrusionOk="0">
                    <a:moveTo>
                      <a:pt x="257" y="0"/>
                    </a:moveTo>
                    <a:cubicBezTo>
                      <a:pt x="144" y="0"/>
                      <a:pt x="34" y="136"/>
                      <a:pt x="13" y="237"/>
                    </a:cubicBezTo>
                    <a:cubicBezTo>
                      <a:pt x="1" y="292"/>
                      <a:pt x="18" y="370"/>
                      <a:pt x="87" y="370"/>
                    </a:cubicBezTo>
                    <a:cubicBezTo>
                      <a:pt x="89" y="370"/>
                      <a:pt x="92" y="370"/>
                      <a:pt x="95" y="370"/>
                    </a:cubicBezTo>
                    <a:cubicBezTo>
                      <a:pt x="120" y="370"/>
                      <a:pt x="145" y="363"/>
                      <a:pt x="170" y="357"/>
                    </a:cubicBezTo>
                    <a:cubicBezTo>
                      <a:pt x="259" y="344"/>
                      <a:pt x="372" y="224"/>
                      <a:pt x="353" y="130"/>
                    </a:cubicBezTo>
                    <a:cubicBezTo>
                      <a:pt x="378" y="86"/>
                      <a:pt x="366" y="35"/>
                      <a:pt x="322" y="16"/>
                    </a:cubicBezTo>
                    <a:cubicBezTo>
                      <a:pt x="301" y="5"/>
                      <a:pt x="279" y="0"/>
                      <a:pt x="2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897;p56"/>
              <p:cNvSpPr/>
              <p:nvPr/>
            </p:nvSpPr>
            <p:spPr>
              <a:xfrm>
                <a:off x="2426475" y="2978650"/>
                <a:ext cx="9000" cy="5250"/>
              </a:xfrm>
              <a:custGeom>
                <a:avLst/>
                <a:gdLst/>
                <a:ahLst/>
                <a:cxnLst/>
                <a:rect l="l" t="t" r="r" b="b"/>
                <a:pathLst>
                  <a:path w="360" h="210" extrusionOk="0">
                    <a:moveTo>
                      <a:pt x="234" y="1"/>
                    </a:moveTo>
                    <a:cubicBezTo>
                      <a:pt x="139" y="1"/>
                      <a:pt x="0" y="209"/>
                      <a:pt x="133" y="209"/>
                    </a:cubicBezTo>
                    <a:cubicBezTo>
                      <a:pt x="228" y="209"/>
                      <a:pt x="360" y="1"/>
                      <a:pt x="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898;p56"/>
              <p:cNvSpPr/>
              <p:nvPr/>
            </p:nvSpPr>
            <p:spPr>
              <a:xfrm>
                <a:off x="2436100" y="2965725"/>
                <a:ext cx="11050" cy="6325"/>
              </a:xfrm>
              <a:custGeom>
                <a:avLst/>
                <a:gdLst/>
                <a:ahLst/>
                <a:cxnLst/>
                <a:rect l="l" t="t" r="r" b="b"/>
                <a:pathLst>
                  <a:path w="442" h="253" extrusionOk="0">
                    <a:moveTo>
                      <a:pt x="284" y="1"/>
                    </a:moveTo>
                    <a:cubicBezTo>
                      <a:pt x="170" y="1"/>
                      <a:pt x="0" y="253"/>
                      <a:pt x="158" y="253"/>
                    </a:cubicBezTo>
                    <a:cubicBezTo>
                      <a:pt x="278" y="253"/>
                      <a:pt x="442" y="1"/>
                      <a:pt x="2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899;p56"/>
              <p:cNvSpPr/>
              <p:nvPr/>
            </p:nvSpPr>
            <p:spPr>
              <a:xfrm>
                <a:off x="2397550" y="2845825"/>
                <a:ext cx="6850" cy="7450"/>
              </a:xfrm>
              <a:custGeom>
                <a:avLst/>
                <a:gdLst/>
                <a:ahLst/>
                <a:cxnLst/>
                <a:rect l="l" t="t" r="r" b="b"/>
                <a:pathLst>
                  <a:path w="274" h="298" extrusionOk="0">
                    <a:moveTo>
                      <a:pt x="216" y="0"/>
                    </a:moveTo>
                    <a:cubicBezTo>
                      <a:pt x="138" y="0"/>
                      <a:pt x="1" y="90"/>
                      <a:pt x="10" y="186"/>
                    </a:cubicBezTo>
                    <a:lnTo>
                      <a:pt x="16" y="230"/>
                    </a:lnTo>
                    <a:cubicBezTo>
                      <a:pt x="20" y="276"/>
                      <a:pt x="49" y="297"/>
                      <a:pt x="84" y="297"/>
                    </a:cubicBezTo>
                    <a:cubicBezTo>
                      <a:pt x="103" y="297"/>
                      <a:pt x="123" y="292"/>
                      <a:pt x="142" y="281"/>
                    </a:cubicBezTo>
                    <a:cubicBezTo>
                      <a:pt x="211" y="249"/>
                      <a:pt x="256" y="186"/>
                      <a:pt x="268" y="111"/>
                    </a:cubicBezTo>
                    <a:cubicBezTo>
                      <a:pt x="268" y="92"/>
                      <a:pt x="268" y="79"/>
                      <a:pt x="268" y="60"/>
                    </a:cubicBezTo>
                    <a:cubicBezTo>
                      <a:pt x="274" y="18"/>
                      <a:pt x="251" y="0"/>
                      <a:pt x="2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900;p56"/>
              <p:cNvSpPr/>
              <p:nvPr/>
            </p:nvSpPr>
            <p:spPr>
              <a:xfrm>
                <a:off x="2421575" y="2844025"/>
                <a:ext cx="7750" cy="7925"/>
              </a:xfrm>
              <a:custGeom>
                <a:avLst/>
                <a:gdLst/>
                <a:ahLst/>
                <a:cxnLst/>
                <a:rect l="l" t="t" r="r" b="b"/>
                <a:pathLst>
                  <a:path w="310" h="317" extrusionOk="0">
                    <a:moveTo>
                      <a:pt x="228" y="1"/>
                    </a:moveTo>
                    <a:cubicBezTo>
                      <a:pt x="130" y="1"/>
                      <a:pt x="25" y="100"/>
                      <a:pt x="14" y="189"/>
                    </a:cubicBezTo>
                    <a:cubicBezTo>
                      <a:pt x="1" y="221"/>
                      <a:pt x="14" y="252"/>
                      <a:pt x="39" y="277"/>
                    </a:cubicBezTo>
                    <a:cubicBezTo>
                      <a:pt x="51" y="305"/>
                      <a:pt x="71" y="317"/>
                      <a:pt x="95" y="317"/>
                    </a:cubicBezTo>
                    <a:cubicBezTo>
                      <a:pt x="174" y="317"/>
                      <a:pt x="294" y="196"/>
                      <a:pt x="304" y="139"/>
                    </a:cubicBezTo>
                    <a:cubicBezTo>
                      <a:pt x="304" y="120"/>
                      <a:pt x="310" y="101"/>
                      <a:pt x="310" y="75"/>
                    </a:cubicBezTo>
                    <a:cubicBezTo>
                      <a:pt x="310" y="44"/>
                      <a:pt x="291" y="19"/>
                      <a:pt x="266" y="6"/>
                    </a:cubicBezTo>
                    <a:cubicBezTo>
                      <a:pt x="253" y="2"/>
                      <a:pt x="241" y="1"/>
                      <a:pt x="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901;p56"/>
              <p:cNvSpPr/>
              <p:nvPr/>
            </p:nvSpPr>
            <p:spPr>
              <a:xfrm>
                <a:off x="2169950" y="3037900"/>
                <a:ext cx="9800" cy="8000"/>
              </a:xfrm>
              <a:custGeom>
                <a:avLst/>
                <a:gdLst/>
                <a:ahLst/>
                <a:cxnLst/>
                <a:rect l="l" t="t" r="r" b="b"/>
                <a:pathLst>
                  <a:path w="392" h="320" extrusionOk="0">
                    <a:moveTo>
                      <a:pt x="213" y="0"/>
                    </a:moveTo>
                    <a:cubicBezTo>
                      <a:pt x="173" y="0"/>
                      <a:pt x="134" y="16"/>
                      <a:pt x="107" y="46"/>
                    </a:cubicBezTo>
                    <a:cubicBezTo>
                      <a:pt x="50" y="135"/>
                      <a:pt x="0" y="210"/>
                      <a:pt x="88" y="299"/>
                    </a:cubicBezTo>
                    <a:cubicBezTo>
                      <a:pt x="103" y="313"/>
                      <a:pt x="127" y="320"/>
                      <a:pt x="152" y="320"/>
                    </a:cubicBezTo>
                    <a:cubicBezTo>
                      <a:pt x="160" y="320"/>
                      <a:pt x="169" y="319"/>
                      <a:pt x="177" y="318"/>
                    </a:cubicBezTo>
                    <a:lnTo>
                      <a:pt x="233" y="299"/>
                    </a:lnTo>
                    <a:cubicBezTo>
                      <a:pt x="290" y="286"/>
                      <a:pt x="391" y="198"/>
                      <a:pt x="360" y="128"/>
                    </a:cubicBezTo>
                    <a:cubicBezTo>
                      <a:pt x="334" y="72"/>
                      <a:pt x="328" y="34"/>
                      <a:pt x="265" y="9"/>
                    </a:cubicBezTo>
                    <a:cubicBezTo>
                      <a:pt x="248" y="3"/>
                      <a:pt x="230" y="0"/>
                      <a:pt x="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902;p56"/>
              <p:cNvSpPr/>
              <p:nvPr/>
            </p:nvSpPr>
            <p:spPr>
              <a:xfrm>
                <a:off x="2297650" y="3211000"/>
                <a:ext cx="10125" cy="6925"/>
              </a:xfrm>
              <a:custGeom>
                <a:avLst/>
                <a:gdLst/>
                <a:ahLst/>
                <a:cxnLst/>
                <a:rect l="l" t="t" r="r" b="b"/>
                <a:pathLst>
                  <a:path w="405" h="277" extrusionOk="0">
                    <a:moveTo>
                      <a:pt x="242" y="0"/>
                    </a:moveTo>
                    <a:cubicBezTo>
                      <a:pt x="212" y="0"/>
                      <a:pt x="181" y="10"/>
                      <a:pt x="152" y="29"/>
                    </a:cubicBezTo>
                    <a:cubicBezTo>
                      <a:pt x="64" y="73"/>
                      <a:pt x="1" y="174"/>
                      <a:pt x="32" y="249"/>
                    </a:cubicBezTo>
                    <a:cubicBezTo>
                      <a:pt x="45" y="268"/>
                      <a:pt x="61" y="276"/>
                      <a:pt x="77" y="276"/>
                    </a:cubicBezTo>
                    <a:cubicBezTo>
                      <a:pt x="94" y="276"/>
                      <a:pt x="111" y="268"/>
                      <a:pt x="127" y="256"/>
                    </a:cubicBezTo>
                    <a:cubicBezTo>
                      <a:pt x="203" y="237"/>
                      <a:pt x="266" y="211"/>
                      <a:pt x="329" y="167"/>
                    </a:cubicBezTo>
                    <a:cubicBezTo>
                      <a:pt x="354" y="155"/>
                      <a:pt x="404" y="104"/>
                      <a:pt x="373" y="73"/>
                    </a:cubicBezTo>
                    <a:cubicBezTo>
                      <a:pt x="341" y="25"/>
                      <a:pt x="293" y="0"/>
                      <a:pt x="2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903;p56"/>
              <p:cNvSpPr/>
              <p:nvPr/>
            </p:nvSpPr>
            <p:spPr>
              <a:xfrm>
                <a:off x="2527375" y="3257975"/>
                <a:ext cx="7925" cy="8000"/>
              </a:xfrm>
              <a:custGeom>
                <a:avLst/>
                <a:gdLst/>
                <a:ahLst/>
                <a:cxnLst/>
                <a:rect l="l" t="t" r="r" b="b"/>
                <a:pathLst>
                  <a:path w="317" h="320" extrusionOk="0">
                    <a:moveTo>
                      <a:pt x="235" y="0"/>
                    </a:moveTo>
                    <a:cubicBezTo>
                      <a:pt x="225" y="0"/>
                      <a:pt x="214" y="1"/>
                      <a:pt x="203" y="4"/>
                    </a:cubicBezTo>
                    <a:cubicBezTo>
                      <a:pt x="133" y="23"/>
                      <a:pt x="70" y="79"/>
                      <a:pt x="39" y="149"/>
                    </a:cubicBezTo>
                    <a:cubicBezTo>
                      <a:pt x="20" y="187"/>
                      <a:pt x="1" y="275"/>
                      <a:pt x="64" y="288"/>
                    </a:cubicBezTo>
                    <a:cubicBezTo>
                      <a:pt x="64" y="281"/>
                      <a:pt x="66" y="278"/>
                      <a:pt x="68" y="278"/>
                    </a:cubicBezTo>
                    <a:cubicBezTo>
                      <a:pt x="70" y="278"/>
                      <a:pt x="73" y="281"/>
                      <a:pt x="77" y="288"/>
                    </a:cubicBezTo>
                    <a:cubicBezTo>
                      <a:pt x="89" y="310"/>
                      <a:pt x="105" y="319"/>
                      <a:pt x="124" y="319"/>
                    </a:cubicBezTo>
                    <a:cubicBezTo>
                      <a:pt x="171" y="319"/>
                      <a:pt x="230" y="257"/>
                      <a:pt x="253" y="212"/>
                    </a:cubicBezTo>
                    <a:cubicBezTo>
                      <a:pt x="291" y="174"/>
                      <a:pt x="310" y="130"/>
                      <a:pt x="316" y="73"/>
                    </a:cubicBezTo>
                    <a:cubicBezTo>
                      <a:pt x="316" y="22"/>
                      <a:pt x="279" y="0"/>
                      <a:pt x="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904;p56"/>
              <p:cNvSpPr/>
              <p:nvPr/>
            </p:nvSpPr>
            <p:spPr>
              <a:xfrm>
                <a:off x="2509400" y="3243425"/>
                <a:ext cx="8075" cy="6750"/>
              </a:xfrm>
              <a:custGeom>
                <a:avLst/>
                <a:gdLst/>
                <a:ahLst/>
                <a:cxnLst/>
                <a:rect l="l" t="t" r="r" b="b"/>
                <a:pathLst>
                  <a:path w="323" h="270" extrusionOk="0">
                    <a:moveTo>
                      <a:pt x="221" y="1"/>
                    </a:moveTo>
                    <a:cubicBezTo>
                      <a:pt x="213" y="1"/>
                      <a:pt x="205" y="2"/>
                      <a:pt x="196" y="6"/>
                    </a:cubicBezTo>
                    <a:cubicBezTo>
                      <a:pt x="133" y="24"/>
                      <a:pt x="77" y="62"/>
                      <a:pt x="39" y="113"/>
                    </a:cubicBezTo>
                    <a:cubicBezTo>
                      <a:pt x="14" y="144"/>
                      <a:pt x="1" y="188"/>
                      <a:pt x="14" y="226"/>
                    </a:cubicBezTo>
                    <a:lnTo>
                      <a:pt x="14" y="233"/>
                    </a:lnTo>
                    <a:cubicBezTo>
                      <a:pt x="25" y="259"/>
                      <a:pt x="50" y="270"/>
                      <a:pt x="77" y="270"/>
                    </a:cubicBezTo>
                    <a:cubicBezTo>
                      <a:pt x="94" y="270"/>
                      <a:pt x="112" y="265"/>
                      <a:pt x="127" y="258"/>
                    </a:cubicBezTo>
                    <a:cubicBezTo>
                      <a:pt x="140" y="258"/>
                      <a:pt x="152" y="252"/>
                      <a:pt x="159" y="245"/>
                    </a:cubicBezTo>
                    <a:cubicBezTo>
                      <a:pt x="209" y="226"/>
                      <a:pt x="253" y="182"/>
                      <a:pt x="266" y="132"/>
                    </a:cubicBezTo>
                    <a:cubicBezTo>
                      <a:pt x="285" y="119"/>
                      <a:pt x="323" y="81"/>
                      <a:pt x="304" y="56"/>
                    </a:cubicBezTo>
                    <a:cubicBezTo>
                      <a:pt x="299" y="47"/>
                      <a:pt x="276" y="22"/>
                      <a:pt x="271" y="22"/>
                    </a:cubicBezTo>
                    <a:cubicBezTo>
                      <a:pt x="270" y="22"/>
                      <a:pt x="271" y="25"/>
                      <a:pt x="275" y="32"/>
                    </a:cubicBezTo>
                    <a:lnTo>
                      <a:pt x="275" y="32"/>
                    </a:lnTo>
                    <a:cubicBezTo>
                      <a:pt x="261" y="12"/>
                      <a:pt x="242"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905;p56"/>
              <p:cNvSpPr/>
              <p:nvPr/>
            </p:nvSpPr>
            <p:spPr>
              <a:xfrm>
                <a:off x="2443025" y="3212025"/>
                <a:ext cx="500" cy="650"/>
              </a:xfrm>
              <a:custGeom>
                <a:avLst/>
                <a:gdLst/>
                <a:ahLst/>
                <a:cxnLst/>
                <a:rect l="l" t="t" r="r" b="b"/>
                <a:pathLst>
                  <a:path w="20" h="26" extrusionOk="0">
                    <a:moveTo>
                      <a:pt x="20" y="0"/>
                    </a:moveTo>
                    <a:lnTo>
                      <a:pt x="7" y="13"/>
                    </a:lnTo>
                    <a:cubicBezTo>
                      <a:pt x="7" y="19"/>
                      <a:pt x="1" y="19"/>
                      <a:pt x="1" y="25"/>
                    </a:cubicBezTo>
                    <a:cubicBezTo>
                      <a:pt x="7" y="19"/>
                      <a:pt x="13" y="6"/>
                      <a:pt x="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906;p56"/>
              <p:cNvSpPr/>
              <p:nvPr/>
            </p:nvSpPr>
            <p:spPr>
              <a:xfrm>
                <a:off x="2434525" y="3205500"/>
                <a:ext cx="10925" cy="10775"/>
              </a:xfrm>
              <a:custGeom>
                <a:avLst/>
                <a:gdLst/>
                <a:ahLst/>
                <a:cxnLst/>
                <a:rect l="l" t="t" r="r" b="b"/>
                <a:pathLst>
                  <a:path w="437" h="431" extrusionOk="0">
                    <a:moveTo>
                      <a:pt x="302" y="0"/>
                    </a:moveTo>
                    <a:cubicBezTo>
                      <a:pt x="288" y="0"/>
                      <a:pt x="273" y="3"/>
                      <a:pt x="259" y="9"/>
                    </a:cubicBezTo>
                    <a:cubicBezTo>
                      <a:pt x="139" y="40"/>
                      <a:pt x="51" y="135"/>
                      <a:pt x="13" y="255"/>
                    </a:cubicBezTo>
                    <a:cubicBezTo>
                      <a:pt x="0" y="299"/>
                      <a:pt x="6" y="343"/>
                      <a:pt x="38" y="381"/>
                    </a:cubicBezTo>
                    <a:cubicBezTo>
                      <a:pt x="51" y="394"/>
                      <a:pt x="63" y="400"/>
                      <a:pt x="82" y="406"/>
                    </a:cubicBezTo>
                    <a:cubicBezTo>
                      <a:pt x="99" y="423"/>
                      <a:pt x="119" y="430"/>
                      <a:pt x="140" y="430"/>
                    </a:cubicBezTo>
                    <a:cubicBezTo>
                      <a:pt x="207" y="430"/>
                      <a:pt x="286" y="359"/>
                      <a:pt x="325" y="302"/>
                    </a:cubicBezTo>
                    <a:lnTo>
                      <a:pt x="325" y="302"/>
                    </a:lnTo>
                    <a:cubicBezTo>
                      <a:pt x="322" y="305"/>
                      <a:pt x="319" y="309"/>
                      <a:pt x="315" y="312"/>
                    </a:cubicBezTo>
                    <a:cubicBezTo>
                      <a:pt x="320" y="307"/>
                      <a:pt x="323" y="303"/>
                      <a:pt x="327" y="299"/>
                    </a:cubicBezTo>
                    <a:lnTo>
                      <a:pt x="327" y="299"/>
                    </a:lnTo>
                    <a:cubicBezTo>
                      <a:pt x="326" y="300"/>
                      <a:pt x="325" y="301"/>
                      <a:pt x="325" y="302"/>
                    </a:cubicBezTo>
                    <a:lnTo>
                      <a:pt x="325" y="302"/>
                    </a:lnTo>
                    <a:cubicBezTo>
                      <a:pt x="326" y="300"/>
                      <a:pt x="328" y="297"/>
                      <a:pt x="330" y="295"/>
                    </a:cubicBezTo>
                    <a:lnTo>
                      <a:pt x="330" y="295"/>
                    </a:lnTo>
                    <a:cubicBezTo>
                      <a:pt x="329" y="296"/>
                      <a:pt x="328" y="297"/>
                      <a:pt x="327" y="299"/>
                    </a:cubicBezTo>
                    <a:lnTo>
                      <a:pt x="327" y="299"/>
                    </a:lnTo>
                    <a:cubicBezTo>
                      <a:pt x="330" y="294"/>
                      <a:pt x="332" y="290"/>
                      <a:pt x="334" y="286"/>
                    </a:cubicBezTo>
                    <a:lnTo>
                      <a:pt x="334" y="286"/>
                    </a:lnTo>
                    <a:cubicBezTo>
                      <a:pt x="333" y="290"/>
                      <a:pt x="331" y="292"/>
                      <a:pt x="330" y="295"/>
                    </a:cubicBezTo>
                    <a:lnTo>
                      <a:pt x="330" y="295"/>
                    </a:lnTo>
                    <a:cubicBezTo>
                      <a:pt x="335" y="288"/>
                      <a:pt x="340" y="281"/>
                      <a:pt x="347" y="274"/>
                    </a:cubicBezTo>
                    <a:cubicBezTo>
                      <a:pt x="355" y="262"/>
                      <a:pt x="358" y="257"/>
                      <a:pt x="357" y="257"/>
                    </a:cubicBezTo>
                    <a:lnTo>
                      <a:pt x="357" y="257"/>
                    </a:lnTo>
                    <a:cubicBezTo>
                      <a:pt x="357" y="257"/>
                      <a:pt x="356" y="259"/>
                      <a:pt x="353" y="261"/>
                    </a:cubicBezTo>
                    <a:cubicBezTo>
                      <a:pt x="379" y="230"/>
                      <a:pt x="397" y="198"/>
                      <a:pt x="410" y="160"/>
                    </a:cubicBezTo>
                    <a:cubicBezTo>
                      <a:pt x="437" y="80"/>
                      <a:pt x="378" y="0"/>
                      <a:pt x="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907;p56"/>
              <p:cNvSpPr/>
              <p:nvPr/>
            </p:nvSpPr>
            <p:spPr>
              <a:xfrm>
                <a:off x="2415275" y="3192850"/>
                <a:ext cx="7600" cy="7025"/>
              </a:xfrm>
              <a:custGeom>
                <a:avLst/>
                <a:gdLst/>
                <a:ahLst/>
                <a:cxnLst/>
                <a:rect l="l" t="t" r="r" b="b"/>
                <a:pathLst>
                  <a:path w="304" h="281" extrusionOk="0">
                    <a:moveTo>
                      <a:pt x="214" y="0"/>
                    </a:moveTo>
                    <a:cubicBezTo>
                      <a:pt x="132" y="0"/>
                      <a:pt x="36" y="121"/>
                      <a:pt x="20" y="181"/>
                    </a:cubicBezTo>
                    <a:cubicBezTo>
                      <a:pt x="1" y="252"/>
                      <a:pt x="40" y="281"/>
                      <a:pt x="89" y="281"/>
                    </a:cubicBezTo>
                    <a:cubicBezTo>
                      <a:pt x="123" y="281"/>
                      <a:pt x="162" y="267"/>
                      <a:pt x="190" y="244"/>
                    </a:cubicBezTo>
                    <a:cubicBezTo>
                      <a:pt x="209" y="231"/>
                      <a:pt x="228" y="218"/>
                      <a:pt x="247" y="200"/>
                    </a:cubicBezTo>
                    <a:cubicBezTo>
                      <a:pt x="284" y="168"/>
                      <a:pt x="303" y="111"/>
                      <a:pt x="297" y="61"/>
                    </a:cubicBezTo>
                    <a:cubicBezTo>
                      <a:pt x="291" y="42"/>
                      <a:pt x="272" y="23"/>
                      <a:pt x="253" y="10"/>
                    </a:cubicBezTo>
                    <a:cubicBezTo>
                      <a:pt x="241" y="3"/>
                      <a:pt x="228"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908;p56"/>
              <p:cNvSpPr/>
              <p:nvPr/>
            </p:nvSpPr>
            <p:spPr>
              <a:xfrm>
                <a:off x="2399800" y="3207275"/>
                <a:ext cx="8400" cy="5675"/>
              </a:xfrm>
              <a:custGeom>
                <a:avLst/>
                <a:gdLst/>
                <a:ahLst/>
                <a:cxnLst/>
                <a:rect l="l" t="t" r="r" b="b"/>
                <a:pathLst>
                  <a:path w="336" h="227" extrusionOk="0">
                    <a:moveTo>
                      <a:pt x="191" y="1"/>
                    </a:moveTo>
                    <a:cubicBezTo>
                      <a:pt x="153" y="1"/>
                      <a:pt x="121" y="14"/>
                      <a:pt x="96" y="32"/>
                    </a:cubicBezTo>
                    <a:cubicBezTo>
                      <a:pt x="77" y="51"/>
                      <a:pt x="65" y="70"/>
                      <a:pt x="52" y="83"/>
                    </a:cubicBezTo>
                    <a:cubicBezTo>
                      <a:pt x="0" y="150"/>
                      <a:pt x="21" y="227"/>
                      <a:pt x="86" y="227"/>
                    </a:cubicBezTo>
                    <a:cubicBezTo>
                      <a:pt x="100" y="227"/>
                      <a:pt x="116" y="223"/>
                      <a:pt x="134" y="215"/>
                    </a:cubicBezTo>
                    <a:lnTo>
                      <a:pt x="134" y="215"/>
                    </a:lnTo>
                    <a:cubicBezTo>
                      <a:pt x="129" y="218"/>
                      <a:pt x="128" y="219"/>
                      <a:pt x="130" y="219"/>
                    </a:cubicBezTo>
                    <a:cubicBezTo>
                      <a:pt x="137" y="219"/>
                      <a:pt x="174" y="208"/>
                      <a:pt x="175" y="208"/>
                    </a:cubicBezTo>
                    <a:lnTo>
                      <a:pt x="175" y="208"/>
                    </a:lnTo>
                    <a:cubicBezTo>
                      <a:pt x="175" y="208"/>
                      <a:pt x="174" y="208"/>
                      <a:pt x="172" y="209"/>
                    </a:cubicBezTo>
                    <a:cubicBezTo>
                      <a:pt x="216" y="196"/>
                      <a:pt x="336" y="89"/>
                      <a:pt x="254" y="45"/>
                    </a:cubicBezTo>
                    <a:cubicBezTo>
                      <a:pt x="248" y="45"/>
                      <a:pt x="248" y="39"/>
                      <a:pt x="241" y="39"/>
                    </a:cubicBezTo>
                    <a:cubicBezTo>
                      <a:pt x="235" y="14"/>
                      <a:pt x="216"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909;p56"/>
              <p:cNvSpPr/>
              <p:nvPr/>
            </p:nvSpPr>
            <p:spPr>
              <a:xfrm>
                <a:off x="2401450" y="3208225"/>
                <a:ext cx="600" cy="650"/>
              </a:xfrm>
              <a:custGeom>
                <a:avLst/>
                <a:gdLst/>
                <a:ahLst/>
                <a:cxnLst/>
                <a:rect l="l" t="t" r="r" b="b"/>
                <a:pathLst>
                  <a:path w="24" h="26" extrusionOk="0">
                    <a:moveTo>
                      <a:pt x="24" y="1"/>
                    </a:moveTo>
                    <a:cubicBezTo>
                      <a:pt x="24" y="1"/>
                      <a:pt x="18" y="1"/>
                      <a:pt x="18" y="7"/>
                    </a:cubicBezTo>
                    <a:cubicBezTo>
                      <a:pt x="6" y="19"/>
                      <a:pt x="1" y="25"/>
                      <a:pt x="2" y="25"/>
                    </a:cubicBezTo>
                    <a:cubicBezTo>
                      <a:pt x="3" y="25"/>
                      <a:pt x="11" y="17"/>
                      <a:pt x="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910;p56"/>
              <p:cNvSpPr/>
              <p:nvPr/>
            </p:nvSpPr>
            <p:spPr>
              <a:xfrm>
                <a:off x="2402025" y="3207925"/>
                <a:ext cx="350" cy="325"/>
              </a:xfrm>
              <a:custGeom>
                <a:avLst/>
                <a:gdLst/>
                <a:ahLst/>
                <a:cxnLst/>
                <a:rect l="l" t="t" r="r" b="b"/>
                <a:pathLst>
                  <a:path w="14" h="13" extrusionOk="0">
                    <a:moveTo>
                      <a:pt x="1" y="13"/>
                    </a:moveTo>
                    <a:lnTo>
                      <a:pt x="1" y="13"/>
                    </a:lnTo>
                    <a:cubicBezTo>
                      <a:pt x="1" y="13"/>
                      <a:pt x="7" y="6"/>
                      <a:pt x="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911;p56"/>
              <p:cNvSpPr/>
              <p:nvPr/>
            </p:nvSpPr>
            <p:spPr>
              <a:xfrm>
                <a:off x="2396675" y="3170000"/>
                <a:ext cx="7600" cy="7725"/>
              </a:xfrm>
              <a:custGeom>
                <a:avLst/>
                <a:gdLst/>
                <a:ahLst/>
                <a:cxnLst/>
                <a:rect l="l" t="t" r="r" b="b"/>
                <a:pathLst>
                  <a:path w="304" h="309" extrusionOk="0">
                    <a:moveTo>
                      <a:pt x="221" y="1"/>
                    </a:moveTo>
                    <a:cubicBezTo>
                      <a:pt x="191" y="1"/>
                      <a:pt x="162" y="12"/>
                      <a:pt x="139" y="35"/>
                    </a:cubicBezTo>
                    <a:cubicBezTo>
                      <a:pt x="51" y="79"/>
                      <a:pt x="0" y="174"/>
                      <a:pt x="13" y="275"/>
                    </a:cubicBezTo>
                    <a:cubicBezTo>
                      <a:pt x="19" y="299"/>
                      <a:pt x="33" y="308"/>
                      <a:pt x="51" y="308"/>
                    </a:cubicBezTo>
                    <a:cubicBezTo>
                      <a:pt x="90" y="308"/>
                      <a:pt x="145" y="265"/>
                      <a:pt x="171" y="231"/>
                    </a:cubicBezTo>
                    <a:cubicBezTo>
                      <a:pt x="209" y="212"/>
                      <a:pt x="234" y="186"/>
                      <a:pt x="259" y="155"/>
                    </a:cubicBezTo>
                    <a:cubicBezTo>
                      <a:pt x="284" y="117"/>
                      <a:pt x="297" y="79"/>
                      <a:pt x="297" y="35"/>
                    </a:cubicBezTo>
                    <a:cubicBezTo>
                      <a:pt x="303" y="29"/>
                      <a:pt x="291" y="22"/>
                      <a:pt x="278" y="16"/>
                    </a:cubicBezTo>
                    <a:cubicBezTo>
                      <a:pt x="260" y="6"/>
                      <a:pt x="241"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912;p56"/>
              <p:cNvSpPr/>
              <p:nvPr/>
            </p:nvSpPr>
            <p:spPr>
              <a:xfrm>
                <a:off x="2607175" y="3086025"/>
                <a:ext cx="11850" cy="9500"/>
              </a:xfrm>
              <a:custGeom>
                <a:avLst/>
                <a:gdLst/>
                <a:ahLst/>
                <a:cxnLst/>
                <a:rect l="l" t="t" r="r" b="b"/>
                <a:pathLst>
                  <a:path w="474" h="380" extrusionOk="0">
                    <a:moveTo>
                      <a:pt x="287" y="0"/>
                    </a:moveTo>
                    <a:cubicBezTo>
                      <a:pt x="268" y="0"/>
                      <a:pt x="247" y="5"/>
                      <a:pt x="227" y="14"/>
                    </a:cubicBezTo>
                    <a:cubicBezTo>
                      <a:pt x="221" y="14"/>
                      <a:pt x="208" y="7"/>
                      <a:pt x="202" y="7"/>
                    </a:cubicBezTo>
                    <a:cubicBezTo>
                      <a:pt x="139" y="7"/>
                      <a:pt x="0" y="146"/>
                      <a:pt x="57" y="196"/>
                    </a:cubicBezTo>
                    <a:cubicBezTo>
                      <a:pt x="51" y="209"/>
                      <a:pt x="44" y="228"/>
                      <a:pt x="38" y="247"/>
                    </a:cubicBezTo>
                    <a:cubicBezTo>
                      <a:pt x="11" y="337"/>
                      <a:pt x="72" y="379"/>
                      <a:pt x="141" y="379"/>
                    </a:cubicBezTo>
                    <a:cubicBezTo>
                      <a:pt x="168" y="379"/>
                      <a:pt x="196" y="373"/>
                      <a:pt x="221" y="360"/>
                    </a:cubicBezTo>
                    <a:cubicBezTo>
                      <a:pt x="316" y="316"/>
                      <a:pt x="473" y="152"/>
                      <a:pt x="379" y="39"/>
                    </a:cubicBezTo>
                    <a:cubicBezTo>
                      <a:pt x="354" y="14"/>
                      <a:pt x="322" y="0"/>
                      <a:pt x="2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913;p56"/>
              <p:cNvSpPr/>
              <p:nvPr/>
            </p:nvSpPr>
            <p:spPr>
              <a:xfrm>
                <a:off x="2610425" y="3111450"/>
                <a:ext cx="9700" cy="7925"/>
              </a:xfrm>
              <a:custGeom>
                <a:avLst/>
                <a:gdLst/>
                <a:ahLst/>
                <a:cxnLst/>
                <a:rect l="l" t="t" r="r" b="b"/>
                <a:pathLst>
                  <a:path w="388" h="317" extrusionOk="0">
                    <a:moveTo>
                      <a:pt x="123" y="0"/>
                    </a:moveTo>
                    <a:cubicBezTo>
                      <a:pt x="74" y="0"/>
                      <a:pt x="0" y="86"/>
                      <a:pt x="15" y="132"/>
                    </a:cubicBezTo>
                    <a:cubicBezTo>
                      <a:pt x="34" y="189"/>
                      <a:pt x="34" y="264"/>
                      <a:pt x="78" y="296"/>
                    </a:cubicBezTo>
                    <a:cubicBezTo>
                      <a:pt x="96" y="311"/>
                      <a:pt x="117" y="317"/>
                      <a:pt x="139" y="317"/>
                    </a:cubicBezTo>
                    <a:cubicBezTo>
                      <a:pt x="199" y="317"/>
                      <a:pt x="266" y="267"/>
                      <a:pt x="299" y="220"/>
                    </a:cubicBezTo>
                    <a:cubicBezTo>
                      <a:pt x="337" y="157"/>
                      <a:pt x="387" y="119"/>
                      <a:pt x="293" y="88"/>
                    </a:cubicBezTo>
                    <a:cubicBezTo>
                      <a:pt x="223" y="56"/>
                      <a:pt x="211" y="94"/>
                      <a:pt x="154" y="18"/>
                    </a:cubicBezTo>
                    <a:cubicBezTo>
                      <a:pt x="147" y="6"/>
                      <a:pt x="136" y="0"/>
                      <a:pt x="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4914;p56"/>
              <p:cNvSpPr/>
              <p:nvPr/>
            </p:nvSpPr>
            <p:spPr>
              <a:xfrm>
                <a:off x="2640575" y="3094625"/>
                <a:ext cx="11250" cy="9975"/>
              </a:xfrm>
              <a:custGeom>
                <a:avLst/>
                <a:gdLst/>
                <a:ahLst/>
                <a:cxnLst/>
                <a:rect l="l" t="t" r="r" b="b"/>
                <a:pathLst>
                  <a:path w="450" h="399" extrusionOk="0">
                    <a:moveTo>
                      <a:pt x="336" y="0"/>
                    </a:moveTo>
                    <a:cubicBezTo>
                      <a:pt x="283" y="0"/>
                      <a:pt x="224" y="42"/>
                      <a:pt x="197" y="73"/>
                    </a:cubicBezTo>
                    <a:cubicBezTo>
                      <a:pt x="134" y="143"/>
                      <a:pt x="77" y="225"/>
                      <a:pt x="33" y="307"/>
                    </a:cubicBezTo>
                    <a:cubicBezTo>
                      <a:pt x="0" y="358"/>
                      <a:pt x="16" y="399"/>
                      <a:pt x="54" y="399"/>
                    </a:cubicBezTo>
                    <a:cubicBezTo>
                      <a:pt x="68" y="399"/>
                      <a:pt x="84" y="394"/>
                      <a:pt x="102" y="382"/>
                    </a:cubicBezTo>
                    <a:cubicBezTo>
                      <a:pt x="191" y="338"/>
                      <a:pt x="266" y="281"/>
                      <a:pt x="342" y="218"/>
                    </a:cubicBezTo>
                    <a:cubicBezTo>
                      <a:pt x="386" y="180"/>
                      <a:pt x="449" y="79"/>
                      <a:pt x="392" y="23"/>
                    </a:cubicBezTo>
                    <a:cubicBezTo>
                      <a:pt x="376" y="7"/>
                      <a:pt x="357" y="0"/>
                      <a:pt x="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915;p56"/>
              <p:cNvSpPr/>
              <p:nvPr/>
            </p:nvSpPr>
            <p:spPr>
              <a:xfrm>
                <a:off x="2631100" y="3049625"/>
                <a:ext cx="11575" cy="13400"/>
              </a:xfrm>
              <a:custGeom>
                <a:avLst/>
                <a:gdLst/>
                <a:ahLst/>
                <a:cxnLst/>
                <a:rect l="l" t="t" r="r" b="b"/>
                <a:pathLst>
                  <a:path w="463" h="536" extrusionOk="0">
                    <a:moveTo>
                      <a:pt x="277" y="0"/>
                    </a:moveTo>
                    <a:cubicBezTo>
                      <a:pt x="147" y="0"/>
                      <a:pt x="0" y="198"/>
                      <a:pt x="33" y="303"/>
                    </a:cubicBezTo>
                    <a:cubicBezTo>
                      <a:pt x="71" y="410"/>
                      <a:pt x="191" y="410"/>
                      <a:pt x="235" y="505"/>
                    </a:cubicBezTo>
                    <a:cubicBezTo>
                      <a:pt x="245" y="526"/>
                      <a:pt x="260" y="535"/>
                      <a:pt x="277" y="535"/>
                    </a:cubicBezTo>
                    <a:cubicBezTo>
                      <a:pt x="331" y="535"/>
                      <a:pt x="407" y="454"/>
                      <a:pt x="412" y="416"/>
                    </a:cubicBezTo>
                    <a:cubicBezTo>
                      <a:pt x="437" y="284"/>
                      <a:pt x="462" y="88"/>
                      <a:pt x="330" y="13"/>
                    </a:cubicBezTo>
                    <a:cubicBezTo>
                      <a:pt x="313" y="4"/>
                      <a:pt x="295"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4916;p56"/>
              <p:cNvSpPr/>
              <p:nvPr/>
            </p:nvSpPr>
            <p:spPr>
              <a:xfrm>
                <a:off x="2620725" y="3066250"/>
                <a:ext cx="11800" cy="12125"/>
              </a:xfrm>
              <a:custGeom>
                <a:avLst/>
                <a:gdLst/>
                <a:ahLst/>
                <a:cxnLst/>
                <a:rect l="l" t="t" r="r" b="b"/>
                <a:pathLst>
                  <a:path w="472" h="485" extrusionOk="0">
                    <a:moveTo>
                      <a:pt x="346" y="0"/>
                    </a:moveTo>
                    <a:cubicBezTo>
                      <a:pt x="310" y="0"/>
                      <a:pt x="272" y="9"/>
                      <a:pt x="240" y="22"/>
                    </a:cubicBezTo>
                    <a:cubicBezTo>
                      <a:pt x="133" y="79"/>
                      <a:pt x="51" y="174"/>
                      <a:pt x="26" y="294"/>
                    </a:cubicBezTo>
                    <a:lnTo>
                      <a:pt x="26" y="300"/>
                    </a:lnTo>
                    <a:cubicBezTo>
                      <a:pt x="26" y="306"/>
                      <a:pt x="20" y="319"/>
                      <a:pt x="20" y="331"/>
                    </a:cubicBezTo>
                    <a:lnTo>
                      <a:pt x="20" y="313"/>
                    </a:lnTo>
                    <a:lnTo>
                      <a:pt x="20" y="313"/>
                    </a:lnTo>
                    <a:cubicBezTo>
                      <a:pt x="1" y="376"/>
                      <a:pt x="1" y="445"/>
                      <a:pt x="76" y="477"/>
                    </a:cubicBezTo>
                    <a:cubicBezTo>
                      <a:pt x="93" y="482"/>
                      <a:pt x="111" y="485"/>
                      <a:pt x="129" y="485"/>
                    </a:cubicBezTo>
                    <a:cubicBezTo>
                      <a:pt x="232" y="485"/>
                      <a:pt x="349" y="400"/>
                      <a:pt x="392" y="319"/>
                    </a:cubicBezTo>
                    <a:cubicBezTo>
                      <a:pt x="436" y="256"/>
                      <a:pt x="461" y="186"/>
                      <a:pt x="467" y="111"/>
                    </a:cubicBezTo>
                    <a:cubicBezTo>
                      <a:pt x="471" y="29"/>
                      <a:pt x="412" y="0"/>
                      <a:pt x="3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4917;p56"/>
              <p:cNvSpPr/>
              <p:nvPr/>
            </p:nvSpPr>
            <p:spPr>
              <a:xfrm>
                <a:off x="2621350" y="3073725"/>
                <a:ext cx="25" cy="200"/>
              </a:xfrm>
              <a:custGeom>
                <a:avLst/>
                <a:gdLst/>
                <a:ahLst/>
                <a:cxnLst/>
                <a:rect l="l" t="t" r="r" b="b"/>
                <a:pathLst>
                  <a:path w="1" h="8" extrusionOk="0">
                    <a:moveTo>
                      <a:pt x="1" y="7"/>
                    </a:moveTo>
                    <a:lnTo>
                      <a:pt x="1" y="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4918;p56"/>
              <p:cNvSpPr/>
              <p:nvPr/>
            </p:nvSpPr>
            <p:spPr>
              <a:xfrm>
                <a:off x="2601375" y="3048775"/>
                <a:ext cx="8175" cy="7475"/>
              </a:xfrm>
              <a:custGeom>
                <a:avLst/>
                <a:gdLst/>
                <a:ahLst/>
                <a:cxnLst/>
                <a:rect l="l" t="t" r="r" b="b"/>
                <a:pathLst>
                  <a:path w="327" h="299" extrusionOk="0">
                    <a:moveTo>
                      <a:pt x="264" y="1"/>
                    </a:moveTo>
                    <a:cubicBezTo>
                      <a:pt x="262" y="1"/>
                      <a:pt x="260" y="1"/>
                      <a:pt x="257" y="2"/>
                    </a:cubicBezTo>
                    <a:lnTo>
                      <a:pt x="239" y="2"/>
                    </a:lnTo>
                    <a:cubicBezTo>
                      <a:pt x="237" y="2"/>
                      <a:pt x="235" y="2"/>
                      <a:pt x="233" y="2"/>
                    </a:cubicBezTo>
                    <a:cubicBezTo>
                      <a:pt x="150" y="2"/>
                      <a:pt x="0" y="137"/>
                      <a:pt x="49" y="223"/>
                    </a:cubicBezTo>
                    <a:cubicBezTo>
                      <a:pt x="56" y="236"/>
                      <a:pt x="62" y="248"/>
                      <a:pt x="68" y="261"/>
                    </a:cubicBezTo>
                    <a:cubicBezTo>
                      <a:pt x="82" y="288"/>
                      <a:pt x="101" y="298"/>
                      <a:pt x="121" y="298"/>
                    </a:cubicBezTo>
                    <a:cubicBezTo>
                      <a:pt x="181" y="298"/>
                      <a:pt x="256" y="203"/>
                      <a:pt x="270" y="160"/>
                    </a:cubicBezTo>
                    <a:cubicBezTo>
                      <a:pt x="295" y="135"/>
                      <a:pt x="327" y="59"/>
                      <a:pt x="289" y="21"/>
                    </a:cubicBezTo>
                    <a:cubicBezTo>
                      <a:pt x="284" y="11"/>
                      <a:pt x="275"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7077806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Calibri Light" panose="020F0302020204030204" pitchFamily="34" charset="0"/>
                <a:cs typeface="Calibri Light" panose="020F0302020204030204" pitchFamily="34" charset="0"/>
              </a:rPr>
              <a:t>2.2. Sự phát triển (3)</a:t>
            </a:r>
          </a:p>
        </p:txBody>
      </p:sp>
      <p:grpSp>
        <p:nvGrpSpPr>
          <p:cNvPr id="187" name="Group 186"/>
          <p:cNvGrpSpPr/>
          <p:nvPr/>
        </p:nvGrpSpPr>
        <p:grpSpPr>
          <a:xfrm>
            <a:off x="1003552" y="2297950"/>
            <a:ext cx="3416048" cy="2600602"/>
            <a:chOff x="511862" y="1205463"/>
            <a:chExt cx="3576272" cy="2727969"/>
          </a:xfrm>
        </p:grpSpPr>
        <p:grpSp>
          <p:nvGrpSpPr>
            <p:cNvPr id="188" name="Google Shape;966;p48"/>
            <p:cNvGrpSpPr/>
            <p:nvPr/>
          </p:nvGrpSpPr>
          <p:grpSpPr>
            <a:xfrm>
              <a:off x="511862" y="1205463"/>
              <a:ext cx="3576272" cy="2727969"/>
              <a:chOff x="238125" y="1973675"/>
              <a:chExt cx="2558775" cy="1951825"/>
            </a:xfrm>
          </p:grpSpPr>
          <p:sp>
            <p:nvSpPr>
              <p:cNvPr id="190" name="Google Shape;967;p48"/>
              <p:cNvSpPr/>
              <p:nvPr/>
            </p:nvSpPr>
            <p:spPr>
              <a:xfrm>
                <a:off x="325550" y="2055000"/>
                <a:ext cx="2386075" cy="1459975"/>
              </a:xfrm>
              <a:custGeom>
                <a:avLst/>
                <a:gdLst/>
                <a:ahLst/>
                <a:cxnLst/>
                <a:rect l="l" t="t" r="r" b="b"/>
                <a:pathLst>
                  <a:path w="95443" h="58399" extrusionOk="0">
                    <a:moveTo>
                      <a:pt x="94925" y="516"/>
                    </a:moveTo>
                    <a:lnTo>
                      <a:pt x="94925" y="57881"/>
                    </a:lnTo>
                    <a:lnTo>
                      <a:pt x="518" y="57881"/>
                    </a:lnTo>
                    <a:lnTo>
                      <a:pt x="518" y="516"/>
                    </a:lnTo>
                    <a:close/>
                    <a:moveTo>
                      <a:pt x="260" y="0"/>
                    </a:moveTo>
                    <a:cubicBezTo>
                      <a:pt x="118" y="0"/>
                      <a:pt x="1" y="115"/>
                      <a:pt x="1" y="259"/>
                    </a:cubicBezTo>
                    <a:lnTo>
                      <a:pt x="1" y="58140"/>
                    </a:lnTo>
                    <a:cubicBezTo>
                      <a:pt x="1" y="58282"/>
                      <a:pt x="118" y="58399"/>
                      <a:pt x="260" y="58399"/>
                    </a:cubicBezTo>
                    <a:lnTo>
                      <a:pt x="95184" y="58399"/>
                    </a:lnTo>
                    <a:cubicBezTo>
                      <a:pt x="95326" y="58399"/>
                      <a:pt x="95441" y="58282"/>
                      <a:pt x="95441" y="58140"/>
                    </a:cubicBezTo>
                    <a:lnTo>
                      <a:pt x="95441" y="259"/>
                    </a:lnTo>
                    <a:cubicBezTo>
                      <a:pt x="95442" y="115"/>
                      <a:pt x="95326" y="0"/>
                      <a:pt x="951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968;p48"/>
              <p:cNvSpPr/>
              <p:nvPr/>
            </p:nvSpPr>
            <p:spPr>
              <a:xfrm>
                <a:off x="1075325" y="3589700"/>
                <a:ext cx="884075" cy="335800"/>
              </a:xfrm>
              <a:custGeom>
                <a:avLst/>
                <a:gdLst/>
                <a:ahLst/>
                <a:cxnLst/>
                <a:rect l="l" t="t" r="r" b="b"/>
                <a:pathLst>
                  <a:path w="35363" h="13432" extrusionOk="0">
                    <a:moveTo>
                      <a:pt x="28176" y="0"/>
                    </a:moveTo>
                    <a:cubicBezTo>
                      <a:pt x="28078" y="0"/>
                      <a:pt x="27996" y="34"/>
                      <a:pt x="27932" y="102"/>
                    </a:cubicBezTo>
                    <a:cubicBezTo>
                      <a:pt x="27790" y="253"/>
                      <a:pt x="27790" y="509"/>
                      <a:pt x="27932" y="1118"/>
                    </a:cubicBezTo>
                    <a:cubicBezTo>
                      <a:pt x="27985" y="1344"/>
                      <a:pt x="28047" y="1651"/>
                      <a:pt x="28119" y="2009"/>
                    </a:cubicBezTo>
                    <a:cubicBezTo>
                      <a:pt x="28420" y="3516"/>
                      <a:pt x="28876" y="5791"/>
                      <a:pt x="29651" y="7179"/>
                    </a:cubicBezTo>
                    <a:cubicBezTo>
                      <a:pt x="30394" y="8514"/>
                      <a:pt x="31835" y="9775"/>
                      <a:pt x="32886" y="10698"/>
                    </a:cubicBezTo>
                    <a:cubicBezTo>
                      <a:pt x="33194" y="10968"/>
                      <a:pt x="33463" y="11203"/>
                      <a:pt x="33660" y="11396"/>
                    </a:cubicBezTo>
                    <a:cubicBezTo>
                      <a:pt x="34197" y="11917"/>
                      <a:pt x="34530" y="12027"/>
                      <a:pt x="34711" y="12085"/>
                    </a:cubicBezTo>
                    <a:cubicBezTo>
                      <a:pt x="34724" y="12089"/>
                      <a:pt x="34738" y="12094"/>
                      <a:pt x="34750" y="12098"/>
                    </a:cubicBezTo>
                    <a:cubicBezTo>
                      <a:pt x="34781" y="12255"/>
                      <a:pt x="34798" y="12433"/>
                      <a:pt x="34708" y="12569"/>
                    </a:cubicBezTo>
                    <a:cubicBezTo>
                      <a:pt x="34621" y="12698"/>
                      <a:pt x="34443" y="12789"/>
                      <a:pt x="34176" y="12841"/>
                    </a:cubicBezTo>
                    <a:cubicBezTo>
                      <a:pt x="33894" y="12897"/>
                      <a:pt x="33576" y="12915"/>
                      <a:pt x="33188" y="12915"/>
                    </a:cubicBezTo>
                    <a:cubicBezTo>
                      <a:pt x="32866" y="12915"/>
                      <a:pt x="32496" y="12902"/>
                      <a:pt x="32057" y="12888"/>
                    </a:cubicBezTo>
                    <a:cubicBezTo>
                      <a:pt x="31412" y="12865"/>
                      <a:pt x="30607" y="12837"/>
                      <a:pt x="29586" y="12837"/>
                    </a:cubicBezTo>
                    <a:lnTo>
                      <a:pt x="8800" y="12837"/>
                    </a:lnTo>
                    <a:cubicBezTo>
                      <a:pt x="7800" y="12837"/>
                      <a:pt x="6833" y="12841"/>
                      <a:pt x="5939" y="12847"/>
                    </a:cubicBezTo>
                    <a:cubicBezTo>
                      <a:pt x="5199" y="12851"/>
                      <a:pt x="4507" y="12855"/>
                      <a:pt x="3887" y="12855"/>
                    </a:cubicBezTo>
                    <a:cubicBezTo>
                      <a:pt x="3179" y="12855"/>
                      <a:pt x="2567" y="12850"/>
                      <a:pt x="2090" y="12837"/>
                    </a:cubicBezTo>
                    <a:lnTo>
                      <a:pt x="1783" y="12828"/>
                    </a:lnTo>
                    <a:cubicBezTo>
                      <a:pt x="706" y="12798"/>
                      <a:pt x="700" y="12793"/>
                      <a:pt x="570" y="12668"/>
                    </a:cubicBezTo>
                    <a:cubicBezTo>
                      <a:pt x="526" y="12627"/>
                      <a:pt x="520" y="12598"/>
                      <a:pt x="520" y="12571"/>
                    </a:cubicBezTo>
                    <a:cubicBezTo>
                      <a:pt x="520" y="12511"/>
                      <a:pt x="556" y="12333"/>
                      <a:pt x="912" y="11971"/>
                    </a:cubicBezTo>
                    <a:cubicBezTo>
                      <a:pt x="1108" y="11772"/>
                      <a:pt x="1452" y="11550"/>
                      <a:pt x="1848" y="11293"/>
                    </a:cubicBezTo>
                    <a:cubicBezTo>
                      <a:pt x="2410" y="10928"/>
                      <a:pt x="3111" y="10473"/>
                      <a:pt x="3670" y="9890"/>
                    </a:cubicBezTo>
                    <a:lnTo>
                      <a:pt x="4006" y="9544"/>
                    </a:lnTo>
                    <a:cubicBezTo>
                      <a:pt x="4870" y="8657"/>
                      <a:pt x="5947" y="7555"/>
                      <a:pt x="6528" y="6084"/>
                    </a:cubicBezTo>
                    <a:cubicBezTo>
                      <a:pt x="7009" y="4866"/>
                      <a:pt x="7250" y="2705"/>
                      <a:pt x="7410" y="1274"/>
                    </a:cubicBezTo>
                    <a:cubicBezTo>
                      <a:pt x="7465" y="775"/>
                      <a:pt x="7515" y="343"/>
                      <a:pt x="7558" y="87"/>
                    </a:cubicBezTo>
                    <a:lnTo>
                      <a:pt x="7048" y="0"/>
                    </a:lnTo>
                    <a:cubicBezTo>
                      <a:pt x="7002" y="269"/>
                      <a:pt x="6956" y="688"/>
                      <a:pt x="6896" y="1217"/>
                    </a:cubicBezTo>
                    <a:cubicBezTo>
                      <a:pt x="6739" y="2621"/>
                      <a:pt x="6503" y="4741"/>
                      <a:pt x="6047" y="5895"/>
                    </a:cubicBezTo>
                    <a:cubicBezTo>
                      <a:pt x="5506" y="7268"/>
                      <a:pt x="4512" y="8286"/>
                      <a:pt x="3637" y="9183"/>
                    </a:cubicBezTo>
                    <a:lnTo>
                      <a:pt x="3298" y="9533"/>
                    </a:lnTo>
                    <a:cubicBezTo>
                      <a:pt x="2779" y="10073"/>
                      <a:pt x="2136" y="10490"/>
                      <a:pt x="1568" y="10859"/>
                    </a:cubicBezTo>
                    <a:cubicBezTo>
                      <a:pt x="1145" y="11133"/>
                      <a:pt x="780" y="11369"/>
                      <a:pt x="546" y="11608"/>
                    </a:cubicBezTo>
                    <a:cubicBezTo>
                      <a:pt x="172" y="11988"/>
                      <a:pt x="0" y="12296"/>
                      <a:pt x="5" y="12578"/>
                    </a:cubicBezTo>
                    <a:cubicBezTo>
                      <a:pt x="6" y="12752"/>
                      <a:pt x="78" y="12911"/>
                      <a:pt x="211" y="13040"/>
                    </a:cubicBezTo>
                    <a:cubicBezTo>
                      <a:pt x="492" y="13309"/>
                      <a:pt x="611" y="13312"/>
                      <a:pt x="1770" y="13345"/>
                    </a:cubicBezTo>
                    <a:lnTo>
                      <a:pt x="2075" y="13354"/>
                    </a:lnTo>
                    <a:cubicBezTo>
                      <a:pt x="2547" y="13367"/>
                      <a:pt x="3149" y="13372"/>
                      <a:pt x="3843" y="13372"/>
                    </a:cubicBezTo>
                    <a:cubicBezTo>
                      <a:pt x="4476" y="13372"/>
                      <a:pt x="5185" y="13368"/>
                      <a:pt x="5944" y="13364"/>
                    </a:cubicBezTo>
                    <a:cubicBezTo>
                      <a:pt x="6836" y="13358"/>
                      <a:pt x="7802" y="13354"/>
                      <a:pt x="8802" y="13354"/>
                    </a:cubicBezTo>
                    <a:lnTo>
                      <a:pt x="29586" y="13354"/>
                    </a:lnTo>
                    <a:cubicBezTo>
                      <a:pt x="30598" y="13354"/>
                      <a:pt x="31397" y="13381"/>
                      <a:pt x="32040" y="13403"/>
                    </a:cubicBezTo>
                    <a:cubicBezTo>
                      <a:pt x="32484" y="13420"/>
                      <a:pt x="32860" y="13432"/>
                      <a:pt x="33192" y="13432"/>
                    </a:cubicBezTo>
                    <a:cubicBezTo>
                      <a:pt x="33609" y="13432"/>
                      <a:pt x="33956" y="13412"/>
                      <a:pt x="34274" y="13348"/>
                    </a:cubicBezTo>
                    <a:cubicBezTo>
                      <a:pt x="34682" y="13269"/>
                      <a:pt x="34972" y="13103"/>
                      <a:pt x="35137" y="12856"/>
                    </a:cubicBezTo>
                    <a:cubicBezTo>
                      <a:pt x="35363" y="12517"/>
                      <a:pt x="35282" y="12127"/>
                      <a:pt x="35252" y="11980"/>
                    </a:cubicBezTo>
                    <a:cubicBezTo>
                      <a:pt x="35195" y="11701"/>
                      <a:pt x="35007" y="11639"/>
                      <a:pt x="34871" y="11593"/>
                    </a:cubicBezTo>
                    <a:cubicBezTo>
                      <a:pt x="34721" y="11545"/>
                      <a:pt x="34470" y="11463"/>
                      <a:pt x="34019" y="11025"/>
                    </a:cubicBezTo>
                    <a:cubicBezTo>
                      <a:pt x="33815" y="10828"/>
                      <a:pt x="33540" y="10585"/>
                      <a:pt x="33225" y="10309"/>
                    </a:cubicBezTo>
                    <a:cubicBezTo>
                      <a:pt x="32202" y="9412"/>
                      <a:pt x="30800" y="8183"/>
                      <a:pt x="30101" y="6928"/>
                    </a:cubicBezTo>
                    <a:cubicBezTo>
                      <a:pt x="29367" y="5611"/>
                      <a:pt x="28902" y="3294"/>
                      <a:pt x="28625" y="1909"/>
                    </a:cubicBezTo>
                    <a:cubicBezTo>
                      <a:pt x="28552" y="1542"/>
                      <a:pt x="28489" y="1231"/>
                      <a:pt x="28435" y="1000"/>
                    </a:cubicBezTo>
                    <a:cubicBezTo>
                      <a:pt x="28376" y="749"/>
                      <a:pt x="28353" y="598"/>
                      <a:pt x="28346" y="510"/>
                    </a:cubicBezTo>
                    <a:cubicBezTo>
                      <a:pt x="28373" y="500"/>
                      <a:pt x="28400" y="486"/>
                      <a:pt x="28422" y="468"/>
                    </a:cubicBezTo>
                    <a:lnTo>
                      <a:pt x="28537" y="268"/>
                    </a:lnTo>
                    <a:lnTo>
                      <a:pt x="28247" y="234"/>
                    </a:lnTo>
                    <a:lnTo>
                      <a:pt x="28111" y="56"/>
                    </a:lnTo>
                    <a:cubicBezTo>
                      <a:pt x="28153" y="24"/>
                      <a:pt x="28202" y="8"/>
                      <a:pt x="28254" y="8"/>
                    </a:cubicBezTo>
                    <a:cubicBezTo>
                      <a:pt x="28256" y="8"/>
                      <a:pt x="28258" y="8"/>
                      <a:pt x="28261" y="8"/>
                    </a:cubicBezTo>
                    <a:cubicBezTo>
                      <a:pt x="28231" y="3"/>
                      <a:pt x="28203" y="0"/>
                      <a:pt x="281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969;p48"/>
              <p:cNvSpPr/>
              <p:nvPr/>
            </p:nvSpPr>
            <p:spPr>
              <a:xfrm>
                <a:off x="238125" y="1973675"/>
                <a:ext cx="2558775" cy="1623600"/>
              </a:xfrm>
              <a:custGeom>
                <a:avLst/>
                <a:gdLst/>
                <a:ahLst/>
                <a:cxnLst/>
                <a:rect l="l" t="t" r="r" b="b"/>
                <a:pathLst>
                  <a:path w="102351" h="64944" extrusionOk="0">
                    <a:moveTo>
                      <a:pt x="99608" y="516"/>
                    </a:moveTo>
                    <a:cubicBezTo>
                      <a:pt x="100838" y="516"/>
                      <a:pt x="101835" y="1513"/>
                      <a:pt x="101835" y="2744"/>
                    </a:cubicBezTo>
                    <a:lnTo>
                      <a:pt x="101835" y="62200"/>
                    </a:lnTo>
                    <a:cubicBezTo>
                      <a:pt x="101833" y="63429"/>
                      <a:pt x="100836" y="64425"/>
                      <a:pt x="99608" y="64426"/>
                    </a:cubicBezTo>
                    <a:lnTo>
                      <a:pt x="2743" y="64426"/>
                    </a:lnTo>
                    <a:cubicBezTo>
                      <a:pt x="1514" y="64425"/>
                      <a:pt x="519" y="63429"/>
                      <a:pt x="517" y="62200"/>
                    </a:cubicBezTo>
                    <a:lnTo>
                      <a:pt x="517" y="2744"/>
                    </a:lnTo>
                    <a:cubicBezTo>
                      <a:pt x="519" y="1515"/>
                      <a:pt x="1514" y="518"/>
                      <a:pt x="2743" y="516"/>
                    </a:cubicBezTo>
                    <a:close/>
                    <a:moveTo>
                      <a:pt x="2743" y="1"/>
                    </a:moveTo>
                    <a:cubicBezTo>
                      <a:pt x="1230" y="1"/>
                      <a:pt x="0" y="1229"/>
                      <a:pt x="0" y="2744"/>
                    </a:cubicBezTo>
                    <a:lnTo>
                      <a:pt x="0" y="62200"/>
                    </a:lnTo>
                    <a:cubicBezTo>
                      <a:pt x="0" y="63713"/>
                      <a:pt x="1230" y="64943"/>
                      <a:pt x="2743" y="64943"/>
                    </a:cubicBezTo>
                    <a:lnTo>
                      <a:pt x="99608" y="64943"/>
                    </a:lnTo>
                    <a:cubicBezTo>
                      <a:pt x="101120" y="64943"/>
                      <a:pt x="102351" y="63713"/>
                      <a:pt x="102351" y="62200"/>
                    </a:cubicBezTo>
                    <a:lnTo>
                      <a:pt x="102351" y="2744"/>
                    </a:lnTo>
                    <a:cubicBezTo>
                      <a:pt x="102351" y="1228"/>
                      <a:pt x="101123" y="1"/>
                      <a:pt x="996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970;p48"/>
              <p:cNvSpPr/>
              <p:nvPr/>
            </p:nvSpPr>
            <p:spPr>
              <a:xfrm>
                <a:off x="255425" y="1991200"/>
                <a:ext cx="2524175" cy="1588500"/>
              </a:xfrm>
              <a:custGeom>
                <a:avLst/>
                <a:gdLst/>
                <a:ahLst/>
                <a:cxnLst/>
                <a:rect l="l" t="t" r="r" b="b"/>
                <a:pathLst>
                  <a:path w="100967" h="63540" extrusionOk="0">
                    <a:moveTo>
                      <a:pt x="98640" y="518"/>
                    </a:moveTo>
                    <a:cubicBezTo>
                      <a:pt x="99639" y="518"/>
                      <a:pt x="100449" y="1328"/>
                      <a:pt x="100449" y="2328"/>
                    </a:cubicBezTo>
                    <a:lnTo>
                      <a:pt x="100449" y="61214"/>
                    </a:lnTo>
                    <a:cubicBezTo>
                      <a:pt x="100448" y="62212"/>
                      <a:pt x="99639" y="63022"/>
                      <a:pt x="98640" y="63024"/>
                    </a:cubicBezTo>
                    <a:lnTo>
                      <a:pt x="2328" y="63024"/>
                    </a:lnTo>
                    <a:cubicBezTo>
                      <a:pt x="1328" y="63022"/>
                      <a:pt x="519" y="62212"/>
                      <a:pt x="517" y="61214"/>
                    </a:cubicBezTo>
                    <a:lnTo>
                      <a:pt x="517" y="2328"/>
                    </a:lnTo>
                    <a:cubicBezTo>
                      <a:pt x="519" y="1328"/>
                      <a:pt x="1328" y="519"/>
                      <a:pt x="2328" y="518"/>
                    </a:cubicBezTo>
                    <a:close/>
                    <a:moveTo>
                      <a:pt x="2328" y="1"/>
                    </a:moveTo>
                    <a:cubicBezTo>
                      <a:pt x="1042" y="2"/>
                      <a:pt x="2" y="1043"/>
                      <a:pt x="0" y="2328"/>
                    </a:cubicBezTo>
                    <a:lnTo>
                      <a:pt x="0" y="61214"/>
                    </a:lnTo>
                    <a:cubicBezTo>
                      <a:pt x="2" y="62498"/>
                      <a:pt x="1042" y="63538"/>
                      <a:pt x="2328" y="63540"/>
                    </a:cubicBezTo>
                    <a:lnTo>
                      <a:pt x="98640" y="63540"/>
                    </a:lnTo>
                    <a:cubicBezTo>
                      <a:pt x="99925" y="63538"/>
                      <a:pt x="100965" y="62498"/>
                      <a:pt x="100967" y="61214"/>
                    </a:cubicBezTo>
                    <a:lnTo>
                      <a:pt x="100967" y="2328"/>
                    </a:lnTo>
                    <a:cubicBezTo>
                      <a:pt x="100967" y="1043"/>
                      <a:pt x="99925" y="1"/>
                      <a:pt x="986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971;p48"/>
              <p:cNvSpPr/>
              <p:nvPr/>
            </p:nvSpPr>
            <p:spPr>
              <a:xfrm>
                <a:off x="1091150" y="3888075"/>
                <a:ext cx="856825" cy="25"/>
              </a:xfrm>
              <a:custGeom>
                <a:avLst/>
                <a:gdLst/>
                <a:ahLst/>
                <a:cxnLst/>
                <a:rect l="l" t="t" r="r" b="b"/>
                <a:pathLst>
                  <a:path w="34273" h="1" extrusionOk="0">
                    <a:moveTo>
                      <a:pt x="1" y="0"/>
                    </a:moveTo>
                    <a:lnTo>
                      <a:pt x="34272" y="0"/>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972;p48"/>
              <p:cNvSpPr/>
              <p:nvPr/>
            </p:nvSpPr>
            <p:spPr>
              <a:xfrm>
                <a:off x="1091125" y="3881600"/>
                <a:ext cx="856850" cy="12925"/>
              </a:xfrm>
              <a:custGeom>
                <a:avLst/>
                <a:gdLst/>
                <a:ahLst/>
                <a:cxnLst/>
                <a:rect l="l" t="t" r="r" b="b"/>
                <a:pathLst>
                  <a:path w="34274" h="517" extrusionOk="0">
                    <a:moveTo>
                      <a:pt x="0" y="1"/>
                    </a:moveTo>
                    <a:lnTo>
                      <a:pt x="0" y="516"/>
                    </a:lnTo>
                    <a:lnTo>
                      <a:pt x="34273" y="516"/>
                    </a:lnTo>
                    <a:lnTo>
                      <a:pt x="342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9" name="Picture 18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4052" y="1319127"/>
              <a:ext cx="3334898" cy="2026846"/>
            </a:xfrm>
            <a:prstGeom prst="rect">
              <a:avLst/>
            </a:prstGeom>
          </p:spPr>
        </p:pic>
      </p:grpSp>
      <p:grpSp>
        <p:nvGrpSpPr>
          <p:cNvPr id="196" name="Group 195"/>
          <p:cNvGrpSpPr/>
          <p:nvPr/>
        </p:nvGrpSpPr>
        <p:grpSpPr>
          <a:xfrm>
            <a:off x="4953000" y="2332451"/>
            <a:ext cx="3310937" cy="2577252"/>
            <a:chOff x="4838202" y="1205463"/>
            <a:chExt cx="3576272" cy="2727969"/>
          </a:xfrm>
        </p:grpSpPr>
        <p:grpSp>
          <p:nvGrpSpPr>
            <p:cNvPr id="197" name="Google Shape;966;p48"/>
            <p:cNvGrpSpPr/>
            <p:nvPr/>
          </p:nvGrpSpPr>
          <p:grpSpPr>
            <a:xfrm>
              <a:off x="4838202" y="1205463"/>
              <a:ext cx="3576272" cy="2727969"/>
              <a:chOff x="238125" y="1973675"/>
              <a:chExt cx="2558775" cy="1951825"/>
            </a:xfrm>
          </p:grpSpPr>
          <p:sp>
            <p:nvSpPr>
              <p:cNvPr id="199" name="Google Shape;967;p48"/>
              <p:cNvSpPr/>
              <p:nvPr/>
            </p:nvSpPr>
            <p:spPr>
              <a:xfrm>
                <a:off x="325550" y="2055000"/>
                <a:ext cx="2386075" cy="1459975"/>
              </a:xfrm>
              <a:custGeom>
                <a:avLst/>
                <a:gdLst/>
                <a:ahLst/>
                <a:cxnLst/>
                <a:rect l="l" t="t" r="r" b="b"/>
                <a:pathLst>
                  <a:path w="95443" h="58399" extrusionOk="0">
                    <a:moveTo>
                      <a:pt x="94925" y="516"/>
                    </a:moveTo>
                    <a:lnTo>
                      <a:pt x="94925" y="57881"/>
                    </a:lnTo>
                    <a:lnTo>
                      <a:pt x="518" y="57881"/>
                    </a:lnTo>
                    <a:lnTo>
                      <a:pt x="518" y="516"/>
                    </a:lnTo>
                    <a:close/>
                    <a:moveTo>
                      <a:pt x="260" y="0"/>
                    </a:moveTo>
                    <a:cubicBezTo>
                      <a:pt x="118" y="0"/>
                      <a:pt x="1" y="115"/>
                      <a:pt x="1" y="259"/>
                    </a:cubicBezTo>
                    <a:lnTo>
                      <a:pt x="1" y="58140"/>
                    </a:lnTo>
                    <a:cubicBezTo>
                      <a:pt x="1" y="58282"/>
                      <a:pt x="118" y="58399"/>
                      <a:pt x="260" y="58399"/>
                    </a:cubicBezTo>
                    <a:lnTo>
                      <a:pt x="95184" y="58399"/>
                    </a:lnTo>
                    <a:cubicBezTo>
                      <a:pt x="95326" y="58399"/>
                      <a:pt x="95441" y="58282"/>
                      <a:pt x="95441" y="58140"/>
                    </a:cubicBezTo>
                    <a:lnTo>
                      <a:pt x="95441" y="259"/>
                    </a:lnTo>
                    <a:cubicBezTo>
                      <a:pt x="95442" y="115"/>
                      <a:pt x="95326" y="0"/>
                      <a:pt x="95184" y="0"/>
                    </a:cubicBezTo>
                    <a:close/>
                  </a:path>
                </a:pathLst>
              </a:custGeom>
              <a:solidFill>
                <a:srgbClr val="2F8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968;p48"/>
              <p:cNvSpPr/>
              <p:nvPr/>
            </p:nvSpPr>
            <p:spPr>
              <a:xfrm>
                <a:off x="1075325" y="3589700"/>
                <a:ext cx="884075" cy="335800"/>
              </a:xfrm>
              <a:custGeom>
                <a:avLst/>
                <a:gdLst/>
                <a:ahLst/>
                <a:cxnLst/>
                <a:rect l="l" t="t" r="r" b="b"/>
                <a:pathLst>
                  <a:path w="35363" h="13432" extrusionOk="0">
                    <a:moveTo>
                      <a:pt x="28176" y="0"/>
                    </a:moveTo>
                    <a:cubicBezTo>
                      <a:pt x="28078" y="0"/>
                      <a:pt x="27996" y="34"/>
                      <a:pt x="27932" y="102"/>
                    </a:cubicBezTo>
                    <a:cubicBezTo>
                      <a:pt x="27790" y="253"/>
                      <a:pt x="27790" y="509"/>
                      <a:pt x="27932" y="1118"/>
                    </a:cubicBezTo>
                    <a:cubicBezTo>
                      <a:pt x="27985" y="1344"/>
                      <a:pt x="28047" y="1651"/>
                      <a:pt x="28119" y="2009"/>
                    </a:cubicBezTo>
                    <a:cubicBezTo>
                      <a:pt x="28420" y="3516"/>
                      <a:pt x="28876" y="5791"/>
                      <a:pt x="29651" y="7179"/>
                    </a:cubicBezTo>
                    <a:cubicBezTo>
                      <a:pt x="30394" y="8514"/>
                      <a:pt x="31835" y="9775"/>
                      <a:pt x="32886" y="10698"/>
                    </a:cubicBezTo>
                    <a:cubicBezTo>
                      <a:pt x="33194" y="10968"/>
                      <a:pt x="33463" y="11203"/>
                      <a:pt x="33660" y="11396"/>
                    </a:cubicBezTo>
                    <a:cubicBezTo>
                      <a:pt x="34197" y="11917"/>
                      <a:pt x="34530" y="12027"/>
                      <a:pt x="34711" y="12085"/>
                    </a:cubicBezTo>
                    <a:cubicBezTo>
                      <a:pt x="34724" y="12089"/>
                      <a:pt x="34738" y="12094"/>
                      <a:pt x="34750" y="12098"/>
                    </a:cubicBezTo>
                    <a:cubicBezTo>
                      <a:pt x="34781" y="12255"/>
                      <a:pt x="34798" y="12433"/>
                      <a:pt x="34708" y="12569"/>
                    </a:cubicBezTo>
                    <a:cubicBezTo>
                      <a:pt x="34621" y="12698"/>
                      <a:pt x="34443" y="12789"/>
                      <a:pt x="34176" y="12841"/>
                    </a:cubicBezTo>
                    <a:cubicBezTo>
                      <a:pt x="33894" y="12897"/>
                      <a:pt x="33576" y="12915"/>
                      <a:pt x="33188" y="12915"/>
                    </a:cubicBezTo>
                    <a:cubicBezTo>
                      <a:pt x="32866" y="12915"/>
                      <a:pt x="32496" y="12902"/>
                      <a:pt x="32057" y="12888"/>
                    </a:cubicBezTo>
                    <a:cubicBezTo>
                      <a:pt x="31412" y="12865"/>
                      <a:pt x="30607" y="12837"/>
                      <a:pt x="29586" y="12837"/>
                    </a:cubicBezTo>
                    <a:lnTo>
                      <a:pt x="8800" y="12837"/>
                    </a:lnTo>
                    <a:cubicBezTo>
                      <a:pt x="7800" y="12837"/>
                      <a:pt x="6833" y="12841"/>
                      <a:pt x="5939" y="12847"/>
                    </a:cubicBezTo>
                    <a:cubicBezTo>
                      <a:pt x="5199" y="12851"/>
                      <a:pt x="4507" y="12855"/>
                      <a:pt x="3887" y="12855"/>
                    </a:cubicBezTo>
                    <a:cubicBezTo>
                      <a:pt x="3179" y="12855"/>
                      <a:pt x="2567" y="12850"/>
                      <a:pt x="2090" y="12837"/>
                    </a:cubicBezTo>
                    <a:lnTo>
                      <a:pt x="1783" y="12828"/>
                    </a:lnTo>
                    <a:cubicBezTo>
                      <a:pt x="706" y="12798"/>
                      <a:pt x="700" y="12793"/>
                      <a:pt x="570" y="12668"/>
                    </a:cubicBezTo>
                    <a:cubicBezTo>
                      <a:pt x="526" y="12627"/>
                      <a:pt x="520" y="12598"/>
                      <a:pt x="520" y="12571"/>
                    </a:cubicBezTo>
                    <a:cubicBezTo>
                      <a:pt x="520" y="12511"/>
                      <a:pt x="556" y="12333"/>
                      <a:pt x="912" y="11971"/>
                    </a:cubicBezTo>
                    <a:cubicBezTo>
                      <a:pt x="1108" y="11772"/>
                      <a:pt x="1452" y="11550"/>
                      <a:pt x="1848" y="11293"/>
                    </a:cubicBezTo>
                    <a:cubicBezTo>
                      <a:pt x="2410" y="10928"/>
                      <a:pt x="3111" y="10473"/>
                      <a:pt x="3670" y="9890"/>
                    </a:cubicBezTo>
                    <a:lnTo>
                      <a:pt x="4006" y="9544"/>
                    </a:lnTo>
                    <a:cubicBezTo>
                      <a:pt x="4870" y="8657"/>
                      <a:pt x="5947" y="7555"/>
                      <a:pt x="6528" y="6084"/>
                    </a:cubicBezTo>
                    <a:cubicBezTo>
                      <a:pt x="7009" y="4866"/>
                      <a:pt x="7250" y="2705"/>
                      <a:pt x="7410" y="1274"/>
                    </a:cubicBezTo>
                    <a:cubicBezTo>
                      <a:pt x="7465" y="775"/>
                      <a:pt x="7515" y="343"/>
                      <a:pt x="7558" y="87"/>
                    </a:cubicBezTo>
                    <a:lnTo>
                      <a:pt x="7048" y="0"/>
                    </a:lnTo>
                    <a:cubicBezTo>
                      <a:pt x="7002" y="269"/>
                      <a:pt x="6956" y="688"/>
                      <a:pt x="6896" y="1217"/>
                    </a:cubicBezTo>
                    <a:cubicBezTo>
                      <a:pt x="6739" y="2621"/>
                      <a:pt x="6503" y="4741"/>
                      <a:pt x="6047" y="5895"/>
                    </a:cubicBezTo>
                    <a:cubicBezTo>
                      <a:pt x="5506" y="7268"/>
                      <a:pt x="4512" y="8286"/>
                      <a:pt x="3637" y="9183"/>
                    </a:cubicBezTo>
                    <a:lnTo>
                      <a:pt x="3298" y="9533"/>
                    </a:lnTo>
                    <a:cubicBezTo>
                      <a:pt x="2779" y="10073"/>
                      <a:pt x="2136" y="10490"/>
                      <a:pt x="1568" y="10859"/>
                    </a:cubicBezTo>
                    <a:cubicBezTo>
                      <a:pt x="1145" y="11133"/>
                      <a:pt x="780" y="11369"/>
                      <a:pt x="546" y="11608"/>
                    </a:cubicBezTo>
                    <a:cubicBezTo>
                      <a:pt x="172" y="11988"/>
                      <a:pt x="0" y="12296"/>
                      <a:pt x="5" y="12578"/>
                    </a:cubicBezTo>
                    <a:cubicBezTo>
                      <a:pt x="6" y="12752"/>
                      <a:pt x="78" y="12911"/>
                      <a:pt x="211" y="13040"/>
                    </a:cubicBezTo>
                    <a:cubicBezTo>
                      <a:pt x="492" y="13309"/>
                      <a:pt x="611" y="13312"/>
                      <a:pt x="1770" y="13345"/>
                    </a:cubicBezTo>
                    <a:lnTo>
                      <a:pt x="2075" y="13354"/>
                    </a:lnTo>
                    <a:cubicBezTo>
                      <a:pt x="2547" y="13367"/>
                      <a:pt x="3149" y="13372"/>
                      <a:pt x="3843" y="13372"/>
                    </a:cubicBezTo>
                    <a:cubicBezTo>
                      <a:pt x="4476" y="13372"/>
                      <a:pt x="5185" y="13368"/>
                      <a:pt x="5944" y="13364"/>
                    </a:cubicBezTo>
                    <a:cubicBezTo>
                      <a:pt x="6836" y="13358"/>
                      <a:pt x="7802" y="13354"/>
                      <a:pt x="8802" y="13354"/>
                    </a:cubicBezTo>
                    <a:lnTo>
                      <a:pt x="29586" y="13354"/>
                    </a:lnTo>
                    <a:cubicBezTo>
                      <a:pt x="30598" y="13354"/>
                      <a:pt x="31397" y="13381"/>
                      <a:pt x="32040" y="13403"/>
                    </a:cubicBezTo>
                    <a:cubicBezTo>
                      <a:pt x="32484" y="13420"/>
                      <a:pt x="32860" y="13432"/>
                      <a:pt x="33192" y="13432"/>
                    </a:cubicBezTo>
                    <a:cubicBezTo>
                      <a:pt x="33609" y="13432"/>
                      <a:pt x="33956" y="13412"/>
                      <a:pt x="34274" y="13348"/>
                    </a:cubicBezTo>
                    <a:cubicBezTo>
                      <a:pt x="34682" y="13269"/>
                      <a:pt x="34972" y="13103"/>
                      <a:pt x="35137" y="12856"/>
                    </a:cubicBezTo>
                    <a:cubicBezTo>
                      <a:pt x="35363" y="12517"/>
                      <a:pt x="35282" y="12127"/>
                      <a:pt x="35252" y="11980"/>
                    </a:cubicBezTo>
                    <a:cubicBezTo>
                      <a:pt x="35195" y="11701"/>
                      <a:pt x="35007" y="11639"/>
                      <a:pt x="34871" y="11593"/>
                    </a:cubicBezTo>
                    <a:cubicBezTo>
                      <a:pt x="34721" y="11545"/>
                      <a:pt x="34470" y="11463"/>
                      <a:pt x="34019" y="11025"/>
                    </a:cubicBezTo>
                    <a:cubicBezTo>
                      <a:pt x="33815" y="10828"/>
                      <a:pt x="33540" y="10585"/>
                      <a:pt x="33225" y="10309"/>
                    </a:cubicBezTo>
                    <a:cubicBezTo>
                      <a:pt x="32202" y="9412"/>
                      <a:pt x="30800" y="8183"/>
                      <a:pt x="30101" y="6928"/>
                    </a:cubicBezTo>
                    <a:cubicBezTo>
                      <a:pt x="29367" y="5611"/>
                      <a:pt x="28902" y="3294"/>
                      <a:pt x="28625" y="1909"/>
                    </a:cubicBezTo>
                    <a:cubicBezTo>
                      <a:pt x="28552" y="1542"/>
                      <a:pt x="28489" y="1231"/>
                      <a:pt x="28435" y="1000"/>
                    </a:cubicBezTo>
                    <a:cubicBezTo>
                      <a:pt x="28376" y="749"/>
                      <a:pt x="28353" y="598"/>
                      <a:pt x="28346" y="510"/>
                    </a:cubicBezTo>
                    <a:cubicBezTo>
                      <a:pt x="28373" y="500"/>
                      <a:pt x="28400" y="486"/>
                      <a:pt x="28422" y="468"/>
                    </a:cubicBezTo>
                    <a:lnTo>
                      <a:pt x="28537" y="268"/>
                    </a:lnTo>
                    <a:lnTo>
                      <a:pt x="28247" y="234"/>
                    </a:lnTo>
                    <a:lnTo>
                      <a:pt x="28111" y="56"/>
                    </a:lnTo>
                    <a:cubicBezTo>
                      <a:pt x="28153" y="24"/>
                      <a:pt x="28202" y="8"/>
                      <a:pt x="28254" y="8"/>
                    </a:cubicBezTo>
                    <a:cubicBezTo>
                      <a:pt x="28256" y="8"/>
                      <a:pt x="28258" y="8"/>
                      <a:pt x="28261" y="8"/>
                    </a:cubicBezTo>
                    <a:cubicBezTo>
                      <a:pt x="28231" y="3"/>
                      <a:pt x="28203" y="0"/>
                      <a:pt x="28176" y="0"/>
                    </a:cubicBezTo>
                    <a:close/>
                  </a:path>
                </a:pathLst>
              </a:custGeom>
              <a:solidFill>
                <a:schemeClr val="accent6">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969;p48"/>
              <p:cNvSpPr/>
              <p:nvPr/>
            </p:nvSpPr>
            <p:spPr>
              <a:xfrm>
                <a:off x="238125" y="1973675"/>
                <a:ext cx="2558775" cy="1623600"/>
              </a:xfrm>
              <a:custGeom>
                <a:avLst/>
                <a:gdLst/>
                <a:ahLst/>
                <a:cxnLst/>
                <a:rect l="l" t="t" r="r" b="b"/>
                <a:pathLst>
                  <a:path w="102351" h="64944" extrusionOk="0">
                    <a:moveTo>
                      <a:pt x="99608" y="516"/>
                    </a:moveTo>
                    <a:cubicBezTo>
                      <a:pt x="100838" y="516"/>
                      <a:pt x="101835" y="1513"/>
                      <a:pt x="101835" y="2744"/>
                    </a:cubicBezTo>
                    <a:lnTo>
                      <a:pt x="101835" y="62200"/>
                    </a:lnTo>
                    <a:cubicBezTo>
                      <a:pt x="101833" y="63429"/>
                      <a:pt x="100836" y="64425"/>
                      <a:pt x="99608" y="64426"/>
                    </a:cubicBezTo>
                    <a:lnTo>
                      <a:pt x="2743" y="64426"/>
                    </a:lnTo>
                    <a:cubicBezTo>
                      <a:pt x="1514" y="64425"/>
                      <a:pt x="519" y="63429"/>
                      <a:pt x="517" y="62200"/>
                    </a:cubicBezTo>
                    <a:lnTo>
                      <a:pt x="517" y="2744"/>
                    </a:lnTo>
                    <a:cubicBezTo>
                      <a:pt x="519" y="1515"/>
                      <a:pt x="1514" y="518"/>
                      <a:pt x="2743" y="516"/>
                    </a:cubicBezTo>
                    <a:close/>
                    <a:moveTo>
                      <a:pt x="2743" y="1"/>
                    </a:moveTo>
                    <a:cubicBezTo>
                      <a:pt x="1230" y="1"/>
                      <a:pt x="0" y="1229"/>
                      <a:pt x="0" y="2744"/>
                    </a:cubicBezTo>
                    <a:lnTo>
                      <a:pt x="0" y="62200"/>
                    </a:lnTo>
                    <a:cubicBezTo>
                      <a:pt x="0" y="63713"/>
                      <a:pt x="1230" y="64943"/>
                      <a:pt x="2743" y="64943"/>
                    </a:cubicBezTo>
                    <a:lnTo>
                      <a:pt x="99608" y="64943"/>
                    </a:lnTo>
                    <a:cubicBezTo>
                      <a:pt x="101120" y="64943"/>
                      <a:pt x="102351" y="63713"/>
                      <a:pt x="102351" y="62200"/>
                    </a:cubicBezTo>
                    <a:lnTo>
                      <a:pt x="102351" y="2744"/>
                    </a:lnTo>
                    <a:cubicBezTo>
                      <a:pt x="102351" y="1228"/>
                      <a:pt x="101123" y="1"/>
                      <a:pt x="99608" y="1"/>
                    </a:cubicBezTo>
                    <a:close/>
                  </a:path>
                </a:pathLst>
              </a:custGeom>
              <a:solidFill>
                <a:schemeClr val="accent6">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970;p48"/>
              <p:cNvSpPr/>
              <p:nvPr/>
            </p:nvSpPr>
            <p:spPr>
              <a:xfrm>
                <a:off x="255425" y="1991200"/>
                <a:ext cx="2524175" cy="1588500"/>
              </a:xfrm>
              <a:custGeom>
                <a:avLst/>
                <a:gdLst/>
                <a:ahLst/>
                <a:cxnLst/>
                <a:rect l="l" t="t" r="r" b="b"/>
                <a:pathLst>
                  <a:path w="100967" h="63540" extrusionOk="0">
                    <a:moveTo>
                      <a:pt x="98640" y="518"/>
                    </a:moveTo>
                    <a:cubicBezTo>
                      <a:pt x="99639" y="518"/>
                      <a:pt x="100449" y="1328"/>
                      <a:pt x="100449" y="2328"/>
                    </a:cubicBezTo>
                    <a:lnTo>
                      <a:pt x="100449" y="61214"/>
                    </a:lnTo>
                    <a:cubicBezTo>
                      <a:pt x="100448" y="62212"/>
                      <a:pt x="99639" y="63022"/>
                      <a:pt x="98640" y="63024"/>
                    </a:cubicBezTo>
                    <a:lnTo>
                      <a:pt x="2328" y="63024"/>
                    </a:lnTo>
                    <a:cubicBezTo>
                      <a:pt x="1328" y="63022"/>
                      <a:pt x="519" y="62212"/>
                      <a:pt x="517" y="61214"/>
                    </a:cubicBezTo>
                    <a:lnTo>
                      <a:pt x="517" y="2328"/>
                    </a:lnTo>
                    <a:cubicBezTo>
                      <a:pt x="519" y="1328"/>
                      <a:pt x="1328" y="519"/>
                      <a:pt x="2328" y="518"/>
                    </a:cubicBezTo>
                    <a:close/>
                    <a:moveTo>
                      <a:pt x="2328" y="1"/>
                    </a:moveTo>
                    <a:cubicBezTo>
                      <a:pt x="1042" y="2"/>
                      <a:pt x="2" y="1043"/>
                      <a:pt x="0" y="2328"/>
                    </a:cubicBezTo>
                    <a:lnTo>
                      <a:pt x="0" y="61214"/>
                    </a:lnTo>
                    <a:cubicBezTo>
                      <a:pt x="2" y="62498"/>
                      <a:pt x="1042" y="63538"/>
                      <a:pt x="2328" y="63540"/>
                    </a:cubicBezTo>
                    <a:lnTo>
                      <a:pt x="98640" y="63540"/>
                    </a:lnTo>
                    <a:cubicBezTo>
                      <a:pt x="99925" y="63538"/>
                      <a:pt x="100965" y="62498"/>
                      <a:pt x="100967" y="61214"/>
                    </a:cubicBezTo>
                    <a:lnTo>
                      <a:pt x="100967" y="2328"/>
                    </a:lnTo>
                    <a:cubicBezTo>
                      <a:pt x="100967" y="1043"/>
                      <a:pt x="99925" y="1"/>
                      <a:pt x="98640" y="1"/>
                    </a:cubicBezTo>
                    <a:close/>
                  </a:path>
                </a:pathLst>
              </a:custGeom>
              <a:solidFill>
                <a:schemeClr val="accent3">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971;p48"/>
              <p:cNvSpPr/>
              <p:nvPr/>
            </p:nvSpPr>
            <p:spPr>
              <a:xfrm>
                <a:off x="1091150" y="3888075"/>
                <a:ext cx="856825" cy="25"/>
              </a:xfrm>
              <a:custGeom>
                <a:avLst/>
                <a:gdLst/>
                <a:ahLst/>
                <a:cxnLst/>
                <a:rect l="l" t="t" r="r" b="b"/>
                <a:pathLst>
                  <a:path w="34273" h="1" extrusionOk="0">
                    <a:moveTo>
                      <a:pt x="1" y="0"/>
                    </a:moveTo>
                    <a:lnTo>
                      <a:pt x="34272" y="0"/>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972;p48"/>
              <p:cNvSpPr/>
              <p:nvPr/>
            </p:nvSpPr>
            <p:spPr>
              <a:xfrm>
                <a:off x="1091125" y="3881600"/>
                <a:ext cx="856850" cy="12925"/>
              </a:xfrm>
              <a:custGeom>
                <a:avLst/>
                <a:gdLst/>
                <a:ahLst/>
                <a:cxnLst/>
                <a:rect l="l" t="t" r="r" b="b"/>
                <a:pathLst>
                  <a:path w="34274" h="517" extrusionOk="0">
                    <a:moveTo>
                      <a:pt x="0" y="1"/>
                    </a:moveTo>
                    <a:lnTo>
                      <a:pt x="0" y="516"/>
                    </a:lnTo>
                    <a:lnTo>
                      <a:pt x="34273" y="516"/>
                    </a:lnTo>
                    <a:lnTo>
                      <a:pt x="34273" y="1"/>
                    </a:lnTo>
                    <a:close/>
                  </a:path>
                </a:pathLst>
              </a:custGeom>
              <a:solidFill>
                <a:schemeClr val="accent6">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8"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0392" y="1305151"/>
              <a:ext cx="3334898" cy="2040822"/>
            </a:xfrm>
            <a:prstGeom prst="rect">
              <a:avLst/>
            </a:prstGeom>
            <a:noFill/>
            <a:ln>
              <a:noFill/>
            </a:ln>
          </p:spPr>
        </p:pic>
      </p:grpSp>
    </p:spTree>
    <p:extLst>
      <p:ext uri="{BB962C8B-B14F-4D97-AF65-F5344CB8AC3E}">
        <p14:creationId xmlns:p14="http://schemas.microsoft.com/office/powerpoint/2010/main" val="1190179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Calibri Light" panose="020F0302020204030204" pitchFamily="34" charset="0"/>
                <a:cs typeface="Calibri Light" panose="020F0302020204030204" pitchFamily="34" charset="0"/>
              </a:rPr>
              <a:t>2.3. Tính chất</a:t>
            </a:r>
            <a:endParaRPr lang="en-US" b="1">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p:txBody>
          <a:bodyPr>
            <a:normAutofit fontScale="92500"/>
          </a:bodyPr>
          <a:lstStyle/>
          <a:p>
            <a:pPr lvl="1" algn="just">
              <a:lnSpc>
                <a:spcPct val="150000"/>
              </a:lnSpc>
            </a:pPr>
            <a:r>
              <a:rPr lang="vi-VN" sz="2000"/>
              <a:t>Mâu thuẫn là sự liên hệ, tác động qua lại lẫn nhau của các mặt đối lập bên trong một sự vật, một hiện </a:t>
            </a:r>
            <a:r>
              <a:rPr lang="vi-VN" sz="2000" smtClean="0"/>
              <a:t>tượng</a:t>
            </a:r>
            <a:endParaRPr lang="en-US" sz="2000" smtClean="0"/>
          </a:p>
          <a:p>
            <a:pPr lvl="1" algn="just">
              <a:lnSpc>
                <a:spcPct val="150000"/>
              </a:lnSpc>
            </a:pPr>
            <a:r>
              <a:rPr lang="vi-VN" sz="2000" smtClean="0"/>
              <a:t>Mâu </a:t>
            </a:r>
            <a:r>
              <a:rPr lang="vi-VN" sz="2000"/>
              <a:t>thuẫn là hiện tượng khách quan và phổ </a:t>
            </a:r>
            <a:r>
              <a:rPr lang="vi-VN" sz="2000" smtClean="0"/>
              <a:t>biến</a:t>
            </a:r>
            <a:endParaRPr lang="en-US" sz="2000" smtClean="0"/>
          </a:p>
          <a:p>
            <a:pPr lvl="1" algn="just">
              <a:lnSpc>
                <a:spcPct val="150000"/>
              </a:lnSpc>
            </a:pPr>
            <a:r>
              <a:rPr lang="vi-VN" sz="2000" smtClean="0"/>
              <a:t>Mâu </a:t>
            </a:r>
            <a:r>
              <a:rPr lang="vi-VN" sz="2000"/>
              <a:t>thuẫn có tính chất khách quan vì nó là cái vốn có trong sự vật, hiện tượng, là bản chất chung của mọi sự vật, hiện </a:t>
            </a:r>
            <a:r>
              <a:rPr lang="vi-VN" sz="2000" smtClean="0"/>
              <a:t>tượng</a:t>
            </a:r>
            <a:endParaRPr lang="en-US" sz="2000" smtClean="0"/>
          </a:p>
          <a:p>
            <a:pPr lvl="1" algn="just">
              <a:lnSpc>
                <a:spcPct val="150000"/>
              </a:lnSpc>
            </a:pPr>
            <a:r>
              <a:rPr lang="vi-VN" sz="2000" smtClean="0"/>
              <a:t>Mâu </a:t>
            </a:r>
            <a:r>
              <a:rPr lang="vi-VN" sz="2000"/>
              <a:t>thuẫn có tính phổ biến vì nó tồn tại trong tất cả mọi sự vật hiện tượng, mọi giai đoạn, mọi quá trình, tồn tại trong cả tự nhiên, xã hội và tư </a:t>
            </a:r>
            <a:r>
              <a:rPr lang="vi-VN" sz="2000" smtClean="0"/>
              <a:t>duy</a:t>
            </a:r>
            <a:endParaRPr lang="en-US" sz="2000"/>
          </a:p>
        </p:txBody>
      </p:sp>
    </p:spTree>
    <p:extLst>
      <p:ext uri="{BB962C8B-B14F-4D97-AF65-F5344CB8AC3E}">
        <p14:creationId xmlns:p14="http://schemas.microsoft.com/office/powerpoint/2010/main" val="9787744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Calibri Light" panose="020F0302020204030204" pitchFamily="34" charset="0"/>
                <a:cs typeface="Calibri Light" panose="020F0302020204030204" pitchFamily="34" charset="0"/>
              </a:rPr>
              <a:t>3. Ý nghĩa của quy luật</a:t>
            </a:r>
            <a:endParaRPr lang="en-US" b="1">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p:txBody>
          <a:bodyPr>
            <a:normAutofit/>
          </a:bodyPr>
          <a:lstStyle/>
          <a:p>
            <a:pPr lvl="1" algn="just">
              <a:lnSpc>
                <a:spcPct val="150000"/>
              </a:lnSpc>
            </a:pPr>
            <a:r>
              <a:rPr lang="vi-VN" sz="2000" smtClean="0">
                <a:latin typeface="Arial (Body)"/>
              </a:rPr>
              <a:t>Để nhận thức đúng bản chất của sự vật và tìm ra phương hướng, giải pháp đúng cho hoạt động thực tiễn, ta phải đi sâu nghiên cứu phát hiện ra mâu thuẫn của sự vật</a:t>
            </a:r>
            <a:endParaRPr lang="en-US" sz="2000" smtClean="0">
              <a:latin typeface="Arial (Body)"/>
            </a:endParaRPr>
          </a:p>
          <a:p>
            <a:pPr lvl="1" algn="just">
              <a:lnSpc>
                <a:spcPct val="150000"/>
              </a:lnSpc>
            </a:pPr>
            <a:r>
              <a:rPr lang="en-US" sz="2000" smtClean="0">
                <a:latin typeface="Arial (Body)"/>
              </a:rPr>
              <a:t>Phải xem xét quá trình phát sinh, phát triển của từng mâu thuẫn</a:t>
            </a:r>
          </a:p>
          <a:p>
            <a:pPr lvl="1" algn="just">
              <a:lnSpc>
                <a:spcPct val="150000"/>
              </a:lnSpc>
            </a:pPr>
            <a:r>
              <a:rPr lang="vi-VN" sz="2000" smtClean="0">
                <a:latin typeface="Arial (Body)"/>
              </a:rPr>
              <a:t>Để thúc đẩy sự vật phát triển, ta phải tìm mọi cách để giải quyết mâu thuẫn, không được điều hòa mâu thuẫn</a:t>
            </a:r>
            <a:endParaRPr lang="en-US" sz="2000">
              <a:latin typeface="Arial (Body)"/>
            </a:endParaRPr>
          </a:p>
        </p:txBody>
      </p:sp>
    </p:spTree>
    <p:extLst>
      <p:ext uri="{BB962C8B-B14F-4D97-AF65-F5344CB8AC3E}">
        <p14:creationId xmlns:p14="http://schemas.microsoft.com/office/powerpoint/2010/main" val="32422192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Calibri Light" panose="020F0302020204030204" pitchFamily="34" charset="0"/>
                <a:cs typeface="Calibri Light" panose="020F0302020204030204" pitchFamily="34" charset="0"/>
              </a:rPr>
              <a:t>Thành Viên nhóm 2</a:t>
            </a:r>
            <a:endParaRPr lang="en-US" b="1">
              <a:latin typeface="Calibri Light" panose="020F0302020204030204" pitchFamily="34" charset="0"/>
              <a:cs typeface="Calibri Light" panose="020F0302020204030204" pitchFamily="34"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21309782"/>
              </p:ext>
            </p:extLst>
          </p:nvPr>
        </p:nvGraphicFramePr>
        <p:xfrm>
          <a:off x="914400" y="2286000"/>
          <a:ext cx="7467600" cy="3665220"/>
        </p:xfrm>
        <a:graphic>
          <a:graphicData uri="http://schemas.openxmlformats.org/drawingml/2006/table">
            <a:tbl>
              <a:tblPr/>
              <a:tblGrid>
                <a:gridCol w="595477">
                  <a:extLst>
                    <a:ext uri="{9D8B030D-6E8A-4147-A177-3AD203B41FA5}">
                      <a16:colId xmlns:a16="http://schemas.microsoft.com/office/drawing/2014/main" val="1197843275"/>
                    </a:ext>
                  </a:extLst>
                </a:gridCol>
                <a:gridCol w="3572860">
                  <a:extLst>
                    <a:ext uri="{9D8B030D-6E8A-4147-A177-3AD203B41FA5}">
                      <a16:colId xmlns:a16="http://schemas.microsoft.com/office/drawing/2014/main" val="260972501"/>
                    </a:ext>
                  </a:extLst>
                </a:gridCol>
                <a:gridCol w="1609397">
                  <a:extLst>
                    <a:ext uri="{9D8B030D-6E8A-4147-A177-3AD203B41FA5}">
                      <a16:colId xmlns:a16="http://schemas.microsoft.com/office/drawing/2014/main" val="3656219598"/>
                    </a:ext>
                  </a:extLst>
                </a:gridCol>
                <a:gridCol w="1689866">
                  <a:extLst>
                    <a:ext uri="{9D8B030D-6E8A-4147-A177-3AD203B41FA5}">
                      <a16:colId xmlns:a16="http://schemas.microsoft.com/office/drawing/2014/main" val="1376573340"/>
                    </a:ext>
                  </a:extLst>
                </a:gridCol>
              </a:tblGrid>
              <a:tr h="200025">
                <a:tc>
                  <a:txBody>
                    <a:bodyPr/>
                    <a:lstStyle/>
                    <a:p>
                      <a:pPr algn="ctr" rtl="0" fontAlgn="b"/>
                      <a:r>
                        <a:rPr lang="en-US" sz="1600" b="1" smtClean="0">
                          <a:effectLst/>
                          <a:latin typeface="Arial" panose="020B0604020202020204" pitchFamily="34" charset="0"/>
                          <a:cs typeface="Arial" panose="020B0604020202020204" pitchFamily="34" charset="0"/>
                        </a:rPr>
                        <a:t>STT</a:t>
                      </a:r>
                      <a:endParaRPr lang="en-US" sz="1600" b="1">
                        <a:effectLst/>
                        <a:latin typeface="Arial" panose="020B0604020202020204" pitchFamily="34" charset="0"/>
                        <a:cs typeface="Arial" panose="020B0604020202020204" pitchFamily="34" charset="0"/>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D9D9"/>
                    </a:solidFill>
                  </a:tcPr>
                </a:tc>
                <a:tc>
                  <a:txBody>
                    <a:bodyPr/>
                    <a:lstStyle/>
                    <a:p>
                      <a:pPr rtl="0" fontAlgn="b"/>
                      <a:r>
                        <a:rPr lang="en-US" sz="1600" b="1">
                          <a:effectLst/>
                          <a:latin typeface="Arial" panose="020B0604020202020204" pitchFamily="34" charset="0"/>
                          <a:cs typeface="Arial" panose="020B0604020202020204" pitchFamily="34" charset="0"/>
                        </a:rPr>
                        <a:t>Họ </a:t>
                      </a:r>
                      <a:r>
                        <a:rPr lang="en-US" sz="1600" b="1" smtClean="0">
                          <a:effectLst/>
                          <a:latin typeface="Arial" panose="020B0604020202020204" pitchFamily="34" charset="0"/>
                          <a:cs typeface="Arial" panose="020B0604020202020204" pitchFamily="34" charset="0"/>
                        </a:rPr>
                        <a:t>tên</a:t>
                      </a:r>
                      <a:endParaRPr lang="en-US" sz="1600" b="1">
                        <a:effectLst/>
                        <a:latin typeface="Arial" panose="020B0604020202020204" pitchFamily="34" charset="0"/>
                        <a:cs typeface="Arial" panose="020B0604020202020204" pitchFamily="34" charset="0"/>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D9D9"/>
                    </a:solidFill>
                  </a:tcPr>
                </a:tc>
                <a:tc>
                  <a:txBody>
                    <a:bodyPr/>
                    <a:lstStyle/>
                    <a:p>
                      <a:pPr rtl="0" fontAlgn="b"/>
                      <a:r>
                        <a:rPr lang="en-US" sz="1600" b="1">
                          <a:effectLst/>
                          <a:latin typeface="Arial" panose="020B0604020202020204" pitchFamily="34" charset="0"/>
                          <a:cs typeface="Arial" panose="020B0604020202020204" pitchFamily="34" charset="0"/>
                        </a:rPr>
                        <a:t>SHHV</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D9D9"/>
                    </a:solidFill>
                  </a:tcPr>
                </a:tc>
                <a:tc>
                  <a:txBody>
                    <a:bodyPr/>
                    <a:lstStyle/>
                    <a:p>
                      <a:pPr rtl="0" fontAlgn="b"/>
                      <a:r>
                        <a:rPr lang="en-US" sz="1600" b="1">
                          <a:effectLst/>
                          <a:latin typeface="Arial" panose="020B0604020202020204" pitchFamily="34" charset="0"/>
                          <a:cs typeface="Arial" panose="020B0604020202020204" pitchFamily="34" charset="0"/>
                        </a:rPr>
                        <a:t>Ghi chú</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D9D9"/>
                    </a:solidFill>
                  </a:tcPr>
                </a:tc>
                <a:extLst>
                  <a:ext uri="{0D108BD9-81ED-4DB2-BD59-A6C34878D82A}">
                    <a16:rowId xmlns:a16="http://schemas.microsoft.com/office/drawing/2014/main" val="2827702739"/>
                  </a:ext>
                </a:extLst>
              </a:tr>
              <a:tr h="200025">
                <a:tc>
                  <a:txBody>
                    <a:bodyPr/>
                    <a:lstStyle/>
                    <a:p>
                      <a:pPr algn="ctr" rtl="0" fontAlgn="b"/>
                      <a:r>
                        <a:rPr lang="en-US" sz="1600">
                          <a:effectLst/>
                          <a:latin typeface="Arial" panose="020B0604020202020204" pitchFamily="34" charset="0"/>
                          <a:cs typeface="Arial" panose="020B0604020202020204" pitchFamily="34" charset="0"/>
                        </a:rPr>
                        <a:t>1</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vi-VN" sz="1600">
                          <a:effectLst/>
                          <a:latin typeface="Arial" panose="020B0604020202020204" pitchFamily="34" charset="0"/>
                          <a:cs typeface="Arial" panose="020B0604020202020204" pitchFamily="34" charset="0"/>
                        </a:rPr>
                        <a:t>Trần Văn Hưng</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rtl="0" fontAlgn="b"/>
                      <a:r>
                        <a:rPr lang="en-US" sz="1600">
                          <a:effectLst/>
                          <a:latin typeface="Arial" panose="020B0604020202020204" pitchFamily="34" charset="0"/>
                          <a:cs typeface="Arial" panose="020B0604020202020204" pitchFamily="34" charset="0"/>
                        </a:rPr>
                        <a:t>20025008</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vi-VN" sz="1600">
                          <a:effectLst/>
                          <a:latin typeface="Arial" panose="020B0604020202020204" pitchFamily="34" charset="0"/>
                          <a:cs typeface="Arial" panose="020B0604020202020204" pitchFamily="34" charset="0"/>
                        </a:rPr>
                        <a:t>Trưởng nhóm</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824309654"/>
                  </a:ext>
                </a:extLst>
              </a:tr>
              <a:tr h="200025">
                <a:tc>
                  <a:txBody>
                    <a:bodyPr/>
                    <a:lstStyle/>
                    <a:p>
                      <a:pPr algn="ctr" rtl="0" fontAlgn="b"/>
                      <a:r>
                        <a:rPr lang="en-US" sz="1600">
                          <a:effectLst/>
                          <a:latin typeface="Arial" panose="020B0604020202020204" pitchFamily="34" charset="0"/>
                          <a:cs typeface="Arial" panose="020B0604020202020204" pitchFamily="34" charset="0"/>
                        </a:rPr>
                        <a:t>2</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1600">
                          <a:effectLst/>
                          <a:latin typeface="Arial" panose="020B0604020202020204" pitchFamily="34" charset="0"/>
                          <a:cs typeface="Arial" panose="020B0604020202020204" pitchFamily="34" charset="0"/>
                        </a:rPr>
                        <a:t>Hoàng Long</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rtl="0" fontAlgn="b"/>
                      <a:r>
                        <a:rPr lang="en-US" sz="1600">
                          <a:effectLst/>
                          <a:latin typeface="Arial" panose="020B0604020202020204" pitchFamily="34" charset="0"/>
                          <a:cs typeface="Arial" panose="020B0604020202020204" pitchFamily="34" charset="0"/>
                        </a:rPr>
                        <a:t>22025029</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endParaRPr lang="en-US" sz="1600">
                        <a:effectLst/>
                        <a:latin typeface="Arial" panose="020B0604020202020204" pitchFamily="34" charset="0"/>
                        <a:cs typeface="Arial" panose="020B0604020202020204" pitchFamily="34" charset="0"/>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462870110"/>
                  </a:ext>
                </a:extLst>
              </a:tr>
              <a:tr h="200025">
                <a:tc>
                  <a:txBody>
                    <a:bodyPr/>
                    <a:lstStyle/>
                    <a:p>
                      <a:pPr algn="ctr" rtl="0" fontAlgn="b"/>
                      <a:r>
                        <a:rPr lang="en-US" sz="1600">
                          <a:effectLst/>
                          <a:latin typeface="Arial" panose="020B0604020202020204" pitchFamily="34" charset="0"/>
                          <a:cs typeface="Arial" panose="020B0604020202020204" pitchFamily="34" charset="0"/>
                        </a:rPr>
                        <a:t>3</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1600">
                          <a:effectLst/>
                          <a:latin typeface="Arial" panose="020B0604020202020204" pitchFamily="34" charset="0"/>
                          <a:cs typeface="Arial" panose="020B0604020202020204" pitchFamily="34" charset="0"/>
                        </a:rPr>
                        <a:t>Hoàng Anh Tú</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rtl="0" fontAlgn="b"/>
                      <a:r>
                        <a:rPr lang="en-US" sz="1600">
                          <a:effectLst/>
                          <a:latin typeface="Arial" panose="020B0604020202020204" pitchFamily="34" charset="0"/>
                          <a:cs typeface="Arial" panose="020B0604020202020204" pitchFamily="34" charset="0"/>
                        </a:rPr>
                        <a:t>20025043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endParaRPr lang="en-US" sz="1600">
                        <a:effectLst/>
                        <a:latin typeface="Arial" panose="020B0604020202020204" pitchFamily="34" charset="0"/>
                        <a:cs typeface="Arial" panose="020B0604020202020204" pitchFamily="34" charset="0"/>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721334297"/>
                  </a:ext>
                </a:extLst>
              </a:tr>
              <a:tr h="182880">
                <a:tc>
                  <a:txBody>
                    <a:bodyPr/>
                    <a:lstStyle/>
                    <a:p>
                      <a:pPr algn="ctr" rtl="0" fontAlgn="b"/>
                      <a:r>
                        <a:rPr lang="en-US" sz="1600">
                          <a:effectLst/>
                          <a:latin typeface="Arial" panose="020B0604020202020204" pitchFamily="34" charset="0"/>
                          <a:cs typeface="Arial" panose="020B0604020202020204" pitchFamily="34" charset="0"/>
                        </a:rPr>
                        <a:t>4</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1600">
                          <a:effectLst/>
                          <a:latin typeface="Arial" panose="020B0604020202020204" pitchFamily="34" charset="0"/>
                          <a:cs typeface="Arial" panose="020B0604020202020204" pitchFamily="34" charset="0"/>
                        </a:rPr>
                        <a:t>Trần Đăng Hòa</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rtl="0" fontAlgn="b"/>
                      <a:r>
                        <a:rPr lang="en-US" sz="1600">
                          <a:effectLst/>
                          <a:latin typeface="Arial" panose="020B0604020202020204" pitchFamily="34" charset="0"/>
                          <a:cs typeface="Arial" panose="020B0604020202020204" pitchFamily="34" charset="0"/>
                        </a:rPr>
                        <a:t>20025020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endParaRPr lang="en-US" sz="1600">
                        <a:effectLst/>
                        <a:latin typeface="Arial" panose="020B0604020202020204" pitchFamily="34" charset="0"/>
                        <a:cs typeface="Arial" panose="020B0604020202020204" pitchFamily="34" charset="0"/>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2898231"/>
                  </a:ext>
                </a:extLst>
              </a:tr>
              <a:tr h="190500">
                <a:tc>
                  <a:txBody>
                    <a:bodyPr/>
                    <a:lstStyle/>
                    <a:p>
                      <a:pPr algn="ctr" rtl="0" fontAlgn="b"/>
                      <a:r>
                        <a:rPr lang="en-US" sz="1600">
                          <a:effectLst/>
                          <a:latin typeface="Arial" panose="020B0604020202020204" pitchFamily="34" charset="0"/>
                          <a:cs typeface="Arial" panose="020B0604020202020204" pitchFamily="34" charset="0"/>
                        </a:rPr>
                        <a:t>5</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1600">
                          <a:effectLst/>
                          <a:latin typeface="Arial" panose="020B0604020202020204" pitchFamily="34" charset="0"/>
                          <a:cs typeface="Arial" panose="020B0604020202020204" pitchFamily="34" charset="0"/>
                        </a:rPr>
                        <a:t>Trần Lâm</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fontAlgn="b"/>
                      <a:r>
                        <a:rPr lang="en-US" sz="1600">
                          <a:effectLst/>
                          <a:latin typeface="Arial" panose="020B0604020202020204" pitchFamily="34" charset="0"/>
                          <a:cs typeface="Arial" panose="020B0604020202020204" pitchFamily="34" charset="0"/>
                        </a:rPr>
                        <a:t>20025027</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en-US" sz="1600">
                        <a:effectLst/>
                        <a:latin typeface="Arial" panose="020B0604020202020204" pitchFamily="34" charset="0"/>
                        <a:cs typeface="Arial" panose="020B0604020202020204" pitchFamily="34" charset="0"/>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632772802"/>
                  </a:ext>
                </a:extLst>
              </a:tr>
              <a:tr h="200025">
                <a:tc>
                  <a:txBody>
                    <a:bodyPr/>
                    <a:lstStyle/>
                    <a:p>
                      <a:pPr algn="ctr" rtl="0" fontAlgn="b"/>
                      <a:r>
                        <a:rPr lang="en-US" sz="1600">
                          <a:effectLst/>
                          <a:latin typeface="Arial" panose="020B0604020202020204" pitchFamily="34" charset="0"/>
                          <a:cs typeface="Arial" panose="020B0604020202020204" pitchFamily="34" charset="0"/>
                        </a:rPr>
                        <a:t>6</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1600">
                          <a:effectLst/>
                          <a:latin typeface="Arial" panose="020B0604020202020204" pitchFamily="34" charset="0"/>
                          <a:cs typeface="Arial" panose="020B0604020202020204" pitchFamily="34" charset="0"/>
                        </a:rPr>
                        <a:t>Nguyễn Thành Trung (1985)</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fontAlgn="b"/>
                      <a:r>
                        <a:rPr lang="en-US" sz="1600">
                          <a:effectLst/>
                          <a:latin typeface="Arial" panose="020B0604020202020204" pitchFamily="34" charset="0"/>
                          <a:cs typeface="Arial" panose="020B0604020202020204" pitchFamily="34" charset="0"/>
                        </a:rPr>
                        <a:t>20025039</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en-US" sz="1600">
                        <a:effectLst/>
                        <a:latin typeface="Arial" panose="020B0604020202020204" pitchFamily="34" charset="0"/>
                        <a:cs typeface="Arial" panose="020B0604020202020204" pitchFamily="34" charset="0"/>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688281740"/>
                  </a:ext>
                </a:extLst>
              </a:tr>
              <a:tr h="200025">
                <a:tc>
                  <a:txBody>
                    <a:bodyPr/>
                    <a:lstStyle/>
                    <a:p>
                      <a:pPr algn="ctr" rtl="0" fontAlgn="b"/>
                      <a:r>
                        <a:rPr lang="en-US" sz="1600">
                          <a:effectLst/>
                          <a:latin typeface="Arial" panose="020B0604020202020204" pitchFamily="34" charset="0"/>
                          <a:cs typeface="Arial" panose="020B0604020202020204" pitchFamily="34" charset="0"/>
                        </a:rPr>
                        <a:t>7</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vi-VN" sz="1600">
                          <a:effectLst/>
                          <a:latin typeface="Arial" panose="020B0604020202020204" pitchFamily="34" charset="0"/>
                          <a:cs typeface="Arial" panose="020B0604020202020204" pitchFamily="34" charset="0"/>
                        </a:rPr>
                        <a:t>Dương Văn Huy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fontAlgn="b"/>
                      <a:r>
                        <a:rPr lang="en-US" sz="1600">
                          <a:effectLst/>
                          <a:latin typeface="Arial" panose="020B0604020202020204" pitchFamily="34" charset="0"/>
                          <a:cs typeface="Arial" panose="020B0604020202020204" pitchFamily="34" charset="0"/>
                        </a:rPr>
                        <a:t>20025022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en-US" sz="1600">
                        <a:effectLst/>
                        <a:latin typeface="Arial" panose="020B0604020202020204" pitchFamily="34" charset="0"/>
                        <a:cs typeface="Arial" panose="020B0604020202020204" pitchFamily="34" charset="0"/>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715759371"/>
                  </a:ext>
                </a:extLst>
              </a:tr>
              <a:tr h="200025">
                <a:tc>
                  <a:txBody>
                    <a:bodyPr/>
                    <a:lstStyle/>
                    <a:p>
                      <a:pPr algn="ctr" rtl="0" fontAlgn="b"/>
                      <a:r>
                        <a:rPr lang="en-US" sz="1600">
                          <a:effectLst/>
                          <a:latin typeface="Arial" panose="020B0604020202020204" pitchFamily="34" charset="0"/>
                          <a:cs typeface="Arial" panose="020B0604020202020204" pitchFamily="34" charset="0"/>
                        </a:rPr>
                        <a:t>8</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1600">
                          <a:effectLst/>
                          <a:latin typeface="Arial" panose="020B0604020202020204" pitchFamily="34" charset="0"/>
                          <a:cs typeface="Arial" panose="020B0604020202020204" pitchFamily="34" charset="0"/>
                        </a:rPr>
                        <a:t>Nguyễn Đình Tuân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fontAlgn="b"/>
                      <a:r>
                        <a:rPr lang="en-US" sz="1600">
                          <a:effectLst/>
                          <a:latin typeface="Arial" panose="020B0604020202020204" pitchFamily="34" charset="0"/>
                          <a:cs typeface="Arial" panose="020B0604020202020204" pitchFamily="34" charset="0"/>
                        </a:rPr>
                        <a:t>19025034</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en-US" sz="1600">
                        <a:effectLst/>
                        <a:latin typeface="Arial" panose="020B0604020202020204" pitchFamily="34" charset="0"/>
                        <a:cs typeface="Arial" panose="020B0604020202020204" pitchFamily="34" charset="0"/>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180367728"/>
                  </a:ext>
                </a:extLst>
              </a:tr>
              <a:tr h="200025">
                <a:tc>
                  <a:txBody>
                    <a:bodyPr/>
                    <a:lstStyle/>
                    <a:p>
                      <a:pPr algn="ctr" rtl="0" fontAlgn="b"/>
                      <a:r>
                        <a:rPr lang="en-US" sz="1600">
                          <a:effectLst/>
                          <a:latin typeface="Arial" panose="020B0604020202020204" pitchFamily="34" charset="0"/>
                          <a:cs typeface="Arial" panose="020B0604020202020204" pitchFamily="34" charset="0"/>
                        </a:rPr>
                        <a:t>9</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1600">
                          <a:effectLst/>
                          <a:latin typeface="Arial" panose="020B0604020202020204" pitchFamily="34" charset="0"/>
                          <a:cs typeface="Arial" panose="020B0604020202020204" pitchFamily="34" charset="0"/>
                        </a:rPr>
                        <a:t>Trần Xuân Đạt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fontAlgn="b"/>
                      <a:r>
                        <a:rPr lang="en-US" sz="1600">
                          <a:effectLst/>
                          <a:latin typeface="Arial" panose="020B0604020202020204" pitchFamily="34" charset="0"/>
                          <a:cs typeface="Arial" panose="020B0604020202020204" pitchFamily="34" charset="0"/>
                        </a:rPr>
                        <a:t>19025028</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en-US" sz="1600">
                        <a:effectLst/>
                        <a:latin typeface="Arial" panose="020B0604020202020204" pitchFamily="34" charset="0"/>
                        <a:cs typeface="Arial" panose="020B0604020202020204" pitchFamily="34" charset="0"/>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866651613"/>
                  </a:ext>
                </a:extLst>
              </a:tr>
              <a:tr h="200025">
                <a:tc>
                  <a:txBody>
                    <a:bodyPr/>
                    <a:lstStyle/>
                    <a:p>
                      <a:pPr algn="ctr" rtl="0" fontAlgn="b"/>
                      <a:r>
                        <a:rPr lang="en-US" sz="1600">
                          <a:effectLst/>
                          <a:latin typeface="Arial" panose="020B0604020202020204" pitchFamily="34" charset="0"/>
                          <a:cs typeface="Arial" panose="020B0604020202020204" pitchFamily="34" charset="0"/>
                        </a:rPr>
                        <a:t>10</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1600">
                          <a:effectLst/>
                          <a:latin typeface="Arial" panose="020B0604020202020204" pitchFamily="34" charset="0"/>
                          <a:cs typeface="Arial" panose="020B0604020202020204" pitchFamily="34" charset="0"/>
                        </a:rPr>
                        <a:t>Nguyễn Chí Thanh</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fontAlgn="b"/>
                      <a:r>
                        <a:rPr lang="en-US" sz="1600">
                          <a:effectLst/>
                          <a:latin typeface="Arial" panose="020B0604020202020204" pitchFamily="34" charset="0"/>
                          <a:cs typeface="Arial" panose="020B0604020202020204" pitchFamily="34" charset="0"/>
                        </a:rPr>
                        <a:t>20025033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en-US" sz="1600">
                        <a:effectLst/>
                        <a:latin typeface="Arial" panose="020B0604020202020204" pitchFamily="34" charset="0"/>
                        <a:cs typeface="Arial" panose="020B0604020202020204" pitchFamily="34" charset="0"/>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194264935"/>
                  </a:ext>
                </a:extLst>
              </a:tr>
              <a:tr h="200025">
                <a:tc>
                  <a:txBody>
                    <a:bodyPr/>
                    <a:lstStyle/>
                    <a:p>
                      <a:pPr algn="ctr" rtl="0" fontAlgn="b"/>
                      <a:r>
                        <a:rPr lang="en-US" sz="1600">
                          <a:effectLst/>
                          <a:latin typeface="Arial" panose="020B0604020202020204" pitchFamily="34" charset="0"/>
                          <a:cs typeface="Arial" panose="020B0604020202020204" pitchFamily="34" charset="0"/>
                        </a:rPr>
                        <a:t>11</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1600">
                          <a:effectLst/>
                          <a:latin typeface="Arial" panose="020B0604020202020204" pitchFamily="34" charset="0"/>
                          <a:cs typeface="Arial" panose="020B0604020202020204" pitchFamily="34" charset="0"/>
                        </a:rPr>
                        <a:t>Trần Đức Trung</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fontAlgn="b"/>
                      <a:r>
                        <a:rPr lang="en-US" sz="1600">
                          <a:effectLst/>
                          <a:latin typeface="Arial" panose="020B0604020202020204" pitchFamily="34" charset="0"/>
                          <a:cs typeface="Arial" panose="020B0604020202020204" pitchFamily="34" charset="0"/>
                        </a:rPr>
                        <a:t>20025041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en-US" sz="1600">
                        <a:effectLst/>
                        <a:latin typeface="Arial" panose="020B0604020202020204" pitchFamily="34" charset="0"/>
                        <a:cs typeface="Arial" panose="020B0604020202020204" pitchFamily="34" charset="0"/>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771200224"/>
                  </a:ext>
                </a:extLst>
              </a:tr>
              <a:tr h="200025">
                <a:tc>
                  <a:txBody>
                    <a:bodyPr/>
                    <a:lstStyle/>
                    <a:p>
                      <a:pPr algn="ctr" rtl="0" fontAlgn="b"/>
                      <a:r>
                        <a:rPr lang="en-US" sz="1600">
                          <a:effectLst/>
                          <a:latin typeface="Arial" panose="020B0604020202020204" pitchFamily="34" charset="0"/>
                          <a:cs typeface="Arial" panose="020B0604020202020204" pitchFamily="34" charset="0"/>
                        </a:rPr>
                        <a:t>12</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b"/>
                      <a:r>
                        <a:rPr lang="vi-VN" sz="1600">
                          <a:effectLst/>
                          <a:latin typeface="Arial" panose="020B0604020202020204" pitchFamily="34" charset="0"/>
                          <a:cs typeface="Arial" panose="020B0604020202020204" pitchFamily="34" charset="0"/>
                        </a:rPr>
                        <a:t>Trần Phương Thảo</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rtl="0" fontAlgn="b"/>
                      <a:endParaRPr lang="en-US" sz="1600">
                        <a:effectLst/>
                        <a:latin typeface="Arial" panose="020B0604020202020204" pitchFamily="34" charset="0"/>
                        <a:cs typeface="Arial" panose="020B0604020202020204" pitchFamily="34" charset="0"/>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
                      <a:endParaRPr lang="en-US" sz="1600">
                        <a:effectLst/>
                        <a:latin typeface="Arial" panose="020B0604020202020204" pitchFamily="34" charset="0"/>
                        <a:cs typeface="Arial" panose="020B0604020202020204" pitchFamily="34" charset="0"/>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1165322"/>
                  </a:ext>
                </a:extLst>
              </a:tr>
            </a:tbl>
          </a:graphicData>
        </a:graphic>
      </p:graphicFrame>
    </p:spTree>
    <p:extLst>
      <p:ext uri="{BB962C8B-B14F-4D97-AF65-F5344CB8AC3E}">
        <p14:creationId xmlns:p14="http://schemas.microsoft.com/office/powerpoint/2010/main" val="27526029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4400" smtClean="0"/>
              <a:t>Thanks for listening!</a:t>
            </a:r>
            <a:endParaRPr lang="en-US" sz="4400"/>
          </a:p>
        </p:txBody>
      </p:sp>
      <p:sp>
        <p:nvSpPr>
          <p:cNvPr id="4" name="Rectangle 3"/>
          <p:cNvSpPr/>
          <p:nvPr/>
        </p:nvSpPr>
        <p:spPr>
          <a:xfrm>
            <a:off x="304800" y="685800"/>
            <a:ext cx="838200" cy="1295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81783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Calibri Light" panose="020F0302020204030204" pitchFamily="34" charset="0"/>
                <a:cs typeface="Calibri Light" panose="020F0302020204030204" pitchFamily="34" charset="0"/>
              </a:rPr>
              <a:t>Nội dung</a:t>
            </a:r>
            <a:endParaRPr lang="en-US" b="1">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p:txBody>
          <a:bodyPr/>
          <a:lstStyle/>
          <a:p>
            <a:pPr marL="514350" indent="-514350">
              <a:buFont typeface="+mj-lt"/>
              <a:buAutoNum type="arabicPeriod"/>
            </a:pPr>
            <a:r>
              <a:rPr lang="en-US" smtClean="0"/>
              <a:t>Các khái niệm</a:t>
            </a:r>
          </a:p>
          <a:p>
            <a:pPr marL="514350" indent="-514350">
              <a:buFont typeface="+mj-lt"/>
              <a:buAutoNum type="arabicPeriod"/>
            </a:pPr>
            <a:r>
              <a:rPr lang="en-US" smtClean="0"/>
              <a:t>Nội dung quy luật</a:t>
            </a:r>
          </a:p>
          <a:p>
            <a:pPr marL="514350" indent="-514350">
              <a:buFont typeface="+mj-lt"/>
              <a:buAutoNum type="arabicPeriod"/>
            </a:pPr>
            <a:r>
              <a:rPr lang="en-US" smtClean="0"/>
              <a:t>Ý nghĩa của quy luật</a:t>
            </a:r>
          </a:p>
        </p:txBody>
      </p:sp>
    </p:spTree>
    <p:extLst>
      <p:ext uri="{BB962C8B-B14F-4D97-AF65-F5344CB8AC3E}">
        <p14:creationId xmlns:p14="http://schemas.microsoft.com/office/powerpoint/2010/main" val="8345705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Calibri Light" panose="020F0302020204030204" pitchFamily="34" charset="0"/>
                <a:cs typeface="Calibri Light" panose="020F0302020204030204" pitchFamily="34" charset="0"/>
              </a:rPr>
              <a:t>1. Các khái niệm</a:t>
            </a:r>
            <a:endParaRPr lang="en-US" b="1">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p:txBody>
          <a:bodyPr/>
          <a:lstStyle/>
          <a:p>
            <a:pPr marL="0" indent="0">
              <a:buNone/>
            </a:pPr>
            <a:r>
              <a:rPr lang="en-US" smtClean="0"/>
              <a:t>1.1. Các mặt đối lập</a:t>
            </a:r>
          </a:p>
          <a:p>
            <a:pPr marL="0" indent="0">
              <a:buNone/>
            </a:pPr>
            <a:r>
              <a:rPr lang="en-US" smtClean="0"/>
              <a:t>1.2. Mâu thuẫn biện chứng</a:t>
            </a:r>
          </a:p>
          <a:p>
            <a:pPr marL="0" indent="0">
              <a:buNone/>
            </a:pPr>
            <a:r>
              <a:rPr lang="en-US" smtClean="0"/>
              <a:t>1.3. Sự thống nhất</a:t>
            </a:r>
          </a:p>
          <a:p>
            <a:pPr marL="0" indent="0">
              <a:buNone/>
            </a:pPr>
            <a:r>
              <a:rPr lang="en-US" smtClean="0"/>
              <a:t>1.4. Sự đấu tranh</a:t>
            </a:r>
            <a:endParaRPr lang="en-US"/>
          </a:p>
        </p:txBody>
      </p:sp>
    </p:spTree>
    <p:extLst>
      <p:ext uri="{BB962C8B-B14F-4D97-AF65-F5344CB8AC3E}">
        <p14:creationId xmlns:p14="http://schemas.microsoft.com/office/powerpoint/2010/main" val="9900100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Calibri Light" panose="020F0302020204030204" pitchFamily="34" charset="0"/>
                <a:cs typeface="Calibri Light" panose="020F0302020204030204" pitchFamily="34" charset="0"/>
              </a:rPr>
              <a:t>1.1. Các mặt đối lập</a:t>
            </a:r>
            <a:endParaRPr lang="en-US" b="1">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a:xfrm>
            <a:off x="628650" y="1825625"/>
            <a:ext cx="7886700" cy="2424111"/>
          </a:xfrm>
        </p:spPr>
        <p:txBody>
          <a:bodyPr>
            <a:normAutofit lnSpcReduction="10000"/>
          </a:bodyPr>
          <a:lstStyle/>
          <a:p>
            <a:pPr lvl="1" algn="just">
              <a:lnSpc>
                <a:spcPct val="150000"/>
              </a:lnSpc>
            </a:pPr>
            <a:r>
              <a:rPr lang="vi-VN" b="1" smtClean="0">
                <a:latin typeface="Arial (Body)"/>
              </a:rPr>
              <a:t>Mặt đối lập</a:t>
            </a:r>
            <a:r>
              <a:rPr lang="en-US" b="1" smtClean="0">
                <a:latin typeface="Arial (Body)"/>
              </a:rPr>
              <a:t>:</a:t>
            </a:r>
            <a:r>
              <a:rPr lang="vi-VN" b="1" smtClean="0">
                <a:latin typeface="Arial (Body)"/>
              </a:rPr>
              <a:t> </a:t>
            </a:r>
            <a:r>
              <a:rPr lang="vi-VN" smtClean="0">
                <a:latin typeface="Arial (Body)"/>
              </a:rPr>
              <a:t>là những mặt có những đặc điểm, những thuộc tính, những tính quy định có khuynh hướng biến đổi trái ngược nhau tồn tại một cách khách quan trong tự nhiên, xã hội và tư duy</a:t>
            </a:r>
            <a:endParaRPr lang="en-US">
              <a:latin typeface="Arial (Body)"/>
            </a:endParaRPr>
          </a:p>
          <a:p>
            <a:pPr lvl="1" algn="just">
              <a:lnSpc>
                <a:spcPct val="150000"/>
              </a:lnSpc>
            </a:pPr>
            <a:r>
              <a:rPr lang="en-US" smtClean="0"/>
              <a:t>T</a:t>
            </a:r>
            <a:r>
              <a:rPr lang="vi-VN" smtClean="0"/>
              <a:t>ất </a:t>
            </a:r>
            <a:r>
              <a:rPr lang="vi-VN"/>
              <a:t>cả các sự vật, hiện tượng trên thế giới đều chứa đựng những mặt trái ngược </a:t>
            </a:r>
            <a:r>
              <a:rPr lang="vi-VN" smtClean="0"/>
              <a:t>nhau</a:t>
            </a:r>
            <a:endParaRPr lang="en-US">
              <a:latin typeface="Arial (Body)"/>
            </a:endParaRPr>
          </a:p>
          <a:p>
            <a:pPr lvl="1" algn="just">
              <a:lnSpc>
                <a:spcPct val="150000"/>
              </a:lnSpc>
            </a:pPr>
            <a:r>
              <a:rPr lang="en-US" b="1" smtClean="0">
                <a:latin typeface="Arial (Body)"/>
              </a:rPr>
              <a:t>Ví dụ: </a:t>
            </a:r>
            <a:r>
              <a:rPr lang="en-US" smtClean="0">
                <a:latin typeface="Arial (Body)"/>
              </a:rPr>
              <a:t>Trái - phải, đồng hóa – dị hóa, cung – cầu,…</a:t>
            </a:r>
            <a:endParaRPr lang="en-US">
              <a:latin typeface="Arial (Body)"/>
            </a:endParaRPr>
          </a:p>
        </p:txBody>
      </p:sp>
      <p:pic>
        <p:nvPicPr>
          <p:cNvPr id="4" name="Google Shape;138;p25"/>
          <p:cNvPicPr preferRelativeResize="0"/>
          <p:nvPr/>
        </p:nvPicPr>
        <p:blipFill>
          <a:blip r:embed="rId2">
            <a:alphaModFix/>
          </a:blip>
          <a:stretch>
            <a:fillRect/>
          </a:stretch>
        </p:blipFill>
        <p:spPr>
          <a:xfrm>
            <a:off x="990600" y="4402136"/>
            <a:ext cx="2978277" cy="2074864"/>
          </a:xfrm>
          <a:prstGeom prst="rect">
            <a:avLst/>
          </a:prstGeom>
          <a:noFill/>
          <a:ln>
            <a:noFill/>
          </a:ln>
        </p:spPr>
      </p:pic>
      <p:pic>
        <p:nvPicPr>
          <p:cNvPr id="5" name="Google Shape;139;p25"/>
          <p:cNvPicPr preferRelativeResize="0"/>
          <p:nvPr/>
        </p:nvPicPr>
        <p:blipFill>
          <a:blip r:embed="rId3">
            <a:alphaModFix/>
          </a:blip>
          <a:stretch>
            <a:fillRect/>
          </a:stretch>
        </p:blipFill>
        <p:spPr>
          <a:xfrm>
            <a:off x="4480276" y="4419600"/>
            <a:ext cx="4020206" cy="2057400"/>
          </a:xfrm>
          <a:prstGeom prst="rect">
            <a:avLst/>
          </a:prstGeom>
          <a:noFill/>
          <a:ln>
            <a:noFill/>
          </a:ln>
        </p:spPr>
      </p:pic>
    </p:spTree>
    <p:extLst>
      <p:ext uri="{BB962C8B-B14F-4D97-AF65-F5344CB8AC3E}">
        <p14:creationId xmlns:p14="http://schemas.microsoft.com/office/powerpoint/2010/main" val="32224282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842504" cy="1499616"/>
          </a:xfrm>
        </p:spPr>
        <p:txBody>
          <a:bodyPr/>
          <a:lstStyle/>
          <a:p>
            <a:r>
              <a:rPr lang="en-US" b="1" smtClean="0">
                <a:latin typeface="Calibri Light" panose="020F0302020204030204" pitchFamily="34" charset="0"/>
                <a:cs typeface="Calibri Light" panose="020F0302020204030204" pitchFamily="34" charset="0"/>
              </a:rPr>
              <a:t>1.2. Mâu thuẫn biện chứng</a:t>
            </a:r>
          </a:p>
        </p:txBody>
      </p:sp>
      <p:sp>
        <p:nvSpPr>
          <p:cNvPr id="3" name="Content Placeholder 2"/>
          <p:cNvSpPr>
            <a:spLocks noGrp="1"/>
          </p:cNvSpPr>
          <p:nvPr>
            <p:ph idx="1"/>
          </p:nvPr>
        </p:nvSpPr>
        <p:spPr/>
        <p:txBody>
          <a:bodyPr>
            <a:normAutofit/>
          </a:bodyPr>
          <a:lstStyle/>
          <a:p>
            <a:pPr lvl="1" algn="just">
              <a:lnSpc>
                <a:spcPct val="150000"/>
              </a:lnSpc>
            </a:pPr>
            <a:r>
              <a:rPr lang="en-US" sz="2000" b="1" smtClean="0">
                <a:latin typeface="Arial (Body)"/>
              </a:rPr>
              <a:t>Mâu thuẫn biện chứng: </a:t>
            </a:r>
            <a:r>
              <a:rPr lang="en-US" sz="2000" smtClean="0">
                <a:latin typeface="Arial (Body)"/>
              </a:rPr>
              <a:t>được tạo thành bởi sự liên hệ, tác động qua lại lẫn nhau theo hướng trái ngược nhau, xung đột lẫn nhau của các mặt đối lập</a:t>
            </a:r>
          </a:p>
          <a:p>
            <a:pPr lvl="1" algn="just">
              <a:lnSpc>
                <a:spcPct val="150000"/>
              </a:lnSpc>
            </a:pPr>
            <a:r>
              <a:rPr lang="en-US" sz="2000" smtClean="0">
                <a:latin typeface="Arial (Body)"/>
              </a:rPr>
              <a:t>M</a:t>
            </a:r>
            <a:r>
              <a:rPr lang="vi-VN" sz="2000" smtClean="0">
                <a:latin typeface="Arial (Body)"/>
              </a:rPr>
              <a:t>âu </a:t>
            </a:r>
            <a:r>
              <a:rPr lang="vi-VN" sz="2000">
                <a:latin typeface="Arial (Body)"/>
              </a:rPr>
              <a:t>thuẫn biện chứng tồn tại một cách khách quan và phổ biến trong tự nhiên, xã hội và tư </a:t>
            </a:r>
            <a:r>
              <a:rPr lang="vi-VN" sz="2000" smtClean="0">
                <a:latin typeface="Arial (Body)"/>
              </a:rPr>
              <a:t>duy</a:t>
            </a:r>
            <a:endParaRPr lang="en-US" sz="2000" smtClean="0">
              <a:latin typeface="Arial (Body)"/>
            </a:endParaRPr>
          </a:p>
          <a:p>
            <a:pPr lvl="1" algn="just">
              <a:lnSpc>
                <a:spcPct val="150000"/>
              </a:lnSpc>
            </a:pPr>
            <a:r>
              <a:rPr lang="vi-VN" sz="2000">
                <a:latin typeface="Arial (Body)"/>
              </a:rPr>
              <a:t>Ta cần phân biệt mâu thuẫn biện chứng với mâu thuẫn lô-gic hình </a:t>
            </a:r>
            <a:r>
              <a:rPr lang="vi-VN" sz="2000" smtClean="0">
                <a:latin typeface="Arial (Body)"/>
              </a:rPr>
              <a:t>thức</a:t>
            </a:r>
            <a:r>
              <a:rPr lang="en-US" sz="2000" smtClean="0">
                <a:latin typeface="Arial (Body)"/>
              </a:rPr>
              <a:t>, </a:t>
            </a:r>
            <a:r>
              <a:rPr lang="en-US" sz="2000">
                <a:latin typeface="Arial (Body)"/>
              </a:rPr>
              <a:t>m</a:t>
            </a:r>
            <a:r>
              <a:rPr lang="vi-VN" sz="2000" smtClean="0">
                <a:latin typeface="Arial (Body)"/>
              </a:rPr>
              <a:t>âu </a:t>
            </a:r>
            <a:r>
              <a:rPr lang="vi-VN" sz="2000">
                <a:latin typeface="Arial (Body)"/>
              </a:rPr>
              <a:t>thuẫn lô-gic hình thức chỉ tồn tại trong tư duy, xuất hiện do sai lầm trong tư </a:t>
            </a:r>
            <a:r>
              <a:rPr lang="vi-VN" sz="2000" smtClean="0">
                <a:latin typeface="Arial (Body)"/>
              </a:rPr>
              <a:t>duy</a:t>
            </a:r>
            <a:endParaRPr lang="en-US" sz="2000">
              <a:latin typeface="Arial (Body)"/>
            </a:endParaRPr>
          </a:p>
        </p:txBody>
      </p:sp>
    </p:spTree>
    <p:extLst>
      <p:ext uri="{BB962C8B-B14F-4D97-AF65-F5344CB8AC3E}">
        <p14:creationId xmlns:p14="http://schemas.microsoft.com/office/powerpoint/2010/main" val="23867145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Calibri Light" panose="020F0302020204030204" pitchFamily="34" charset="0"/>
                <a:cs typeface="Calibri Light" panose="020F0302020204030204" pitchFamily="34" charset="0"/>
              </a:rPr>
              <a:t>1.3. Sự thống nhất (1)</a:t>
            </a:r>
            <a:endParaRPr lang="en-US" b="1">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p:txBody>
          <a:bodyPr>
            <a:normAutofit/>
          </a:bodyPr>
          <a:lstStyle/>
          <a:p>
            <a:pPr lvl="1" algn="just">
              <a:lnSpc>
                <a:spcPct val="150000"/>
              </a:lnSpc>
            </a:pPr>
            <a:r>
              <a:rPr lang="vi-VN" sz="2000">
                <a:latin typeface="Arial (Body)"/>
              </a:rPr>
              <a:t>Sự thống nhất của các mặt đối lập là sự nương tựa lẫn nhau, tồn tại không tách rời nhau giữa các mặt đối </a:t>
            </a:r>
            <a:r>
              <a:rPr lang="vi-VN" sz="2000" smtClean="0">
                <a:latin typeface="Arial (Body)"/>
              </a:rPr>
              <a:t>lập</a:t>
            </a:r>
            <a:endParaRPr lang="en-US" sz="2000" smtClean="0">
              <a:latin typeface="Arial (Body)"/>
            </a:endParaRPr>
          </a:p>
          <a:p>
            <a:pPr lvl="1" algn="just">
              <a:lnSpc>
                <a:spcPct val="150000"/>
              </a:lnSpc>
            </a:pPr>
            <a:r>
              <a:rPr lang="en-US" sz="2000" smtClean="0">
                <a:solidFill>
                  <a:srgbClr val="202122"/>
                </a:solidFill>
                <a:latin typeface="Arial (Body)"/>
              </a:rPr>
              <a:t>S</a:t>
            </a:r>
            <a:r>
              <a:rPr lang="en-US" sz="2000" b="0" i="0" smtClean="0">
                <a:solidFill>
                  <a:srgbClr val="202122"/>
                </a:solidFill>
                <a:effectLst/>
                <a:latin typeface="Arial (Body)"/>
              </a:rPr>
              <a:t>ự tồn tại của mặt này phải lấy sự tồn tại của mặt kia làm tiền đề</a:t>
            </a:r>
          </a:p>
          <a:p>
            <a:pPr lvl="1" algn="just">
              <a:lnSpc>
                <a:spcPct val="150000"/>
              </a:lnSpc>
            </a:pPr>
            <a:r>
              <a:rPr lang="en-US" sz="2000" smtClean="0">
                <a:latin typeface="Arial (Body)"/>
              </a:rPr>
              <a:t>Sự </a:t>
            </a:r>
            <a:r>
              <a:rPr lang="en-US" sz="2000">
                <a:latin typeface="Arial (Body)"/>
              </a:rPr>
              <a:t>"đồng nhất" của các mặt đối </a:t>
            </a:r>
            <a:r>
              <a:rPr lang="en-US" sz="2000" smtClean="0">
                <a:latin typeface="Arial (Body)"/>
              </a:rPr>
              <a:t>lập là những nhân tố giống nhau của chúng</a:t>
            </a:r>
          </a:p>
          <a:p>
            <a:pPr lvl="1" algn="just">
              <a:lnSpc>
                <a:spcPct val="150000"/>
              </a:lnSpc>
            </a:pPr>
            <a:r>
              <a:rPr lang="en-US" sz="2000" smtClean="0">
                <a:latin typeface="Arial (Body)"/>
              </a:rPr>
              <a:t>Sự thống nhất bao hàm sự “đồng nhất”</a:t>
            </a:r>
          </a:p>
        </p:txBody>
      </p:sp>
    </p:spTree>
    <p:extLst>
      <p:ext uri="{BB962C8B-B14F-4D97-AF65-F5344CB8AC3E}">
        <p14:creationId xmlns:p14="http://schemas.microsoft.com/office/powerpoint/2010/main" val="37569873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Calibri Light" panose="020F0302020204030204" pitchFamily="34" charset="0"/>
                <a:cs typeface="Calibri Light" panose="020F0302020204030204" pitchFamily="34" charset="0"/>
              </a:rPr>
              <a:t>1.3. Sự thống nhất (2)</a:t>
            </a:r>
            <a:endParaRPr lang="en-US" b="1">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a:xfrm>
            <a:off x="768096" y="2286000"/>
            <a:ext cx="7290055" cy="1463142"/>
          </a:xfrm>
        </p:spPr>
        <p:txBody>
          <a:bodyPr>
            <a:normAutofit fontScale="77500" lnSpcReduction="20000"/>
          </a:bodyPr>
          <a:lstStyle/>
          <a:p>
            <a:pPr algn="just">
              <a:lnSpc>
                <a:spcPct val="150000"/>
              </a:lnSpc>
            </a:pPr>
            <a:r>
              <a:rPr lang="vi-VN" b="1" smtClean="0"/>
              <a:t>Ví </a:t>
            </a:r>
            <a:r>
              <a:rPr lang="vi-VN" b="1"/>
              <a:t>dụ: </a:t>
            </a:r>
            <a:r>
              <a:rPr lang="vi-VN" smtClean="0"/>
              <a:t>hoạt </a:t>
            </a:r>
            <a:r>
              <a:rPr lang="vi-VN"/>
              <a:t>động ăn và hoạt động bài tiết rõ ràng là các mặt đối lập. Nhưng chúng phải nương tựa nhau, không tách rời nhau. Nếu có hoạt động ăn mà không có hoạt động bài tiết thì con người không thể sống được. Như vậy, hoạt động ăn và hoạt động bài tiết thống nhất với nhau ở khía cạnh </a:t>
            </a:r>
            <a:r>
              <a:rPr lang="vi-VN" smtClean="0"/>
              <a:t>này</a:t>
            </a:r>
            <a:endParaRPr lang="en-US" smtClean="0">
              <a:latin typeface="Arial (Body)"/>
            </a:endParaRPr>
          </a:p>
          <a:p>
            <a:endParaRPr lang="en-US"/>
          </a:p>
        </p:txBody>
      </p:sp>
      <p:grpSp>
        <p:nvGrpSpPr>
          <p:cNvPr id="4" name="Group 3"/>
          <p:cNvGrpSpPr/>
          <p:nvPr/>
        </p:nvGrpSpPr>
        <p:grpSpPr>
          <a:xfrm>
            <a:off x="2643287" y="4170982"/>
            <a:ext cx="3605113" cy="1910373"/>
            <a:chOff x="3422117" y="1757832"/>
            <a:chExt cx="3605113" cy="1910373"/>
          </a:xfrm>
        </p:grpSpPr>
        <p:grpSp>
          <p:nvGrpSpPr>
            <p:cNvPr id="5" name="Group 4"/>
            <p:cNvGrpSpPr/>
            <p:nvPr/>
          </p:nvGrpSpPr>
          <p:grpSpPr>
            <a:xfrm>
              <a:off x="3422117" y="1757832"/>
              <a:ext cx="3605113" cy="1318397"/>
              <a:chOff x="3351758" y="1628934"/>
              <a:chExt cx="3605113" cy="1318397"/>
            </a:xfrm>
          </p:grpSpPr>
          <p:sp>
            <p:nvSpPr>
              <p:cNvPr id="8" name="Heptagon 7"/>
              <p:cNvSpPr/>
              <p:nvPr/>
            </p:nvSpPr>
            <p:spPr>
              <a:xfrm>
                <a:off x="3351758" y="1628934"/>
                <a:ext cx="1155505" cy="1100168"/>
              </a:xfrm>
              <a:prstGeom prst="hept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7406" y="1676791"/>
                <a:ext cx="858140" cy="858140"/>
              </a:xfrm>
              <a:prstGeom prst="rect">
                <a:avLst/>
              </a:prstGeom>
              <a:noFill/>
            </p:spPr>
          </p:pic>
          <p:sp>
            <p:nvSpPr>
              <p:cNvPr id="10" name="TextBox 9"/>
              <p:cNvSpPr txBox="1"/>
              <p:nvPr/>
            </p:nvSpPr>
            <p:spPr>
              <a:xfrm>
                <a:off x="4546182" y="1677782"/>
                <a:ext cx="1172116" cy="1107996"/>
              </a:xfrm>
              <a:prstGeom prst="rect">
                <a:avLst/>
              </a:prstGeom>
              <a:noFill/>
            </p:spPr>
            <p:txBody>
              <a:bodyPr wrap="none" rtlCol="0">
                <a:spAutoFit/>
              </a:bodyPr>
              <a:lstStyle/>
              <a:p>
                <a:r>
                  <a:rPr lang="en-US" sz="6600" b="1" dirty="0" smtClean="0">
                    <a:solidFill>
                      <a:srgbClr val="FF8E7B"/>
                    </a:solidFill>
                  </a:rPr>
                  <a:t>&gt;&lt;</a:t>
                </a:r>
                <a:endParaRPr lang="en-US" sz="6600" b="1" dirty="0">
                  <a:solidFill>
                    <a:srgbClr val="FF8E7B"/>
                  </a:solidFill>
                </a:endParaRPr>
              </a:p>
            </p:txBody>
          </p:sp>
          <p:sp>
            <p:nvSpPr>
              <p:cNvPr id="11" name="Heptagon 10"/>
              <p:cNvSpPr/>
              <p:nvPr/>
            </p:nvSpPr>
            <p:spPr>
              <a:xfrm>
                <a:off x="5801366" y="1661788"/>
                <a:ext cx="1155505" cy="1100168"/>
              </a:xfrm>
              <a:prstGeom prst="hept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0969" y="1780526"/>
                <a:ext cx="731979" cy="731979"/>
              </a:xfrm>
              <a:prstGeom prst="rect">
                <a:avLst/>
              </a:prstGeom>
            </p:spPr>
          </p:pic>
          <p:sp>
            <p:nvSpPr>
              <p:cNvPr id="13" name="Flowchart: Preparation 12"/>
              <p:cNvSpPr/>
              <p:nvPr/>
            </p:nvSpPr>
            <p:spPr>
              <a:xfrm>
                <a:off x="3405014" y="2498681"/>
                <a:ext cx="1019857" cy="43646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Preparation 13"/>
              <p:cNvSpPr/>
              <p:nvPr/>
            </p:nvSpPr>
            <p:spPr>
              <a:xfrm>
                <a:off x="5869189" y="2510871"/>
                <a:ext cx="1019857" cy="43646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686354" y="2513942"/>
                <a:ext cx="457176" cy="338554"/>
              </a:xfrm>
              <a:prstGeom prst="rect">
                <a:avLst/>
              </a:prstGeom>
              <a:noFill/>
            </p:spPr>
            <p:txBody>
              <a:bodyPr wrap="none" rtlCol="0">
                <a:spAutoFit/>
              </a:bodyPr>
              <a:lstStyle/>
              <a:p>
                <a:r>
                  <a:rPr lang="en-US" sz="1600" b="1" dirty="0" err="1" smtClean="0">
                    <a:solidFill>
                      <a:schemeClr val="bg1"/>
                    </a:solidFill>
                  </a:rPr>
                  <a:t>Ăn</a:t>
                </a:r>
                <a:endParaRPr lang="en-US" sz="1600" b="1" dirty="0">
                  <a:solidFill>
                    <a:schemeClr val="bg1"/>
                  </a:solidFill>
                </a:endParaRPr>
              </a:p>
            </p:txBody>
          </p:sp>
          <p:sp>
            <p:nvSpPr>
              <p:cNvPr id="16" name="TextBox 15"/>
              <p:cNvSpPr txBox="1"/>
              <p:nvPr/>
            </p:nvSpPr>
            <p:spPr>
              <a:xfrm>
                <a:off x="5952710" y="2552790"/>
                <a:ext cx="870751" cy="338554"/>
              </a:xfrm>
              <a:prstGeom prst="rect">
                <a:avLst/>
              </a:prstGeom>
              <a:noFill/>
            </p:spPr>
            <p:txBody>
              <a:bodyPr wrap="none" rtlCol="0">
                <a:spAutoFit/>
              </a:bodyPr>
              <a:lstStyle/>
              <a:p>
                <a:r>
                  <a:rPr lang="en-US" sz="1600" b="1" dirty="0" err="1" smtClean="0">
                    <a:solidFill>
                      <a:schemeClr val="bg1"/>
                    </a:solidFill>
                  </a:rPr>
                  <a:t>Bài</a:t>
                </a:r>
                <a:r>
                  <a:rPr lang="en-US" sz="1600" b="1" dirty="0" smtClean="0">
                    <a:solidFill>
                      <a:schemeClr val="bg1"/>
                    </a:solidFill>
                  </a:rPr>
                  <a:t> </a:t>
                </a:r>
                <a:r>
                  <a:rPr lang="en-US" sz="1600" b="1" dirty="0" err="1" smtClean="0">
                    <a:solidFill>
                      <a:schemeClr val="bg1"/>
                    </a:solidFill>
                  </a:rPr>
                  <a:t>tiết</a:t>
                </a:r>
                <a:endParaRPr lang="en-US" sz="1600" b="1" dirty="0">
                  <a:solidFill>
                    <a:schemeClr val="bg1"/>
                  </a:solidFill>
                </a:endParaRPr>
              </a:p>
            </p:txBody>
          </p:sp>
        </p:grpSp>
        <p:sp>
          <p:nvSpPr>
            <p:cNvPr id="6" name="Left Bracket 5"/>
            <p:cNvSpPr/>
            <p:nvPr/>
          </p:nvSpPr>
          <p:spPr>
            <a:xfrm rot="16200000">
              <a:off x="5127754" y="1897539"/>
              <a:ext cx="149197" cy="2549210"/>
            </a:xfrm>
            <a:prstGeom prst="leftBracket">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3615375" y="3298873"/>
              <a:ext cx="3297441" cy="369332"/>
            </a:xfrm>
            <a:prstGeom prst="rect">
              <a:avLst/>
            </a:prstGeom>
            <a:noFill/>
          </p:spPr>
          <p:txBody>
            <a:bodyPr wrap="none" rtlCol="0">
              <a:spAutoFit/>
            </a:bodyPr>
            <a:lstStyle/>
            <a:p>
              <a:r>
                <a:rPr lang="en-US" b="1" dirty="0" err="1" smtClean="0">
                  <a:latin typeface="Calibri" panose="020F0502020204030204" pitchFamily="34" charset="0"/>
                  <a:cs typeface="Calibri" panose="020F0502020204030204" pitchFamily="34" charset="0"/>
                </a:rPr>
                <a:t>Nương</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tựa</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không</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tách</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rời</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nhau</a:t>
              </a:r>
              <a:endParaRPr lang="en-US" b="1"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5730412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Calibri Light" panose="020F0302020204030204" pitchFamily="34" charset="0"/>
                <a:cs typeface="Calibri Light" panose="020F0302020204030204" pitchFamily="34" charset="0"/>
              </a:rPr>
              <a:t>1.4. Sự đấu tranh</a:t>
            </a:r>
            <a:endParaRPr lang="en-US" b="1">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p:txBody>
          <a:bodyPr>
            <a:normAutofit/>
          </a:bodyPr>
          <a:lstStyle/>
          <a:p>
            <a:pPr lvl="1">
              <a:lnSpc>
                <a:spcPct val="150000"/>
              </a:lnSpc>
            </a:pPr>
            <a:r>
              <a:rPr lang="vi-VN" b="1"/>
              <a:t>Đấu tranh của các mặt đối lập </a:t>
            </a:r>
            <a:r>
              <a:rPr lang="vi-VN"/>
              <a:t>là sự tác động qua lại theo xu hướng bài trừ và phủ định lẫn nhau giữa các mặt </a:t>
            </a:r>
            <a:r>
              <a:rPr lang="vi-VN" smtClean="0"/>
              <a:t>đó</a:t>
            </a:r>
            <a:endParaRPr lang="en-US" smtClean="0"/>
          </a:p>
          <a:p>
            <a:pPr lvl="1">
              <a:lnSpc>
                <a:spcPct val="150000"/>
              </a:lnSpc>
            </a:pPr>
            <a:r>
              <a:rPr lang="vi-VN"/>
              <a:t>Hình thức đấu tranh của các mặt đối lập hết sức phong phú, đa dạng, tùy thuộc vào tính chất, mối quan hệ qua lại giữa các mặt đối lập và điều kiện diễn ra cuộc đấu </a:t>
            </a:r>
            <a:r>
              <a:rPr lang="vi-VN" smtClean="0"/>
              <a:t>tranh</a:t>
            </a:r>
            <a:endParaRPr lang="vi-VN"/>
          </a:p>
          <a:p>
            <a:pPr lvl="1">
              <a:lnSpc>
                <a:spcPct val="150000"/>
              </a:lnSpc>
            </a:pPr>
            <a:r>
              <a:rPr lang="vi-VN" b="1"/>
              <a:t>Ví dụ: </a:t>
            </a:r>
            <a:r>
              <a:rPr lang="vi-VN"/>
              <a:t>Trong một lớp học, </a:t>
            </a:r>
            <a:r>
              <a:rPr lang="vi-VN" i="1"/>
              <a:t>hoạt động đoàn kết</a:t>
            </a:r>
            <a:r>
              <a:rPr lang="vi-VN"/>
              <a:t> và </a:t>
            </a:r>
            <a:r>
              <a:rPr lang="vi-VN" i="1"/>
              <a:t>hoạt động cạnh tranh</a:t>
            </a:r>
            <a:r>
              <a:rPr lang="vi-VN"/>
              <a:t> là các mặt đối lập. Có những lúc hoạt động đoàn kết nổi trội hơn, nhưng có những lúc hoạt động cạnh tranh lại nổi trội hơn. Như thế, hoạt động đoàn kết và hoạt động cạnh tranh đang “đấu tranh” với </a:t>
            </a:r>
            <a:r>
              <a:rPr lang="vi-VN" smtClean="0"/>
              <a:t>nhau</a:t>
            </a:r>
            <a:endParaRPr lang="vi-VN"/>
          </a:p>
          <a:p>
            <a:endParaRPr lang="en-US"/>
          </a:p>
        </p:txBody>
      </p:sp>
    </p:spTree>
    <p:extLst>
      <p:ext uri="{BB962C8B-B14F-4D97-AF65-F5344CB8AC3E}">
        <p14:creationId xmlns:p14="http://schemas.microsoft.com/office/powerpoint/2010/main" val="34126065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344</TotalTime>
  <Words>1014</Words>
  <Application>Microsoft Office PowerPoint</Application>
  <PresentationFormat>On-screen Show (4:3)</PresentationFormat>
  <Paragraphs>126</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Arial (Body)</vt:lpstr>
      <vt:lpstr>Calibri</vt:lpstr>
      <vt:lpstr>Calibri Light</vt:lpstr>
      <vt:lpstr>Tahoma</vt:lpstr>
      <vt:lpstr>Times New Roman</vt:lpstr>
      <vt:lpstr>Tw Cen MT</vt:lpstr>
      <vt:lpstr>Tw Cen MT Condensed</vt:lpstr>
      <vt:lpstr>Wingdings 3</vt:lpstr>
      <vt:lpstr>Integral</vt:lpstr>
      <vt:lpstr>Nhóm 2</vt:lpstr>
      <vt:lpstr>Thành Viên nhóm 2</vt:lpstr>
      <vt:lpstr>Nội dung</vt:lpstr>
      <vt:lpstr>1. Các khái niệm</vt:lpstr>
      <vt:lpstr>1.1. Các mặt đối lập</vt:lpstr>
      <vt:lpstr>1.2. Mâu thuẫn biện chứng</vt:lpstr>
      <vt:lpstr>1.3. Sự thống nhất (1)</vt:lpstr>
      <vt:lpstr>1.3. Sự thống nhất (2)</vt:lpstr>
      <vt:lpstr>1.4. Sự đấu tranh</vt:lpstr>
      <vt:lpstr>2. Nội dung quy luật</vt:lpstr>
      <vt:lpstr>2.1. Các yếu tố (1)</vt:lpstr>
      <vt:lpstr>2.1. Các yếu tố (2)</vt:lpstr>
      <vt:lpstr>2.1. Các yếu tố (3)</vt:lpstr>
      <vt:lpstr>2.1. Các yếu tố (4)</vt:lpstr>
      <vt:lpstr>2.2. Sự phát triển (1)</vt:lpstr>
      <vt:lpstr>2.2. Sự phát triển (2)</vt:lpstr>
      <vt:lpstr>2.2. Sự phát triển (3)</vt:lpstr>
      <vt:lpstr>2.3. Tính chất</vt:lpstr>
      <vt:lpstr>3. Ý nghĩa của quy luật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Nhóm 2</dc:title>
  <dc:creator>hungbkit128</dc:creator>
  <cp:lastModifiedBy>hungtv64</cp:lastModifiedBy>
  <cp:revision>24</cp:revision>
  <dcterms:created xsi:type="dcterms:W3CDTF">2021-04-03T23:05:00Z</dcterms:created>
  <dcterms:modified xsi:type="dcterms:W3CDTF">2021-04-09T04:20:35Z</dcterms:modified>
</cp:coreProperties>
</file>