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iriam Libre"/>
      <p:regular r:id="rId23"/>
      <p:bold r:id="rId24"/>
    </p:embeddedFont>
    <p:embeddedFont>
      <p:font typeface="Work Sans"/>
      <p:regular r:id="rId25"/>
      <p:bold r:id="rId26"/>
      <p:italic r:id="rId27"/>
      <p:boldItalic r:id="rId28"/>
    </p:embeddedFont>
    <p:embeddedFont>
      <p:font typeface="Barlow Light"/>
      <p:regular r:id="rId29"/>
      <p:bold r:id="rId30"/>
      <p:italic r:id="rId31"/>
      <p:boldItalic r:id="rId32"/>
    </p:embeddedFont>
    <p:embeddedFont>
      <p:font typeface="Barlow"/>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huM1T8FDbY/y35umIAzL00TLgT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iriamLibre-bold.fntdata"/><Relationship Id="rId23" Type="http://schemas.openxmlformats.org/officeDocument/2006/relationships/font" Target="fonts/MiriamLibr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Light-italic.fntdata"/><Relationship Id="rId30" Type="http://schemas.openxmlformats.org/officeDocument/2006/relationships/font" Target="fonts/BarlowLight-bold.fntdata"/><Relationship Id="rId11" Type="http://schemas.openxmlformats.org/officeDocument/2006/relationships/slide" Target="slides/slide7.xml"/><Relationship Id="rId33" Type="http://schemas.openxmlformats.org/officeDocument/2006/relationships/font" Target="fonts/Barlow-regular.fntdata"/><Relationship Id="rId10" Type="http://schemas.openxmlformats.org/officeDocument/2006/relationships/slide" Target="slides/slide6.xml"/><Relationship Id="rId32" Type="http://schemas.openxmlformats.org/officeDocument/2006/relationships/font" Target="fonts/BarlowLight-boldItalic.fntdata"/><Relationship Id="rId13" Type="http://schemas.openxmlformats.org/officeDocument/2006/relationships/slide" Target="slides/slide9.xml"/><Relationship Id="rId35" Type="http://schemas.openxmlformats.org/officeDocument/2006/relationships/font" Target="fonts/Barlow-italic.fntdata"/><Relationship Id="rId12" Type="http://schemas.openxmlformats.org/officeDocument/2006/relationships/slide" Target="slides/slide8.xml"/><Relationship Id="rId34" Type="http://schemas.openxmlformats.org/officeDocument/2006/relationships/font" Target="fonts/Barlow-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Barlow-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just">
              <a:spcBef>
                <a:spcPts val="600"/>
              </a:spcBef>
              <a:spcAft>
                <a:spcPts val="0"/>
              </a:spcAft>
              <a:buClr>
                <a:schemeClr val="dk1"/>
              </a:buClr>
              <a:buSzPts val="1400"/>
              <a:buFont typeface="Barlow Light"/>
              <a:buChar char="-"/>
            </a:pPr>
            <a:r>
              <a:rPr lang="en-US" sz="1400">
                <a:solidFill>
                  <a:schemeClr val="dk1"/>
                </a:solidFill>
                <a:latin typeface="Barlow Light"/>
                <a:ea typeface="Barlow Light"/>
                <a:cs typeface="Barlow Light"/>
                <a:sym typeface="Barlow Light"/>
              </a:rPr>
              <a:t>Nguyên tắc lịch sử - cụ thể cũng là một trong những nguyên tắc phương pháp luận cơ bản, quan trọng trong hoạt động nhận thức và hoạt động thực tiễn. </a:t>
            </a:r>
            <a:endParaRPr sz="1400">
              <a:solidFill>
                <a:schemeClr val="dk1"/>
              </a:solidFill>
              <a:latin typeface="Barlow Light"/>
              <a:ea typeface="Barlow Light"/>
              <a:cs typeface="Barlow Light"/>
              <a:sym typeface="Barlow Light"/>
            </a:endParaRPr>
          </a:p>
          <a:p>
            <a:pPr indent="-317500" lvl="0" marL="457200" rtl="0" algn="just">
              <a:spcBef>
                <a:spcPts val="0"/>
              </a:spcBef>
              <a:spcAft>
                <a:spcPts val="0"/>
              </a:spcAft>
              <a:buClr>
                <a:schemeClr val="dk1"/>
              </a:buClr>
              <a:buSzPts val="1400"/>
              <a:buFont typeface="Barlow Light"/>
              <a:buChar char="-"/>
            </a:pPr>
            <a:r>
              <a:rPr lang="en-US" sz="1600">
                <a:solidFill>
                  <a:schemeClr val="dk1"/>
                </a:solidFill>
                <a:latin typeface="Barlow Light"/>
                <a:ea typeface="Barlow Light"/>
                <a:cs typeface="Barlow Light"/>
                <a:sym typeface="Barlow Light"/>
              </a:rPr>
              <a:t>Xem xét sự hình thành, tồn tại và phát triển của sự vật, hiện tượng trong điểu kiện, môi trường cụ thể, hoàn cảnh lịch sử - cụ thể. </a:t>
            </a:r>
            <a:endParaRPr sz="1600">
              <a:solidFill>
                <a:schemeClr val="dk1"/>
              </a:solidFill>
              <a:latin typeface="Barlow Light"/>
              <a:ea typeface="Barlow Light"/>
              <a:cs typeface="Barlow Light"/>
              <a:sym typeface="Barlow Light"/>
            </a:endParaRPr>
          </a:p>
          <a:p>
            <a:pPr indent="-330200" lvl="0" marL="457200" rtl="0" algn="just">
              <a:spcBef>
                <a:spcPts val="0"/>
              </a:spcBef>
              <a:spcAft>
                <a:spcPts val="0"/>
              </a:spcAft>
              <a:buClr>
                <a:schemeClr val="dk1"/>
              </a:buClr>
              <a:buSzPts val="1600"/>
              <a:buFont typeface="Barlow Light"/>
              <a:buChar char="-"/>
            </a:pPr>
            <a:r>
              <a:rPr lang="en-US" sz="1600">
                <a:solidFill>
                  <a:schemeClr val="dk1"/>
                </a:solidFill>
                <a:latin typeface="Barlow Light"/>
                <a:ea typeface="Barlow Light"/>
                <a:cs typeface="Barlow Light"/>
                <a:sym typeface="Barlow Light"/>
              </a:rPr>
              <a:t>Kết quả của 2 nguyên lý: mối liên hệ phổ biến &amp; phát triển</a:t>
            </a:r>
            <a:endParaRPr sz="1600">
              <a:solidFill>
                <a:schemeClr val="dk1"/>
              </a:solidFill>
              <a:latin typeface="Barlow Light"/>
              <a:ea typeface="Barlow Light"/>
              <a:cs typeface="Barlow Light"/>
              <a:sym typeface="Barlow Light"/>
            </a:endParaRPr>
          </a:p>
          <a:p>
            <a:pPr indent="-330200" lvl="0" marL="457200" rtl="0" algn="just">
              <a:spcBef>
                <a:spcPts val="0"/>
              </a:spcBef>
              <a:spcAft>
                <a:spcPts val="0"/>
              </a:spcAft>
              <a:buClr>
                <a:schemeClr val="dk1"/>
              </a:buClr>
              <a:buSzPts val="1600"/>
              <a:buFont typeface="Barlow Light"/>
              <a:buChar char="-"/>
            </a:pPr>
            <a:r>
              <a:t/>
            </a:r>
            <a:endParaRPr sz="1600">
              <a:solidFill>
                <a:schemeClr val="dk1"/>
              </a:solidFill>
              <a:latin typeface="Barlow Light"/>
              <a:ea typeface="Barlow Light"/>
              <a:cs typeface="Barlow Light"/>
              <a:sym typeface="Barlow 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Đặc trưng cơ bản của nguyên tắc này là </a:t>
            </a:r>
            <a:r>
              <a:rPr b="1" i="0" lang="en-US" sz="1100" u="none" cap="none" strike="noStrike">
                <a:solidFill>
                  <a:srgbClr val="000000"/>
                </a:solidFill>
                <a:latin typeface="Arial"/>
                <a:ea typeface="Arial"/>
                <a:cs typeface="Arial"/>
                <a:sym typeface="Arial"/>
              </a:rPr>
              <a:t>xem xét sự hình thành, tổn tại và phát triển của sự vật</a:t>
            </a:r>
            <a:r>
              <a:rPr b="0" i="0" lang="en-US" sz="1100" u="none" cap="none" strike="noStrike">
                <a:solidFill>
                  <a:srgbClr val="000000"/>
                </a:solidFill>
                <a:latin typeface="Arial"/>
                <a:ea typeface="Arial"/>
                <a:cs typeface="Arial"/>
                <a:sym typeface="Arial"/>
              </a:rPr>
              <a:t>, hiện tượng trong </a:t>
            </a:r>
            <a:r>
              <a:rPr b="1" i="0" lang="en-US" sz="1100" u="none" cap="none" strike="noStrike">
                <a:solidFill>
                  <a:srgbClr val="000000"/>
                </a:solidFill>
                <a:latin typeface="Arial"/>
                <a:ea typeface="Arial"/>
                <a:cs typeface="Arial"/>
                <a:sym typeface="Arial"/>
              </a:rPr>
              <a:t>điểu kiện, môi trường cụ thể</a:t>
            </a:r>
            <a:r>
              <a:rPr b="0" i="0" lang="en-US" sz="1100" u="none" cap="none" strike="noStrike">
                <a:solidFill>
                  <a:srgbClr val="000000"/>
                </a:solidFill>
                <a:latin typeface="Arial"/>
                <a:ea typeface="Arial"/>
                <a:cs typeface="Arial"/>
                <a:sym typeface="Arial"/>
              </a:rPr>
              <a:t>, hoàn cảnh lịch sử - cụ thể. Điểm xuất phát của nguyên tắc lịch sử - cụ thể là sự tốn tại, vận động, phát triển của các sự vật, hiện tượng diễn ra trong </a:t>
            </a:r>
            <a:r>
              <a:rPr b="1" i="0" lang="en-US" sz="1100" u="none" cap="none" strike="noStrike">
                <a:solidFill>
                  <a:srgbClr val="000000"/>
                </a:solidFill>
                <a:latin typeface="Arial"/>
                <a:ea typeface="Arial"/>
                <a:cs typeface="Arial"/>
                <a:sym typeface="Arial"/>
              </a:rPr>
              <a:t>không gian, thời gian cụ thể</a:t>
            </a:r>
            <a:r>
              <a:rPr b="0" i="0" lang="en-US" sz="1100" u="none" cap="none" strike="noStrike">
                <a:solidFill>
                  <a:srgbClr val="000000"/>
                </a:solidFill>
                <a:latin typeface="Arial"/>
                <a:ea typeface="Arial"/>
                <a:cs typeface="Arial"/>
                <a:sym typeface="Arial"/>
              </a:rPr>
              <a:t>. Không gian, thời gian, điểu kiện, hoàn cảnh cụ thể khác nhau thì các mối liên hệ và hình thức phát triển của sự vật, hiện tượng cũng khác nhau, bởi vậy không chỉ nghiên cứu chúng trong suốt quá trình, mà côn nghiên cứu chúng trong các không gian, thời gian, điểu kiện, hoàn cảnh lịch sử - cụ thể khác nhau đó.</a:t>
            </a:r>
            <a:endParaRPr/>
          </a:p>
          <a:p>
            <a:pPr indent="-317500" lvl="0" marL="457200" rtl="0" algn="l">
              <a:lnSpc>
                <a:spcPct val="100000"/>
              </a:lnSpc>
              <a:spcBef>
                <a:spcPts val="0"/>
              </a:spcBef>
              <a:spcAft>
                <a:spcPts val="0"/>
              </a:spcAft>
              <a:buSzPts val="1400"/>
              <a:buChar char="+"/>
            </a:pPr>
            <a:r>
              <a:rPr lang="en-US"/>
              <a:t>Ví dụ nhỏ </a:t>
            </a:r>
            <a:endParaRPr/>
          </a:p>
          <a:p>
            <a:pPr indent="0" lvl="0" marL="914400" rtl="0" algn="l">
              <a:lnSpc>
                <a:spcPct val="10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Theo triết học Mác - Lênin, </a:t>
            </a:r>
            <a:r>
              <a:rPr b="1" i="0" lang="en-US" sz="1100" u="none" cap="none" strike="noStrike">
                <a:solidFill>
                  <a:srgbClr val="000000"/>
                </a:solidFill>
                <a:latin typeface="Arial"/>
                <a:ea typeface="Arial"/>
                <a:cs typeface="Arial"/>
                <a:sym typeface="Arial"/>
              </a:rPr>
              <a:t>lịch sử phản ánh tính biển đổi</a:t>
            </a:r>
            <a:r>
              <a:rPr b="0" i="0" lang="en-US" sz="1100" u="none" cap="none" strike="noStrike">
                <a:solidFill>
                  <a:srgbClr val="000000"/>
                </a:solidFill>
                <a:latin typeface="Arial"/>
                <a:ea typeface="Arial"/>
                <a:cs typeface="Arial"/>
                <a:sym typeface="Arial"/>
              </a:rPr>
              <a:t> về mặt lịch sử của thể giới khách quan trong quá trình lịch sử - cụ thể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của sự phát sinh, phát triển, chuyển hóa của sự vật, hiện tượng; biểu hiện tính lịch aử - cụ thể của sự phát sinh và các giai đoạn phát triển của sự vật, hiện tượng.</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 </a:t>
            </a:r>
            <a:r>
              <a:rPr b="1" i="0" lang="en-US" sz="1100" u="none" cap="none" strike="noStrike">
                <a:solidFill>
                  <a:srgbClr val="000000"/>
                </a:solidFill>
                <a:latin typeface="Arial"/>
                <a:ea typeface="Arial"/>
                <a:cs typeface="Arial"/>
                <a:sym typeface="Arial"/>
              </a:rPr>
              <a:t>Mỗi sự vật, hiện tượng đếu có quá trình phát sinh, phát triển và điệt vong của mình</a:t>
            </a:r>
            <a:r>
              <a:rPr b="0" i="0" lang="en-US" sz="11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và quá trình đó thể hiện trong tính cụ thể, bao gồm mọi sự thay đổi và sự phát triển diễn ra trong những điều kiện, hoàn cảnh khác nhau trong không gian và theo thời gian khác nhau.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Bởi vậy nguyên tắc lịch sử - cụ thể đòi hỏi. để nhận thức dầy đủ về sự vật, hiện tượng, chúng ta phải xem xét sự vật, hiện tượng trong quá trình phát sinh, phát triển, chuyển hóa trong các hình thức biểu hiện,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với </a:t>
            </a:r>
            <a:r>
              <a:rPr b="1" i="0" lang="en-US" sz="1100" u="none" cap="none" strike="noStrike">
                <a:solidFill>
                  <a:srgbClr val="000000"/>
                </a:solidFill>
                <a:latin typeface="Arial"/>
                <a:ea typeface="Arial"/>
                <a:cs typeface="Arial"/>
                <a:sym typeface="Arial"/>
              </a:rPr>
              <a:t>những bước quanh co. với những ngẫu nhiên </a:t>
            </a:r>
            <a:r>
              <a:rPr b="0" i="0" lang="en-US" sz="1100" u="none" cap="none" strike="noStrike">
                <a:solidFill>
                  <a:srgbClr val="000000"/>
                </a:solidFill>
                <a:latin typeface="Arial"/>
                <a:ea typeface="Arial"/>
                <a:cs typeface="Arial"/>
                <a:sym typeface="Arial"/>
              </a:rPr>
              <a:t>gây tác động lên quá trình tồn tại của sự vật, hiện tượng trong không gian và thời gian cụ thể; gắn với điểu kiện, hoàn cảnh cụ thể mà trong đó sự vật, hiện tượng tồn tại.</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Nghiên cứu sự vật, hiện tượng trong sự vận động và phát triển trong từng giai đoạn cụ thể của nó; </a:t>
            </a:r>
            <a:endParaRPr/>
          </a:p>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biết phân tích mỗi tình hình cụ thể trong hoạt động nhận thức và hoạt động thực tiễn là yếu tế quan trọng nhất trong các yếu tổ của nội dung nguyên tắc lịch sử - cụ thể, </a:t>
            </a:r>
            <a:endParaRPr/>
          </a:p>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Nguyên tắc lịch sử - cụ thể được V.I.Lênin nêu rõ và cô đọng,</a:t>
            </a:r>
            <a:endParaRPr/>
          </a:p>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 "xem xét mỗi vấn để theo quan điểm sau dây: một hiện tượng nhất định đã xuất hiện trong lịch sử như thế nào, </a:t>
            </a:r>
            <a:endParaRPr/>
          </a:p>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hiện tượng đó đã trải qua những giai đoạn phát triển chủ yếu nào, </a:t>
            </a:r>
            <a:endParaRPr/>
          </a:p>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và đứng trên quan điểm của sự phát triển đó để xét xem hiện nay nó đã trở thành như thế nào".</a:t>
            </a:r>
            <a:endParaRPr/>
          </a:p>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 Bản chất của nguyên tắc này nằm ở chỗ, trong quá trình nhận thức sự vật, hiện tượng, trong sự vận dộng, trong sự chuyển hóa, qua lại của nó, </a:t>
            </a:r>
            <a:endParaRPr/>
          </a:p>
          <a:p>
            <a:pPr indent="0" lvl="0" marL="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phải tái tạo lại được sự phát triển của sự vật, hiện tượng ấy, sự vận động của chính nó, đời sống của chính nó.</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Nguyên tắc lịch sử - cụ thể yêu cấu phãi nhận thức được </a:t>
            </a:r>
            <a:r>
              <a:rPr b="1" i="0" lang="en-US" sz="1100" u="none" cap="none" strike="noStrike">
                <a:solidFill>
                  <a:srgbClr val="000000"/>
                </a:solidFill>
                <a:latin typeface="Arial"/>
                <a:ea typeface="Arial"/>
                <a:cs typeface="Arial"/>
                <a:sym typeface="Arial"/>
              </a:rPr>
              <a:t>vận động có tính phổ biến,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là phương thức tổn tại của vật chất, nghĩa là phải nhận thức được sự vận động làm cho sự vật, hiện tượng xuất hiện, phát triển theo những </a:t>
            </a:r>
            <a:r>
              <a:rPr b="1" i="0" lang="en-US" sz="1100" u="none" cap="none" strike="noStrike">
                <a:solidFill>
                  <a:srgbClr val="000000"/>
                </a:solidFill>
                <a:latin typeface="Arial"/>
                <a:ea typeface="Arial"/>
                <a:cs typeface="Arial"/>
                <a:sym typeface="Arial"/>
              </a:rPr>
              <a:t>quy luật nhất định</a:t>
            </a:r>
            <a:r>
              <a:rPr b="0" i="0" lang="en-US" sz="1100" u="none" cap="none" strike="noStrike">
                <a:solidFill>
                  <a:srgbClr val="000000"/>
                </a:solidFill>
                <a:latin typeface="Arial"/>
                <a:ea typeface="Arial"/>
                <a:cs typeface="Arial"/>
                <a:sym typeface="Arial"/>
              </a:rPr>
              <a:t> và hình thức của vận động quyết định bản chất của nó;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phải chỉ rõ được những </a:t>
            </a:r>
            <a:r>
              <a:rPr b="1" i="0" lang="en-US" sz="1100" u="none" cap="none" strike="noStrike">
                <a:solidFill>
                  <a:srgbClr val="000000"/>
                </a:solidFill>
                <a:latin typeface="Arial"/>
                <a:ea typeface="Arial"/>
                <a:cs typeface="Arial"/>
                <a:sym typeface="Arial"/>
              </a:rPr>
              <a:t>giai đoạn cụ thể</a:t>
            </a:r>
            <a:r>
              <a:rPr b="0" i="0" lang="en-US" sz="1100" u="none" cap="none" strike="noStrike">
                <a:solidFill>
                  <a:srgbClr val="000000"/>
                </a:solidFill>
                <a:latin typeface="Arial"/>
                <a:ea typeface="Arial"/>
                <a:cs typeface="Arial"/>
                <a:sym typeface="Arial"/>
              </a:rPr>
              <a:t> mà nổ đã trải qua trong quá trình phát triển của mình;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phải biết phân tích mỗi tình hình cụ thể trong hoạt động nhận thức và hoạt động thực tiễn thì mới có thể hiểu, </a:t>
            </a:r>
            <a:endParaRPr/>
          </a:p>
          <a:p>
            <a:pPr indent="0" lvl="0" marL="0" marR="0" rtl="0" algn="l">
              <a:lnSpc>
                <a:spcPct val="100000"/>
              </a:lnSpc>
              <a:spcBef>
                <a:spcPts val="0"/>
              </a:spcBef>
              <a:spcAft>
                <a:spcPts val="0"/>
              </a:spcAft>
              <a:buClr>
                <a:srgbClr val="000000"/>
              </a:buClr>
              <a:buSzPts val="1400"/>
              <a:buFont typeface="Arial"/>
              <a:buNone/>
            </a:pPr>
            <a:r>
              <a:rPr b="0" i="0" lang="en-US" sz="1100" u="none" cap="none" strike="noStrike">
                <a:solidFill>
                  <a:srgbClr val="000000"/>
                </a:solidFill>
                <a:latin typeface="Arial"/>
                <a:ea typeface="Arial"/>
                <a:cs typeface="Arial"/>
                <a:sym typeface="Arial"/>
              </a:rPr>
              <a:t>giải thích được những thuộc tính, những mối liên bệ tất yếu, những đặc trưng chất và lượng vốn có của sự vật, hiện tượng.</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Trong nhận thức &amp; thực tiễn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df076bba5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df076bba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df076bba5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df076bba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 </a:t>
            </a:r>
            <a:r>
              <a:rPr lang="en-US"/>
              <a:t>Thế giới tự nhiên, xã hội và tư duy </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df076bba5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df076bba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df076bba5_1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df076bba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df076bba5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df076bba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2122525" y="1991825"/>
            <a:ext cx="48990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600"/>
              <a:buNone/>
              <a:defRPr sz="4600">
                <a:solidFill>
                  <a:schemeClr val="dk1"/>
                </a:solidFill>
              </a:defRPr>
            </a:lvl1pPr>
            <a:lvl2pPr lvl="1" algn="ctr">
              <a:lnSpc>
                <a:spcPct val="100000"/>
              </a:lnSpc>
              <a:spcBef>
                <a:spcPts val="0"/>
              </a:spcBef>
              <a:spcAft>
                <a:spcPts val="0"/>
              </a:spcAft>
              <a:buClr>
                <a:schemeClr val="dk1"/>
              </a:buClr>
              <a:buSzPts val="4600"/>
              <a:buNone/>
              <a:defRPr sz="4600">
                <a:solidFill>
                  <a:schemeClr val="dk1"/>
                </a:solidFill>
              </a:defRPr>
            </a:lvl2pPr>
            <a:lvl3pPr lvl="2" algn="ctr">
              <a:lnSpc>
                <a:spcPct val="100000"/>
              </a:lnSpc>
              <a:spcBef>
                <a:spcPts val="0"/>
              </a:spcBef>
              <a:spcAft>
                <a:spcPts val="0"/>
              </a:spcAft>
              <a:buClr>
                <a:schemeClr val="dk1"/>
              </a:buClr>
              <a:buSzPts val="4600"/>
              <a:buNone/>
              <a:defRPr sz="4600">
                <a:solidFill>
                  <a:schemeClr val="dk1"/>
                </a:solidFill>
              </a:defRPr>
            </a:lvl3pPr>
            <a:lvl4pPr lvl="3" algn="ctr">
              <a:lnSpc>
                <a:spcPct val="100000"/>
              </a:lnSpc>
              <a:spcBef>
                <a:spcPts val="0"/>
              </a:spcBef>
              <a:spcAft>
                <a:spcPts val="0"/>
              </a:spcAft>
              <a:buClr>
                <a:schemeClr val="dk1"/>
              </a:buClr>
              <a:buSzPts val="4600"/>
              <a:buNone/>
              <a:defRPr sz="4600">
                <a:solidFill>
                  <a:schemeClr val="dk1"/>
                </a:solidFill>
              </a:defRPr>
            </a:lvl4pPr>
            <a:lvl5pPr lvl="4" algn="ctr">
              <a:lnSpc>
                <a:spcPct val="100000"/>
              </a:lnSpc>
              <a:spcBef>
                <a:spcPts val="0"/>
              </a:spcBef>
              <a:spcAft>
                <a:spcPts val="0"/>
              </a:spcAft>
              <a:buClr>
                <a:schemeClr val="dk1"/>
              </a:buClr>
              <a:buSzPts val="4600"/>
              <a:buNone/>
              <a:defRPr sz="4600">
                <a:solidFill>
                  <a:schemeClr val="dk1"/>
                </a:solidFill>
              </a:defRPr>
            </a:lvl5pPr>
            <a:lvl6pPr lvl="5" algn="ctr">
              <a:lnSpc>
                <a:spcPct val="100000"/>
              </a:lnSpc>
              <a:spcBef>
                <a:spcPts val="0"/>
              </a:spcBef>
              <a:spcAft>
                <a:spcPts val="0"/>
              </a:spcAft>
              <a:buClr>
                <a:schemeClr val="dk1"/>
              </a:buClr>
              <a:buSzPts val="4600"/>
              <a:buNone/>
              <a:defRPr sz="4600">
                <a:solidFill>
                  <a:schemeClr val="dk1"/>
                </a:solidFill>
              </a:defRPr>
            </a:lvl6pPr>
            <a:lvl7pPr lvl="6" algn="ctr">
              <a:lnSpc>
                <a:spcPct val="100000"/>
              </a:lnSpc>
              <a:spcBef>
                <a:spcPts val="0"/>
              </a:spcBef>
              <a:spcAft>
                <a:spcPts val="0"/>
              </a:spcAft>
              <a:buClr>
                <a:schemeClr val="dk1"/>
              </a:buClr>
              <a:buSzPts val="4600"/>
              <a:buNone/>
              <a:defRPr sz="4600">
                <a:solidFill>
                  <a:schemeClr val="dk1"/>
                </a:solidFill>
              </a:defRPr>
            </a:lvl7pPr>
            <a:lvl8pPr lvl="7" algn="ctr">
              <a:lnSpc>
                <a:spcPct val="100000"/>
              </a:lnSpc>
              <a:spcBef>
                <a:spcPts val="0"/>
              </a:spcBef>
              <a:spcAft>
                <a:spcPts val="0"/>
              </a:spcAft>
              <a:buClr>
                <a:schemeClr val="dk1"/>
              </a:buClr>
              <a:buSzPts val="4600"/>
              <a:buNone/>
              <a:defRPr sz="4600">
                <a:solidFill>
                  <a:schemeClr val="dk1"/>
                </a:solidFill>
              </a:defRPr>
            </a:lvl8pPr>
            <a:lvl9pPr lvl="8" algn="ctr">
              <a:lnSpc>
                <a:spcPct val="100000"/>
              </a:lnSpc>
              <a:spcBef>
                <a:spcPts val="0"/>
              </a:spcBef>
              <a:spcAft>
                <a:spcPts val="0"/>
              </a:spcAft>
              <a:buClr>
                <a:schemeClr val="dk1"/>
              </a:buClr>
              <a:buSzPts val="4600"/>
              <a:buNone/>
              <a:defRPr sz="4600">
                <a:solidFill>
                  <a:schemeClr val="dk1"/>
                </a:solidFill>
              </a:defRPr>
            </a:lvl9pPr>
          </a:lstStyle>
          <a:p/>
        </p:txBody>
      </p:sp>
      <p:sp>
        <p:nvSpPr>
          <p:cNvPr id="11" name="Google Shape;11;p15"/>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15"/>
          <p:cNvGrpSpPr/>
          <p:nvPr/>
        </p:nvGrpSpPr>
        <p:grpSpPr>
          <a:xfrm>
            <a:off x="557947" y="-9"/>
            <a:ext cx="1564584" cy="2825099"/>
            <a:chOff x="0" y="855663"/>
            <a:chExt cx="1257300" cy="2270250"/>
          </a:xfrm>
        </p:grpSpPr>
        <p:sp>
          <p:nvSpPr>
            <p:cNvPr id="13" name="Google Shape;13;p1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1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1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1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1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1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1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1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 name="Google Shape;21;p15"/>
          <p:cNvGrpSpPr/>
          <p:nvPr/>
        </p:nvGrpSpPr>
        <p:grpSpPr>
          <a:xfrm rot="-5400000">
            <a:off x="7256368" y="-405554"/>
            <a:ext cx="1043197" cy="2732065"/>
            <a:chOff x="7556500" y="3806825"/>
            <a:chExt cx="838313" cy="2195488"/>
          </a:xfrm>
        </p:grpSpPr>
        <p:sp>
          <p:nvSpPr>
            <p:cNvPr id="22" name="Google Shape;22;p15"/>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15"/>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15"/>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15"/>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15"/>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15"/>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15"/>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15"/>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15"/>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15"/>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15"/>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3" name="Google Shape;33;p15"/>
          <p:cNvGrpSpPr/>
          <p:nvPr/>
        </p:nvGrpSpPr>
        <p:grpSpPr>
          <a:xfrm rot="5400000">
            <a:off x="527351" y="2768116"/>
            <a:ext cx="1389642" cy="2444192"/>
            <a:chOff x="4395788" y="4144963"/>
            <a:chExt cx="1058775" cy="1862100"/>
          </a:xfrm>
        </p:grpSpPr>
        <p:sp>
          <p:nvSpPr>
            <p:cNvPr id="34" name="Google Shape;34;p15"/>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15"/>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15"/>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7" name="Google Shape;37;p15"/>
          <p:cNvGrpSpPr/>
          <p:nvPr/>
        </p:nvGrpSpPr>
        <p:grpSpPr>
          <a:xfrm rot="10800000">
            <a:off x="6869501" y="2412068"/>
            <a:ext cx="1768658" cy="2731445"/>
            <a:chOff x="6545263" y="855663"/>
            <a:chExt cx="1469962" cy="2270150"/>
          </a:xfrm>
        </p:grpSpPr>
        <p:sp>
          <p:nvSpPr>
            <p:cNvPr id="38" name="Google Shape;38;p15"/>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15"/>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15"/>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15"/>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15"/>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15"/>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15"/>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15"/>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15"/>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7" name="Shape 47"/>
        <p:cNvGrpSpPr/>
        <p:nvPr/>
      </p:nvGrpSpPr>
      <p:grpSpPr>
        <a:xfrm>
          <a:off x="0" y="0"/>
          <a:ext cx="0" cy="0"/>
          <a:chOff x="0" y="0"/>
          <a:chExt cx="0" cy="0"/>
        </a:xfrm>
      </p:grpSpPr>
      <p:sp>
        <p:nvSpPr>
          <p:cNvPr id="48" name="Google Shape;48;p1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6"/>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1" name="Google Shape;51;p16"/>
          <p:cNvSpPr txBox="1"/>
          <p:nvPr>
            <p:ph idx="1" type="body"/>
          </p:nvPr>
        </p:nvSpPr>
        <p:spPr>
          <a:xfrm>
            <a:off x="457200" y="1672300"/>
            <a:ext cx="2494200" cy="3155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2" name="Google Shape;52;p16"/>
          <p:cNvSpPr txBox="1"/>
          <p:nvPr>
            <p:ph idx="2" type="body"/>
          </p:nvPr>
        </p:nvSpPr>
        <p:spPr>
          <a:xfrm>
            <a:off x="3101652" y="1672300"/>
            <a:ext cx="2494200" cy="3155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3" name="Google Shape;53;p16"/>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grpSp>
        <p:nvGrpSpPr>
          <p:cNvPr id="54" name="Google Shape;54;p16"/>
          <p:cNvGrpSpPr/>
          <p:nvPr/>
        </p:nvGrpSpPr>
        <p:grpSpPr>
          <a:xfrm>
            <a:off x="6489150" y="0"/>
            <a:ext cx="1882725" cy="2446200"/>
            <a:chOff x="3357563" y="850900"/>
            <a:chExt cx="1882725" cy="2446200"/>
          </a:xfrm>
        </p:grpSpPr>
        <p:sp>
          <p:nvSpPr>
            <p:cNvPr id="55" name="Google Shape;55;p1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1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1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1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1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1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1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1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1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1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1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1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1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 name="Google Shape;68;p16"/>
          <p:cNvGrpSpPr/>
          <p:nvPr/>
        </p:nvGrpSpPr>
        <p:grpSpPr>
          <a:xfrm>
            <a:off x="6488950" y="3281388"/>
            <a:ext cx="2149388" cy="1862100"/>
            <a:chOff x="3305175" y="4144963"/>
            <a:chExt cx="2149388" cy="1862100"/>
          </a:xfrm>
        </p:grpSpPr>
        <p:sp>
          <p:nvSpPr>
            <p:cNvPr id="69" name="Google Shape;69;p1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1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1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1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1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1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1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8" name="Shape 78"/>
        <p:cNvGrpSpPr/>
        <p:nvPr/>
      </p:nvGrpSpPr>
      <p:grpSpPr>
        <a:xfrm>
          <a:off x="0" y="0"/>
          <a:ext cx="0" cy="0"/>
          <a:chOff x="0" y="0"/>
          <a:chExt cx="0" cy="0"/>
        </a:xfrm>
      </p:grpSpPr>
      <p:sp>
        <p:nvSpPr>
          <p:cNvPr id="79" name="Google Shape;79;p17"/>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idx="1" type="body"/>
          </p:nvPr>
        </p:nvSpPr>
        <p:spPr>
          <a:xfrm>
            <a:off x="2848484" y="825425"/>
            <a:ext cx="3447000" cy="3492600"/>
          </a:xfrm>
          <a:prstGeom prst="rect">
            <a:avLst/>
          </a:prstGeom>
          <a:noFill/>
          <a:ln>
            <a:noFill/>
          </a:ln>
        </p:spPr>
        <p:txBody>
          <a:bodyPr anchorCtr="0" anchor="ctr" bIns="91425" lIns="91425" spcFirstLastPara="1" rIns="91425" wrap="square" tIns="91425">
            <a:noAutofit/>
          </a:bodyPr>
          <a:lstStyle>
            <a:lvl1pPr indent="-381000" lvl="0" marL="457200" algn="ctr">
              <a:lnSpc>
                <a:spcPct val="115000"/>
              </a:lnSpc>
              <a:spcBef>
                <a:spcPts val="600"/>
              </a:spcBef>
              <a:spcAft>
                <a:spcPts val="0"/>
              </a:spcAft>
              <a:buSzPts val="2400"/>
              <a:buChar char="▹"/>
              <a:defRPr i="1"/>
            </a:lvl1pPr>
            <a:lvl2pPr indent="-381000" lvl="1" marL="914400" algn="ctr">
              <a:lnSpc>
                <a:spcPct val="115000"/>
              </a:lnSpc>
              <a:spcBef>
                <a:spcPts val="0"/>
              </a:spcBef>
              <a:spcAft>
                <a:spcPts val="0"/>
              </a:spcAft>
              <a:buSzPts val="2400"/>
              <a:buChar char="￭"/>
              <a:defRPr i="1"/>
            </a:lvl2pPr>
            <a:lvl3pPr indent="-381000" lvl="2" marL="1371600" algn="ctr">
              <a:lnSpc>
                <a:spcPct val="115000"/>
              </a:lnSpc>
              <a:spcBef>
                <a:spcPts val="0"/>
              </a:spcBef>
              <a:spcAft>
                <a:spcPts val="0"/>
              </a:spcAft>
              <a:buSzPts val="2400"/>
              <a:buChar char="⬝"/>
              <a:defRPr i="1"/>
            </a:lvl3pPr>
            <a:lvl4pPr indent="-381000" lvl="3" marL="1828800" algn="ctr">
              <a:lnSpc>
                <a:spcPct val="115000"/>
              </a:lnSpc>
              <a:spcBef>
                <a:spcPts val="0"/>
              </a:spcBef>
              <a:spcAft>
                <a:spcPts val="0"/>
              </a:spcAft>
              <a:buSzPts val="2400"/>
              <a:buChar char="●"/>
              <a:defRPr i="1"/>
            </a:lvl4pPr>
            <a:lvl5pPr indent="-381000" lvl="4" marL="2286000" algn="ctr">
              <a:lnSpc>
                <a:spcPct val="115000"/>
              </a:lnSpc>
              <a:spcBef>
                <a:spcPts val="0"/>
              </a:spcBef>
              <a:spcAft>
                <a:spcPts val="0"/>
              </a:spcAft>
              <a:buSzPts val="2400"/>
              <a:buChar char="○"/>
              <a:defRPr i="1"/>
            </a:lvl5pPr>
            <a:lvl6pPr indent="-381000" lvl="5" marL="2743200" algn="ctr">
              <a:lnSpc>
                <a:spcPct val="115000"/>
              </a:lnSpc>
              <a:spcBef>
                <a:spcPts val="0"/>
              </a:spcBef>
              <a:spcAft>
                <a:spcPts val="0"/>
              </a:spcAft>
              <a:buSzPts val="2400"/>
              <a:buChar char="■"/>
              <a:defRPr i="1"/>
            </a:lvl6pPr>
            <a:lvl7pPr indent="-381000" lvl="6" marL="3200400" algn="ctr">
              <a:lnSpc>
                <a:spcPct val="115000"/>
              </a:lnSpc>
              <a:spcBef>
                <a:spcPts val="0"/>
              </a:spcBef>
              <a:spcAft>
                <a:spcPts val="0"/>
              </a:spcAft>
              <a:buSzPts val="2400"/>
              <a:buChar char="●"/>
              <a:defRPr i="1"/>
            </a:lvl7pPr>
            <a:lvl8pPr indent="-381000" lvl="7" marL="365760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82" name="Google Shape;82;p17"/>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A5B0FE"/>
                </a:solidFill>
                <a:latin typeface="Work Sans"/>
                <a:ea typeface="Work Sans"/>
                <a:cs typeface="Work Sans"/>
                <a:sym typeface="Work Sans"/>
              </a:rPr>
              <a:t>“</a:t>
            </a:r>
            <a:endParaRPr b="1" i="0" sz="7200" u="none" cap="none" strike="noStrike">
              <a:solidFill>
                <a:srgbClr val="A5B0FE"/>
              </a:solidFill>
              <a:latin typeface="Work Sans"/>
              <a:ea typeface="Work Sans"/>
              <a:cs typeface="Work Sans"/>
              <a:sym typeface="Work Sans"/>
            </a:endParaRPr>
          </a:p>
        </p:txBody>
      </p:sp>
      <p:sp>
        <p:nvSpPr>
          <p:cNvPr id="83" name="Google Shape;83;p17"/>
          <p:cNvSpPr txBox="1"/>
          <p:nvPr>
            <p:ph idx="12" type="sldNum"/>
          </p:nvPr>
        </p:nvSpPr>
        <p:spPr>
          <a:xfrm>
            <a:off x="4116400" y="4807500"/>
            <a:ext cx="911100" cy="3360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grpSp>
        <p:nvGrpSpPr>
          <p:cNvPr id="84" name="Google Shape;84;p17"/>
          <p:cNvGrpSpPr/>
          <p:nvPr/>
        </p:nvGrpSpPr>
        <p:grpSpPr>
          <a:xfrm>
            <a:off x="6876950" y="3340125"/>
            <a:ext cx="2267050" cy="1803375"/>
            <a:chOff x="9925050" y="4203700"/>
            <a:chExt cx="2267050" cy="1803375"/>
          </a:xfrm>
        </p:grpSpPr>
        <p:sp>
          <p:nvSpPr>
            <p:cNvPr id="85" name="Google Shape;85;p17"/>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17"/>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17"/>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17"/>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17"/>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7"/>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7"/>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17"/>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17"/>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17"/>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17"/>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17"/>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7" name="Google Shape;97;p17"/>
          <p:cNvGrpSpPr/>
          <p:nvPr/>
        </p:nvGrpSpPr>
        <p:grpSpPr>
          <a:xfrm>
            <a:off x="0" y="0"/>
            <a:ext cx="2266938" cy="1754200"/>
            <a:chOff x="9598025" y="882650"/>
            <a:chExt cx="2266938" cy="1754200"/>
          </a:xfrm>
        </p:grpSpPr>
        <p:sp>
          <p:nvSpPr>
            <p:cNvPr id="98" name="Google Shape;98;p17"/>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17"/>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17"/>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17"/>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2" name="Shape 102"/>
        <p:cNvGrpSpPr/>
        <p:nvPr/>
      </p:nvGrpSpPr>
      <p:grpSpPr>
        <a:xfrm>
          <a:off x="0" y="0"/>
          <a:ext cx="0" cy="0"/>
          <a:chOff x="0" y="0"/>
          <a:chExt cx="0" cy="0"/>
        </a:xfrm>
      </p:grpSpPr>
      <p:sp>
        <p:nvSpPr>
          <p:cNvPr id="103" name="Google Shape;103;p18"/>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txBox="1"/>
          <p:nvPr>
            <p:ph type="ctrTitle"/>
          </p:nvPr>
        </p:nvSpPr>
        <p:spPr>
          <a:xfrm>
            <a:off x="2626350" y="1888150"/>
            <a:ext cx="38913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4000"/>
              <a:buNone/>
              <a:defRPr sz="4000">
                <a:solidFill>
                  <a:srgbClr val="FFFFFF"/>
                </a:solidFill>
              </a:defRPr>
            </a:lvl1pPr>
            <a:lvl2pPr lvl="1" algn="ctr">
              <a:lnSpc>
                <a:spcPct val="100000"/>
              </a:lnSpc>
              <a:spcBef>
                <a:spcPts val="0"/>
              </a:spcBef>
              <a:spcAft>
                <a:spcPts val="0"/>
              </a:spcAft>
              <a:buClr>
                <a:srgbClr val="FFFFFF"/>
              </a:buClr>
              <a:buSzPts val="4000"/>
              <a:buNone/>
              <a:defRPr sz="4000">
                <a:solidFill>
                  <a:srgbClr val="FFFFFF"/>
                </a:solidFill>
              </a:defRPr>
            </a:lvl2pPr>
            <a:lvl3pPr lvl="2" algn="ctr">
              <a:lnSpc>
                <a:spcPct val="100000"/>
              </a:lnSpc>
              <a:spcBef>
                <a:spcPts val="0"/>
              </a:spcBef>
              <a:spcAft>
                <a:spcPts val="0"/>
              </a:spcAft>
              <a:buClr>
                <a:srgbClr val="FFFFFF"/>
              </a:buClr>
              <a:buSzPts val="4000"/>
              <a:buNone/>
              <a:defRPr sz="4000">
                <a:solidFill>
                  <a:srgbClr val="FFFFFF"/>
                </a:solidFill>
              </a:defRPr>
            </a:lvl3pPr>
            <a:lvl4pPr lvl="3" algn="ctr">
              <a:lnSpc>
                <a:spcPct val="100000"/>
              </a:lnSpc>
              <a:spcBef>
                <a:spcPts val="0"/>
              </a:spcBef>
              <a:spcAft>
                <a:spcPts val="0"/>
              </a:spcAft>
              <a:buClr>
                <a:srgbClr val="FFFFFF"/>
              </a:buClr>
              <a:buSzPts val="4000"/>
              <a:buNone/>
              <a:defRPr sz="4000">
                <a:solidFill>
                  <a:srgbClr val="FFFFFF"/>
                </a:solidFill>
              </a:defRPr>
            </a:lvl4pPr>
            <a:lvl5pPr lvl="4" algn="ctr">
              <a:lnSpc>
                <a:spcPct val="100000"/>
              </a:lnSpc>
              <a:spcBef>
                <a:spcPts val="0"/>
              </a:spcBef>
              <a:spcAft>
                <a:spcPts val="0"/>
              </a:spcAft>
              <a:buClr>
                <a:srgbClr val="FFFFFF"/>
              </a:buClr>
              <a:buSzPts val="4000"/>
              <a:buNone/>
              <a:defRPr sz="4000">
                <a:solidFill>
                  <a:srgbClr val="FFFFFF"/>
                </a:solidFill>
              </a:defRPr>
            </a:lvl5pPr>
            <a:lvl6pPr lvl="5" algn="ctr">
              <a:lnSpc>
                <a:spcPct val="100000"/>
              </a:lnSpc>
              <a:spcBef>
                <a:spcPts val="0"/>
              </a:spcBef>
              <a:spcAft>
                <a:spcPts val="0"/>
              </a:spcAft>
              <a:buClr>
                <a:srgbClr val="FFFFFF"/>
              </a:buClr>
              <a:buSzPts val="4000"/>
              <a:buNone/>
              <a:defRPr sz="4000">
                <a:solidFill>
                  <a:srgbClr val="FFFFFF"/>
                </a:solidFill>
              </a:defRPr>
            </a:lvl6pPr>
            <a:lvl7pPr lvl="6" algn="ctr">
              <a:lnSpc>
                <a:spcPct val="100000"/>
              </a:lnSpc>
              <a:spcBef>
                <a:spcPts val="0"/>
              </a:spcBef>
              <a:spcAft>
                <a:spcPts val="0"/>
              </a:spcAft>
              <a:buClr>
                <a:srgbClr val="FFFFFF"/>
              </a:buClr>
              <a:buSzPts val="4000"/>
              <a:buNone/>
              <a:defRPr sz="4000">
                <a:solidFill>
                  <a:srgbClr val="FFFFFF"/>
                </a:solidFill>
              </a:defRPr>
            </a:lvl7pPr>
            <a:lvl8pPr lvl="7" algn="ctr">
              <a:lnSpc>
                <a:spcPct val="100000"/>
              </a:lnSpc>
              <a:spcBef>
                <a:spcPts val="0"/>
              </a:spcBef>
              <a:spcAft>
                <a:spcPts val="0"/>
              </a:spcAft>
              <a:buClr>
                <a:srgbClr val="FFFFFF"/>
              </a:buClr>
              <a:buSzPts val="4000"/>
              <a:buNone/>
              <a:defRPr sz="4000">
                <a:solidFill>
                  <a:srgbClr val="FFFFFF"/>
                </a:solidFill>
              </a:defRPr>
            </a:lvl8pPr>
            <a:lvl9pPr lvl="8" algn="ctr">
              <a:lnSpc>
                <a:spcPct val="100000"/>
              </a:lnSpc>
              <a:spcBef>
                <a:spcPts val="0"/>
              </a:spcBef>
              <a:spcAft>
                <a:spcPts val="0"/>
              </a:spcAft>
              <a:buClr>
                <a:srgbClr val="FFFFFF"/>
              </a:buClr>
              <a:buSzPts val="4000"/>
              <a:buNone/>
              <a:defRPr sz="4000">
                <a:solidFill>
                  <a:srgbClr val="FFFFFF"/>
                </a:solidFill>
              </a:defRPr>
            </a:lvl9pPr>
          </a:lstStyle>
          <a:p/>
        </p:txBody>
      </p:sp>
      <p:sp>
        <p:nvSpPr>
          <p:cNvPr id="105" name="Google Shape;105;p18"/>
          <p:cNvSpPr txBox="1"/>
          <p:nvPr>
            <p:ph idx="1" type="subTitle"/>
          </p:nvPr>
        </p:nvSpPr>
        <p:spPr>
          <a:xfrm>
            <a:off x="2626350" y="3144854"/>
            <a:ext cx="38913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400"/>
              <a:buNone/>
              <a:defRPr>
                <a:solidFill>
                  <a:srgbClr val="000000"/>
                </a:solidFill>
              </a:defRPr>
            </a:lvl1pPr>
            <a:lvl2pPr lvl="1" algn="ctr">
              <a:lnSpc>
                <a:spcPct val="100000"/>
              </a:lnSpc>
              <a:spcBef>
                <a:spcPts val="0"/>
              </a:spcBef>
              <a:spcAft>
                <a:spcPts val="0"/>
              </a:spcAft>
              <a:buClr>
                <a:srgbClr val="000000"/>
              </a:buClr>
              <a:buSzPts val="3000"/>
              <a:buNone/>
              <a:defRPr sz="3000">
                <a:solidFill>
                  <a:srgbClr val="000000"/>
                </a:solidFill>
              </a:defRPr>
            </a:lvl2pPr>
            <a:lvl3pPr lvl="2" algn="ctr">
              <a:lnSpc>
                <a:spcPct val="100000"/>
              </a:lnSpc>
              <a:spcBef>
                <a:spcPts val="0"/>
              </a:spcBef>
              <a:spcAft>
                <a:spcPts val="0"/>
              </a:spcAft>
              <a:buClr>
                <a:srgbClr val="000000"/>
              </a:buClr>
              <a:buSzPts val="3000"/>
              <a:buNone/>
              <a:defRPr sz="3000">
                <a:solidFill>
                  <a:srgbClr val="000000"/>
                </a:solidFill>
              </a:defRPr>
            </a:lvl3pPr>
            <a:lvl4pPr lvl="3" algn="ctr">
              <a:lnSpc>
                <a:spcPct val="100000"/>
              </a:lnSpc>
              <a:spcBef>
                <a:spcPts val="0"/>
              </a:spcBef>
              <a:spcAft>
                <a:spcPts val="0"/>
              </a:spcAft>
              <a:buClr>
                <a:srgbClr val="000000"/>
              </a:buClr>
              <a:buSzPts val="3000"/>
              <a:buNone/>
              <a:defRPr sz="3000">
                <a:solidFill>
                  <a:srgbClr val="000000"/>
                </a:solidFill>
              </a:defRPr>
            </a:lvl4pPr>
            <a:lvl5pPr lvl="4" algn="ctr">
              <a:lnSpc>
                <a:spcPct val="100000"/>
              </a:lnSpc>
              <a:spcBef>
                <a:spcPts val="0"/>
              </a:spcBef>
              <a:spcAft>
                <a:spcPts val="0"/>
              </a:spcAft>
              <a:buClr>
                <a:srgbClr val="000000"/>
              </a:buClr>
              <a:buSzPts val="3000"/>
              <a:buNone/>
              <a:defRPr sz="3000">
                <a:solidFill>
                  <a:srgbClr val="000000"/>
                </a:solidFill>
              </a:defRPr>
            </a:lvl5pPr>
            <a:lvl6pPr lvl="5" algn="ctr">
              <a:lnSpc>
                <a:spcPct val="100000"/>
              </a:lnSpc>
              <a:spcBef>
                <a:spcPts val="0"/>
              </a:spcBef>
              <a:spcAft>
                <a:spcPts val="0"/>
              </a:spcAft>
              <a:buClr>
                <a:srgbClr val="000000"/>
              </a:buClr>
              <a:buSzPts val="3000"/>
              <a:buNone/>
              <a:defRPr sz="3000">
                <a:solidFill>
                  <a:srgbClr val="000000"/>
                </a:solidFill>
              </a:defRPr>
            </a:lvl6pPr>
            <a:lvl7pPr lvl="6" algn="ctr">
              <a:lnSpc>
                <a:spcPct val="100000"/>
              </a:lnSpc>
              <a:spcBef>
                <a:spcPts val="0"/>
              </a:spcBef>
              <a:spcAft>
                <a:spcPts val="0"/>
              </a:spcAft>
              <a:buClr>
                <a:srgbClr val="000000"/>
              </a:buClr>
              <a:buSzPts val="3000"/>
              <a:buNone/>
              <a:defRPr sz="3000">
                <a:solidFill>
                  <a:srgbClr val="000000"/>
                </a:solidFill>
              </a:defRPr>
            </a:lvl7pPr>
            <a:lvl8pPr lvl="7" algn="ctr">
              <a:lnSpc>
                <a:spcPct val="100000"/>
              </a:lnSpc>
              <a:spcBef>
                <a:spcPts val="0"/>
              </a:spcBef>
              <a:spcAft>
                <a:spcPts val="0"/>
              </a:spcAft>
              <a:buClr>
                <a:srgbClr val="000000"/>
              </a:buClr>
              <a:buSzPts val="3000"/>
              <a:buNone/>
              <a:defRPr sz="3000">
                <a:solidFill>
                  <a:srgbClr val="000000"/>
                </a:solidFill>
              </a:defRPr>
            </a:lvl8pPr>
            <a:lvl9pPr lvl="8" algn="ctr">
              <a:lnSpc>
                <a:spcPct val="100000"/>
              </a:lnSpc>
              <a:spcBef>
                <a:spcPts val="0"/>
              </a:spcBef>
              <a:spcAft>
                <a:spcPts val="0"/>
              </a:spcAft>
              <a:buClr>
                <a:srgbClr val="000000"/>
              </a:buClr>
              <a:buSzPts val="3000"/>
              <a:buNone/>
              <a:defRPr sz="3000">
                <a:solidFill>
                  <a:srgbClr val="000000"/>
                </a:solidFill>
              </a:defRPr>
            </a:lvl9pPr>
          </a:lstStyle>
          <a:p/>
        </p:txBody>
      </p:sp>
      <p:grpSp>
        <p:nvGrpSpPr>
          <p:cNvPr id="106" name="Google Shape;106;p18"/>
          <p:cNvGrpSpPr/>
          <p:nvPr/>
        </p:nvGrpSpPr>
        <p:grpSpPr>
          <a:xfrm rot="-5400000">
            <a:off x="7456019" y="290004"/>
            <a:ext cx="1223732" cy="2152215"/>
            <a:chOff x="4395788" y="4144963"/>
            <a:chExt cx="1058775" cy="1862100"/>
          </a:xfrm>
        </p:grpSpPr>
        <p:sp>
          <p:nvSpPr>
            <p:cNvPr id="107" name="Google Shape;107;p18"/>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18"/>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18"/>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0" name="Google Shape;110;p18"/>
          <p:cNvGrpSpPr/>
          <p:nvPr/>
        </p:nvGrpSpPr>
        <p:grpSpPr>
          <a:xfrm rot="-5400000">
            <a:off x="721039" y="2564836"/>
            <a:ext cx="1106346" cy="2548423"/>
            <a:chOff x="3357563" y="850900"/>
            <a:chExt cx="957212" cy="2204900"/>
          </a:xfrm>
        </p:grpSpPr>
        <p:sp>
          <p:nvSpPr>
            <p:cNvPr id="111" name="Google Shape;111;p18"/>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18"/>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18"/>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4" name="Shape 114"/>
        <p:cNvGrpSpPr/>
        <p:nvPr/>
      </p:nvGrpSpPr>
      <p:grpSpPr>
        <a:xfrm>
          <a:off x="0" y="0"/>
          <a:ext cx="0" cy="0"/>
          <a:chOff x="0" y="0"/>
          <a:chExt cx="0" cy="0"/>
        </a:xfrm>
      </p:grpSpPr>
      <p:sp>
        <p:nvSpPr>
          <p:cNvPr id="115" name="Google Shape;115;p1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txBox="1"/>
          <p:nvPr>
            <p:ph idx="12" type="sldNum"/>
          </p:nvPr>
        </p:nvSpPr>
        <p:spPr>
          <a:xfrm>
            <a:off x="8808000" y="2208279"/>
            <a:ext cx="336000" cy="72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
        <p:nvSpPr>
          <p:cNvPr id="117" name="Google Shape;117;p1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9" name="Google Shape;119;p19"/>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120" name="Google Shape;120;p19"/>
          <p:cNvGrpSpPr/>
          <p:nvPr/>
        </p:nvGrpSpPr>
        <p:grpSpPr>
          <a:xfrm>
            <a:off x="6422240" y="-62"/>
            <a:ext cx="1652475" cy="2270250"/>
            <a:chOff x="0" y="855663"/>
            <a:chExt cx="1652475" cy="2270250"/>
          </a:xfrm>
        </p:grpSpPr>
        <p:sp>
          <p:nvSpPr>
            <p:cNvPr id="121" name="Google Shape;121;p19"/>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19"/>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19"/>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19"/>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19"/>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9"/>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19"/>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19"/>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19"/>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0" name="Google Shape;130;p19"/>
          <p:cNvGrpSpPr/>
          <p:nvPr/>
        </p:nvGrpSpPr>
        <p:grpSpPr>
          <a:xfrm>
            <a:off x="7106138" y="2674863"/>
            <a:ext cx="1551087" cy="2468625"/>
            <a:chOff x="715963" y="3538538"/>
            <a:chExt cx="1551087" cy="2468625"/>
          </a:xfrm>
        </p:grpSpPr>
        <p:sp>
          <p:nvSpPr>
            <p:cNvPr id="131" name="Google Shape;131;p19"/>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19"/>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19"/>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19"/>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19"/>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19"/>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19"/>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19"/>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19"/>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19"/>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19"/>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2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0"/>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0"/>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6" name="Google Shape;146;p20"/>
          <p:cNvSpPr txBox="1"/>
          <p:nvPr>
            <p:ph idx="1" type="body"/>
          </p:nvPr>
        </p:nvSpPr>
        <p:spPr>
          <a:xfrm>
            <a:off x="457200" y="1661575"/>
            <a:ext cx="1656300" cy="3055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60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47" name="Google Shape;147;p20"/>
          <p:cNvSpPr txBox="1"/>
          <p:nvPr>
            <p:ph idx="2" type="body"/>
          </p:nvPr>
        </p:nvSpPr>
        <p:spPr>
          <a:xfrm>
            <a:off x="2198350" y="1661575"/>
            <a:ext cx="1656300" cy="3055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60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48" name="Google Shape;148;p20"/>
          <p:cNvSpPr txBox="1"/>
          <p:nvPr>
            <p:ph idx="3" type="body"/>
          </p:nvPr>
        </p:nvSpPr>
        <p:spPr>
          <a:xfrm>
            <a:off x="3939500" y="1661575"/>
            <a:ext cx="1656300" cy="3055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60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49" name="Google Shape;149;p20"/>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grpSp>
        <p:nvGrpSpPr>
          <p:cNvPr id="150" name="Google Shape;150;p20"/>
          <p:cNvGrpSpPr/>
          <p:nvPr/>
        </p:nvGrpSpPr>
        <p:grpSpPr>
          <a:xfrm>
            <a:off x="6405913" y="-12"/>
            <a:ext cx="2347900" cy="2270150"/>
            <a:chOff x="6545263" y="855663"/>
            <a:chExt cx="2347900" cy="2270150"/>
          </a:xfrm>
        </p:grpSpPr>
        <p:sp>
          <p:nvSpPr>
            <p:cNvPr id="151" name="Google Shape;151;p20"/>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20"/>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20"/>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20"/>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20"/>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20"/>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20"/>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20"/>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20"/>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20"/>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20"/>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20"/>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20"/>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4" name="Google Shape;164;p20"/>
          <p:cNvGrpSpPr/>
          <p:nvPr/>
        </p:nvGrpSpPr>
        <p:grpSpPr>
          <a:xfrm>
            <a:off x="6707938" y="2948000"/>
            <a:ext cx="1732075" cy="2195488"/>
            <a:chOff x="6662738" y="3806825"/>
            <a:chExt cx="1732075" cy="2195488"/>
          </a:xfrm>
        </p:grpSpPr>
        <p:sp>
          <p:nvSpPr>
            <p:cNvPr id="165" name="Google Shape;165;p20"/>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20"/>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20"/>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20"/>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20"/>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20"/>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20"/>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20"/>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20"/>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20"/>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20"/>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20"/>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20"/>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20"/>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20"/>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20"/>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20"/>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20"/>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2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7" name="Google Shape;187;p2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grpSp>
        <p:nvGrpSpPr>
          <p:cNvPr id="188" name="Google Shape;188;p21"/>
          <p:cNvGrpSpPr/>
          <p:nvPr/>
        </p:nvGrpSpPr>
        <p:grpSpPr>
          <a:xfrm>
            <a:off x="6707938" y="2948000"/>
            <a:ext cx="1732075" cy="2195488"/>
            <a:chOff x="6662738" y="3806825"/>
            <a:chExt cx="1732075" cy="2195488"/>
          </a:xfrm>
        </p:grpSpPr>
        <p:sp>
          <p:nvSpPr>
            <p:cNvPr id="189" name="Google Shape;189;p21"/>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21"/>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21"/>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21"/>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21"/>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21"/>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21"/>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21"/>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21"/>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21"/>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21"/>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21"/>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21"/>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21"/>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21"/>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21"/>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21"/>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21"/>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7" name="Google Shape;207;p21"/>
          <p:cNvGrpSpPr/>
          <p:nvPr/>
        </p:nvGrpSpPr>
        <p:grpSpPr>
          <a:xfrm rot="10800000">
            <a:off x="6518888" y="-12"/>
            <a:ext cx="1551087" cy="2468625"/>
            <a:chOff x="715963" y="3538538"/>
            <a:chExt cx="1551087" cy="2468625"/>
          </a:xfrm>
        </p:grpSpPr>
        <p:sp>
          <p:nvSpPr>
            <p:cNvPr id="208" name="Google Shape;208;p21"/>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21"/>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21"/>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21"/>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21"/>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21"/>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21"/>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21"/>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21"/>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21"/>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21"/>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19" name="Shape 219"/>
        <p:cNvGrpSpPr/>
        <p:nvPr/>
      </p:nvGrpSpPr>
      <p:grpSpPr>
        <a:xfrm>
          <a:off x="0" y="0"/>
          <a:ext cx="0" cy="0"/>
          <a:chOff x="0" y="0"/>
          <a:chExt cx="0" cy="0"/>
        </a:xfrm>
      </p:grpSpPr>
      <p:sp>
        <p:nvSpPr>
          <p:cNvPr id="220" name="Google Shape;220;p22"/>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3000"/>
              <a:buFont typeface="Miriam Libre"/>
              <a:buNone/>
              <a:defRPr b="0" i="0" sz="3000" u="none" cap="none" strike="noStrike">
                <a:solidFill>
                  <a:schemeClr val="accent1"/>
                </a:solidFill>
                <a:latin typeface="Miriam Libre"/>
                <a:ea typeface="Miriam Libre"/>
                <a:cs typeface="Miriam Libre"/>
                <a:sym typeface="Miriam Libre"/>
              </a:defRPr>
            </a:lvl1pPr>
            <a:lvl2pPr lvl="1" marR="0" rtl="0" algn="l">
              <a:lnSpc>
                <a:spcPct val="100000"/>
              </a:lnSpc>
              <a:spcBef>
                <a:spcPts val="0"/>
              </a:spcBef>
              <a:spcAft>
                <a:spcPts val="0"/>
              </a:spcAft>
              <a:buClr>
                <a:schemeClr val="accent1"/>
              </a:buClr>
              <a:buSzPts val="3000"/>
              <a:buFont typeface="Miriam Libre"/>
              <a:buNone/>
              <a:defRPr b="0" i="0" sz="3000" u="none" cap="none" strike="noStrike">
                <a:solidFill>
                  <a:schemeClr val="accent1"/>
                </a:solidFill>
                <a:latin typeface="Miriam Libre"/>
                <a:ea typeface="Miriam Libre"/>
                <a:cs typeface="Miriam Libre"/>
                <a:sym typeface="Miriam Libre"/>
              </a:defRPr>
            </a:lvl2pPr>
            <a:lvl3pPr lvl="2" marR="0" rtl="0" algn="l">
              <a:lnSpc>
                <a:spcPct val="100000"/>
              </a:lnSpc>
              <a:spcBef>
                <a:spcPts val="0"/>
              </a:spcBef>
              <a:spcAft>
                <a:spcPts val="0"/>
              </a:spcAft>
              <a:buClr>
                <a:schemeClr val="accent1"/>
              </a:buClr>
              <a:buSzPts val="3000"/>
              <a:buFont typeface="Miriam Libre"/>
              <a:buNone/>
              <a:defRPr b="0" i="0" sz="3000" u="none" cap="none" strike="noStrike">
                <a:solidFill>
                  <a:schemeClr val="accent1"/>
                </a:solidFill>
                <a:latin typeface="Miriam Libre"/>
                <a:ea typeface="Miriam Libre"/>
                <a:cs typeface="Miriam Libre"/>
                <a:sym typeface="Miriam Libre"/>
              </a:defRPr>
            </a:lvl3pPr>
            <a:lvl4pPr lvl="3" marR="0" rtl="0" algn="l">
              <a:lnSpc>
                <a:spcPct val="100000"/>
              </a:lnSpc>
              <a:spcBef>
                <a:spcPts val="0"/>
              </a:spcBef>
              <a:spcAft>
                <a:spcPts val="0"/>
              </a:spcAft>
              <a:buClr>
                <a:schemeClr val="accent1"/>
              </a:buClr>
              <a:buSzPts val="3000"/>
              <a:buFont typeface="Miriam Libre"/>
              <a:buNone/>
              <a:defRPr b="0" i="0" sz="3000" u="none" cap="none" strike="noStrike">
                <a:solidFill>
                  <a:schemeClr val="accent1"/>
                </a:solidFill>
                <a:latin typeface="Miriam Libre"/>
                <a:ea typeface="Miriam Libre"/>
                <a:cs typeface="Miriam Libre"/>
                <a:sym typeface="Miriam Libre"/>
              </a:defRPr>
            </a:lvl4pPr>
            <a:lvl5pPr lvl="4" marR="0" rtl="0" algn="l">
              <a:lnSpc>
                <a:spcPct val="100000"/>
              </a:lnSpc>
              <a:spcBef>
                <a:spcPts val="0"/>
              </a:spcBef>
              <a:spcAft>
                <a:spcPts val="0"/>
              </a:spcAft>
              <a:buClr>
                <a:schemeClr val="accent1"/>
              </a:buClr>
              <a:buSzPts val="3000"/>
              <a:buFont typeface="Miriam Libre"/>
              <a:buNone/>
              <a:defRPr b="0" i="0" sz="3000" u="none" cap="none" strike="noStrike">
                <a:solidFill>
                  <a:schemeClr val="accent1"/>
                </a:solidFill>
                <a:latin typeface="Miriam Libre"/>
                <a:ea typeface="Miriam Libre"/>
                <a:cs typeface="Miriam Libre"/>
                <a:sym typeface="Miriam Libre"/>
              </a:defRPr>
            </a:lvl5pPr>
            <a:lvl6pPr lvl="5" marR="0" rtl="0" algn="l">
              <a:lnSpc>
                <a:spcPct val="100000"/>
              </a:lnSpc>
              <a:spcBef>
                <a:spcPts val="0"/>
              </a:spcBef>
              <a:spcAft>
                <a:spcPts val="0"/>
              </a:spcAft>
              <a:buClr>
                <a:schemeClr val="accent1"/>
              </a:buClr>
              <a:buSzPts val="3000"/>
              <a:buFont typeface="Miriam Libre"/>
              <a:buNone/>
              <a:defRPr b="0" i="0" sz="3000" u="none" cap="none" strike="noStrike">
                <a:solidFill>
                  <a:schemeClr val="accent1"/>
                </a:solidFill>
                <a:latin typeface="Miriam Libre"/>
                <a:ea typeface="Miriam Libre"/>
                <a:cs typeface="Miriam Libre"/>
                <a:sym typeface="Miriam Libre"/>
              </a:defRPr>
            </a:lvl6pPr>
            <a:lvl7pPr lvl="6" marR="0" rtl="0" algn="l">
              <a:lnSpc>
                <a:spcPct val="100000"/>
              </a:lnSpc>
              <a:spcBef>
                <a:spcPts val="0"/>
              </a:spcBef>
              <a:spcAft>
                <a:spcPts val="0"/>
              </a:spcAft>
              <a:buClr>
                <a:schemeClr val="accent1"/>
              </a:buClr>
              <a:buSzPts val="3000"/>
              <a:buFont typeface="Miriam Libre"/>
              <a:buNone/>
              <a:defRPr b="0" i="0" sz="3000" u="none" cap="none" strike="noStrike">
                <a:solidFill>
                  <a:schemeClr val="accent1"/>
                </a:solidFill>
                <a:latin typeface="Miriam Libre"/>
                <a:ea typeface="Miriam Libre"/>
                <a:cs typeface="Miriam Libre"/>
                <a:sym typeface="Miriam Libre"/>
              </a:defRPr>
            </a:lvl7pPr>
            <a:lvl8pPr lvl="7" marR="0" rtl="0" algn="l">
              <a:lnSpc>
                <a:spcPct val="100000"/>
              </a:lnSpc>
              <a:spcBef>
                <a:spcPts val="0"/>
              </a:spcBef>
              <a:spcAft>
                <a:spcPts val="0"/>
              </a:spcAft>
              <a:buClr>
                <a:schemeClr val="accent1"/>
              </a:buClr>
              <a:buSzPts val="3000"/>
              <a:buFont typeface="Miriam Libre"/>
              <a:buNone/>
              <a:defRPr b="0" i="0" sz="3000" u="none" cap="none" strike="noStrike">
                <a:solidFill>
                  <a:schemeClr val="accent1"/>
                </a:solidFill>
                <a:latin typeface="Miriam Libre"/>
                <a:ea typeface="Miriam Libre"/>
                <a:cs typeface="Miriam Libre"/>
                <a:sym typeface="Miriam Libre"/>
              </a:defRPr>
            </a:lvl8pPr>
            <a:lvl9pPr lvl="8" marR="0" rtl="0" algn="l">
              <a:lnSpc>
                <a:spcPct val="100000"/>
              </a:lnSpc>
              <a:spcBef>
                <a:spcPts val="0"/>
              </a:spcBef>
              <a:spcAft>
                <a:spcPts val="0"/>
              </a:spcAft>
              <a:buClr>
                <a:schemeClr val="accent1"/>
              </a:buClr>
              <a:buSzPts val="3000"/>
              <a:buFont typeface="Miriam Libre"/>
              <a:buNone/>
              <a:defRPr b="0" i="0" sz="3000" u="none" cap="none" strike="noStrike">
                <a:solidFill>
                  <a:schemeClr val="accent1"/>
                </a:solidFill>
                <a:latin typeface="Miriam Libre"/>
                <a:ea typeface="Miriam Libre"/>
                <a:cs typeface="Miriam Libre"/>
                <a:sym typeface="Miriam Libre"/>
              </a:defRPr>
            </a:lvl9pPr>
          </a:lstStyle>
          <a:p/>
        </p:txBody>
      </p:sp>
      <p:sp>
        <p:nvSpPr>
          <p:cNvPr id="7" name="Google Shape;7;p14"/>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Barlow Light"/>
              <a:buChar char="▹"/>
              <a:defRPr b="0" i="0" sz="2400" u="none" cap="none" strike="noStrike">
                <a:solidFill>
                  <a:schemeClr val="dk1"/>
                </a:solidFill>
                <a:latin typeface="Barlow Light"/>
                <a:ea typeface="Barlow Light"/>
                <a:cs typeface="Barlow Light"/>
                <a:sym typeface="Barlow Light"/>
              </a:defRPr>
            </a:lvl1pPr>
            <a:lvl2pPr indent="-381000" lvl="1" marL="914400" marR="0" rtl="0" algn="l">
              <a:lnSpc>
                <a:spcPct val="100000"/>
              </a:lnSpc>
              <a:spcBef>
                <a:spcPts val="0"/>
              </a:spcBef>
              <a:spcAft>
                <a:spcPts val="0"/>
              </a:spcAft>
              <a:buClr>
                <a:schemeClr val="accent1"/>
              </a:buClr>
              <a:buSzPts val="2400"/>
              <a:buFont typeface="Barlow Light"/>
              <a:buChar char="￭"/>
              <a:defRPr b="0" i="0" sz="2400" u="none" cap="none" strike="noStrike">
                <a:solidFill>
                  <a:schemeClr val="dk1"/>
                </a:solidFill>
                <a:latin typeface="Barlow Light"/>
                <a:ea typeface="Barlow Light"/>
                <a:cs typeface="Barlow Light"/>
                <a:sym typeface="Barlow Light"/>
              </a:defRPr>
            </a:lvl2pPr>
            <a:lvl3pPr indent="-381000" lvl="2" marL="1371600" marR="0" rtl="0" algn="l">
              <a:lnSpc>
                <a:spcPct val="100000"/>
              </a:lnSpc>
              <a:spcBef>
                <a:spcPts val="0"/>
              </a:spcBef>
              <a:spcAft>
                <a:spcPts val="0"/>
              </a:spcAft>
              <a:buClr>
                <a:schemeClr val="accent1"/>
              </a:buClr>
              <a:buSzPts val="2400"/>
              <a:buFont typeface="Barlow Light"/>
              <a:buChar char="⬝"/>
              <a:defRPr b="0" i="0" sz="2400" u="none" cap="none" strike="noStrike">
                <a:solidFill>
                  <a:schemeClr val="dk1"/>
                </a:solidFill>
                <a:latin typeface="Barlow Light"/>
                <a:ea typeface="Barlow Light"/>
                <a:cs typeface="Barlow Light"/>
                <a:sym typeface="Barlow Light"/>
              </a:defRPr>
            </a:lvl3pPr>
            <a:lvl4pPr indent="-381000" lvl="3" marL="1828800" marR="0" rtl="0" algn="l">
              <a:lnSpc>
                <a:spcPct val="100000"/>
              </a:lnSpc>
              <a:spcBef>
                <a:spcPts val="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4pPr>
            <a:lvl5pPr indent="-381000" lvl="4" marL="2286000" marR="0" rtl="0" algn="l">
              <a:lnSpc>
                <a:spcPct val="100000"/>
              </a:lnSpc>
              <a:spcBef>
                <a:spcPts val="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5pPr>
            <a:lvl6pPr indent="-381000" lvl="5" marL="2743200" marR="0" rtl="0" algn="l">
              <a:lnSpc>
                <a:spcPct val="100000"/>
              </a:lnSpc>
              <a:spcBef>
                <a:spcPts val="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6pPr>
            <a:lvl7pPr indent="-381000" lvl="6" marL="3200400" marR="0" rtl="0" algn="l">
              <a:lnSpc>
                <a:spcPct val="100000"/>
              </a:lnSpc>
              <a:spcBef>
                <a:spcPts val="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7pPr>
            <a:lvl8pPr indent="-381000" lvl="7" marL="3657600" marR="0" rtl="0" algn="l">
              <a:lnSpc>
                <a:spcPct val="100000"/>
              </a:lnSpc>
              <a:spcBef>
                <a:spcPts val="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8pPr>
            <a:lvl9pPr indent="-381000" lvl="8" marL="4114800" marR="0" rtl="0" algn="l">
              <a:lnSpc>
                <a:spcPct val="100000"/>
              </a:lnSpc>
              <a:spcBef>
                <a:spcPts val="0"/>
              </a:spcBef>
              <a:spcAft>
                <a:spcPts val="0"/>
              </a:spcAft>
              <a:buClr>
                <a:schemeClr val="dk1"/>
              </a:buClr>
              <a:buSzPts val="2400"/>
              <a:buFont typeface="Barlow Light"/>
              <a:buChar char="■"/>
              <a:defRPr b="0" i="0" sz="2400" u="none" cap="none" strike="noStrike">
                <a:solidFill>
                  <a:schemeClr val="dk1"/>
                </a:solidFill>
                <a:latin typeface="Barlow Light"/>
                <a:ea typeface="Barlow Light"/>
                <a:cs typeface="Barlow Light"/>
                <a:sym typeface="Barlow Light"/>
              </a:defRPr>
            </a:lvl9pPr>
          </a:lstStyle>
          <a:p/>
        </p:txBody>
      </p:sp>
      <p:sp>
        <p:nvSpPr>
          <p:cNvPr id="8" name="Google Shape;8;p14"/>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
          <p:cNvSpPr txBox="1"/>
          <p:nvPr>
            <p:ph type="ctrTitle"/>
          </p:nvPr>
        </p:nvSpPr>
        <p:spPr>
          <a:xfrm>
            <a:off x="1783275" y="1487825"/>
            <a:ext cx="5765700" cy="82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600"/>
              <a:buNone/>
            </a:pPr>
            <a:r>
              <a:rPr lang="en-US"/>
              <a:t>Nhóm 6 - Triết học</a:t>
            </a:r>
            <a:endParaRPr/>
          </a:p>
        </p:txBody>
      </p:sp>
      <p:sp>
        <p:nvSpPr>
          <p:cNvPr id="228" name="Google Shape;228;p1"/>
          <p:cNvSpPr/>
          <p:nvPr/>
        </p:nvSpPr>
        <p:spPr>
          <a:xfrm>
            <a:off x="2619387" y="3244282"/>
            <a:ext cx="2108383"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Lâm Văn Tùng</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Lê Thu Hương</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Phạm Thu Hiền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Đặng Thị Mến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Đinh Thị Hòa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Nguyễn Bá Xuân Bảng</a:t>
            </a:r>
            <a:endParaRPr b="0" i="0" sz="1400" u="none" cap="none" strike="noStrike">
              <a:solidFill>
                <a:srgbClr val="000000"/>
              </a:solidFill>
              <a:latin typeface="Arial"/>
              <a:ea typeface="Arial"/>
              <a:cs typeface="Arial"/>
              <a:sym typeface="Arial"/>
            </a:endParaRPr>
          </a:p>
        </p:txBody>
      </p:sp>
      <p:sp>
        <p:nvSpPr>
          <p:cNvPr id="229" name="Google Shape;229;p1"/>
          <p:cNvSpPr txBox="1"/>
          <p:nvPr/>
        </p:nvSpPr>
        <p:spPr>
          <a:xfrm>
            <a:off x="4727770" y="3028839"/>
            <a:ext cx="1757212"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Quách Đức Bình</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Nguyễn Đức Thọ</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Dương Tuấn Nhật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Lưu Văn Quỳnh</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Nguyễn Quang Huy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Nguyễn Trọng Sinh</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
          <p:cNvSpPr txBox="1"/>
          <p:nvPr>
            <p:ph type="title"/>
          </p:nvPr>
        </p:nvSpPr>
        <p:spPr>
          <a:xfrm>
            <a:off x="457200" y="434575"/>
            <a:ext cx="51387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Định nghĩa</a:t>
            </a:r>
            <a:endParaRPr/>
          </a:p>
        </p:txBody>
      </p:sp>
      <p:sp>
        <p:nvSpPr>
          <p:cNvPr id="287" name="Google Shape;287;p5"/>
          <p:cNvSpPr txBox="1"/>
          <p:nvPr>
            <p:ph idx="1" type="body"/>
          </p:nvPr>
        </p:nvSpPr>
        <p:spPr>
          <a:xfrm>
            <a:off x="457200" y="1428750"/>
            <a:ext cx="5138700" cy="31809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Char char="-"/>
            </a:pPr>
            <a:r>
              <a:rPr lang="en-US" sz="1800"/>
              <a:t>X</a:t>
            </a:r>
            <a:r>
              <a:rPr lang="en-US" sz="1800"/>
              <a:t>em xét sự vật, hiện tượng trong điều kiện, môi trường cụ thể, hoàn cảnh lịch sử - cụ thể</a:t>
            </a:r>
            <a:endParaRPr sz="1800"/>
          </a:p>
          <a:p>
            <a:pPr indent="-342900" lvl="0" marL="457200" rtl="0" algn="just">
              <a:lnSpc>
                <a:spcPct val="100000"/>
              </a:lnSpc>
              <a:spcBef>
                <a:spcPts val="0"/>
              </a:spcBef>
              <a:spcAft>
                <a:spcPts val="0"/>
              </a:spcAft>
              <a:buSzPts val="1800"/>
              <a:buChar char="-"/>
            </a:pPr>
            <a:r>
              <a:rPr lang="en-US" sz="1800"/>
              <a:t>Điểm xuất phát là sự tồn tại, vận động, phát triển của các sự vật, hiện tượng diễn ra trong không gian, thời gian cụ thể</a:t>
            </a:r>
            <a:endParaRPr sz="1800"/>
          </a:p>
          <a:p>
            <a:pPr indent="-342900" lvl="0" marL="457200" rtl="0" algn="just">
              <a:lnSpc>
                <a:spcPct val="100000"/>
              </a:lnSpc>
              <a:spcBef>
                <a:spcPts val="0"/>
              </a:spcBef>
              <a:spcAft>
                <a:spcPts val="0"/>
              </a:spcAft>
              <a:buSzPts val="1800"/>
              <a:buChar char="-"/>
            </a:pPr>
            <a:r>
              <a:rPr lang="en-US" sz="1800"/>
              <a:t>Không gian, thời gian, điều kiện, hoàn cảnh cụ thể khác nhau thì các mối liên hệ và hình thức phát triển của sự vật, hiện tượng cũng khác nhau</a:t>
            </a:r>
            <a:endParaRPr sz="1800"/>
          </a:p>
        </p:txBody>
      </p:sp>
      <p:sp>
        <p:nvSpPr>
          <p:cNvPr id="288" name="Google Shape;288;p5"/>
          <p:cNvSpPr txBox="1"/>
          <p:nvPr>
            <p:ph idx="12" type="sldNum"/>
          </p:nvPr>
        </p:nvSpPr>
        <p:spPr>
          <a:xfrm>
            <a:off x="8808000" y="2208279"/>
            <a:ext cx="3360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6"/>
          <p:cNvSpPr txBox="1"/>
          <p:nvPr>
            <p:ph idx="1" type="body"/>
          </p:nvPr>
        </p:nvSpPr>
        <p:spPr>
          <a:xfrm>
            <a:off x="457152" y="1193746"/>
            <a:ext cx="2494200" cy="31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US"/>
              <a:t>Cụ thể</a:t>
            </a:r>
            <a:endParaRPr/>
          </a:p>
          <a:p>
            <a:pPr indent="0" lvl="0" marL="0" rtl="0" algn="l">
              <a:lnSpc>
                <a:spcPct val="100000"/>
              </a:lnSpc>
              <a:spcBef>
                <a:spcPts val="600"/>
              </a:spcBef>
              <a:spcAft>
                <a:spcPts val="0"/>
              </a:spcAft>
              <a:buSzPts val="1800"/>
              <a:buNone/>
            </a:pPr>
            <a:r>
              <a:rPr lang="en-US"/>
              <a:t>Xem xét sự hình thành, tồn tại và phát triển của sự vật, hiện tượng trong điều kiện, môi trường cụ thể</a:t>
            </a:r>
            <a:endParaRPr/>
          </a:p>
        </p:txBody>
      </p:sp>
      <p:sp>
        <p:nvSpPr>
          <p:cNvPr id="294" name="Google Shape;294;p6"/>
          <p:cNvSpPr txBox="1"/>
          <p:nvPr>
            <p:ph type="title"/>
          </p:nvPr>
        </p:nvSpPr>
        <p:spPr>
          <a:xfrm>
            <a:off x="457152" y="264246"/>
            <a:ext cx="51387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Nguyên tắc lịch sử cụ thể</a:t>
            </a:r>
            <a:endParaRPr/>
          </a:p>
        </p:txBody>
      </p:sp>
      <p:sp>
        <p:nvSpPr>
          <p:cNvPr id="295" name="Google Shape;295;p6"/>
          <p:cNvSpPr txBox="1"/>
          <p:nvPr>
            <p:ph idx="2" type="body"/>
          </p:nvPr>
        </p:nvSpPr>
        <p:spPr>
          <a:xfrm>
            <a:off x="3101652" y="1193746"/>
            <a:ext cx="2494200" cy="315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US"/>
              <a:t>Lịch sử</a:t>
            </a:r>
            <a:endParaRPr/>
          </a:p>
          <a:p>
            <a:pPr indent="0" lvl="0" marL="0" rtl="0" algn="l">
              <a:lnSpc>
                <a:spcPct val="100000"/>
              </a:lnSpc>
              <a:spcBef>
                <a:spcPts val="600"/>
              </a:spcBef>
              <a:spcAft>
                <a:spcPts val="0"/>
              </a:spcAft>
              <a:buSzPts val="1800"/>
              <a:buNone/>
            </a:pPr>
            <a:r>
              <a:rPr lang="en-US" sz="1600"/>
              <a:t>Sự tồn tại, vận động, phát triển của các sự vật, hiện tượng diễn ra trong không gian, thời gian cụ thể. Không gian, thời gian, điều kiện, hoàn cảnh cụ thể khác nhau thì các mối liên hệ và hình thức phát triển của sự vật, hiện tượng cũng khác nhau.</a:t>
            </a:r>
            <a:endParaRPr b="1" sz="1600"/>
          </a:p>
        </p:txBody>
      </p:sp>
      <p:sp>
        <p:nvSpPr>
          <p:cNvPr id="296" name="Google Shape;296;p6"/>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7"/>
          <p:cNvSpPr txBox="1"/>
          <p:nvPr>
            <p:ph type="title"/>
          </p:nvPr>
        </p:nvSpPr>
        <p:spPr>
          <a:xfrm>
            <a:off x="457200" y="242047"/>
            <a:ext cx="5138700" cy="63201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Theo triết học Mác - Lênin</a:t>
            </a:r>
            <a:endParaRPr/>
          </a:p>
        </p:txBody>
      </p:sp>
      <p:sp>
        <p:nvSpPr>
          <p:cNvPr id="302" name="Google Shape;302;p7"/>
          <p:cNvSpPr txBox="1"/>
          <p:nvPr>
            <p:ph idx="1" type="body"/>
          </p:nvPr>
        </p:nvSpPr>
        <p:spPr>
          <a:xfrm>
            <a:off x="457200" y="1048871"/>
            <a:ext cx="5138700" cy="127747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00"/>
              </a:spcBef>
              <a:spcAft>
                <a:spcPts val="0"/>
              </a:spcAft>
              <a:buSzPts val="1200"/>
              <a:buNone/>
            </a:pPr>
            <a:r>
              <a:rPr lang="en-US" sz="1500"/>
              <a:t>Lịch sử phản ánh tính biến đổi về mặt lịch sử của thế giới khách quan trong quá trình lịch sử - cụ thể</a:t>
            </a:r>
            <a:endParaRPr sz="1500"/>
          </a:p>
          <a:p>
            <a:pPr indent="0" lvl="0" marL="0" rtl="0" algn="just">
              <a:lnSpc>
                <a:spcPct val="150000"/>
              </a:lnSpc>
              <a:spcBef>
                <a:spcPts val="600"/>
              </a:spcBef>
              <a:spcAft>
                <a:spcPts val="0"/>
              </a:spcAft>
              <a:buSzPts val="1200"/>
              <a:buNone/>
            </a:pPr>
            <a:r>
              <a:rPr lang="en-US" sz="1500"/>
              <a:t>Mỗi sự vật, hiện tượng </a:t>
            </a:r>
            <a:r>
              <a:rPr lang="en-US" sz="1500"/>
              <a:t>đều</a:t>
            </a:r>
            <a:r>
              <a:rPr lang="en-US" sz="1500"/>
              <a:t> có quá trình phát sinh, phát triển và diệt vong của mình</a:t>
            </a:r>
            <a:endParaRPr sz="1500"/>
          </a:p>
          <a:p>
            <a:pPr indent="0" lvl="0" marL="0" rtl="0" algn="l">
              <a:lnSpc>
                <a:spcPct val="100000"/>
              </a:lnSpc>
              <a:spcBef>
                <a:spcPts val="600"/>
              </a:spcBef>
              <a:spcAft>
                <a:spcPts val="0"/>
              </a:spcAft>
              <a:buSzPts val="1200"/>
              <a:buNone/>
            </a:pPr>
            <a:r>
              <a:t/>
            </a:r>
            <a:endParaRPr sz="1300"/>
          </a:p>
          <a:p>
            <a:pPr indent="0" lvl="0" marL="0" rtl="0" algn="l">
              <a:lnSpc>
                <a:spcPct val="100000"/>
              </a:lnSpc>
              <a:spcBef>
                <a:spcPts val="600"/>
              </a:spcBef>
              <a:spcAft>
                <a:spcPts val="0"/>
              </a:spcAft>
              <a:buSzPts val="1200"/>
              <a:buNone/>
            </a:pPr>
            <a:r>
              <a:t/>
            </a:r>
            <a:endParaRPr sz="1300"/>
          </a:p>
        </p:txBody>
      </p:sp>
      <p:sp>
        <p:nvSpPr>
          <p:cNvPr id="303" name="Google Shape;303;p7"/>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04" name="Google Shape;304;p7"/>
          <p:cNvSpPr txBox="1"/>
          <p:nvPr/>
        </p:nvSpPr>
        <p:spPr>
          <a:xfrm>
            <a:off x="493059" y="2738718"/>
            <a:ext cx="5198100" cy="1200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7B8BFD"/>
                </a:solidFill>
                <a:latin typeface="Barlow Light"/>
                <a:ea typeface="Barlow Light"/>
                <a:cs typeface="Barlow Light"/>
                <a:sym typeface="Barlow Light"/>
              </a:rPr>
              <a:t>👉 </a:t>
            </a:r>
            <a:r>
              <a:rPr b="0" i="0" lang="en-US" sz="1800" u="none" cap="none" strike="noStrike">
                <a:solidFill>
                  <a:srgbClr val="7B8BFD"/>
                </a:solidFill>
                <a:latin typeface="Arial"/>
                <a:ea typeface="Arial"/>
                <a:cs typeface="Arial"/>
                <a:sym typeface="Arial"/>
              </a:rPr>
              <a:t>Để nhận thức đầy đủ về sự vật, hiện tượng, phải xem xét trong quá trình phát sinh, phát triển, chuyển hóa với những bước quanh co và những ngẫu nhiên</a:t>
            </a:r>
            <a:endParaRPr b="0" i="0" sz="1800" u="none" cap="none" strike="noStrike">
              <a:solidFill>
                <a:srgbClr val="7B8BFD"/>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500"/>
                                        <p:tgtEl>
                                          <p:spTgt spid="30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8"/>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V.I.Lênin nêu rõ và cô đọng</a:t>
            </a:r>
            <a:endParaRPr/>
          </a:p>
        </p:txBody>
      </p:sp>
      <p:sp>
        <p:nvSpPr>
          <p:cNvPr id="310" name="Google Shape;310;p8"/>
          <p:cNvSpPr txBox="1"/>
          <p:nvPr>
            <p:ph idx="1" type="body"/>
          </p:nvPr>
        </p:nvSpPr>
        <p:spPr>
          <a:xfrm>
            <a:off x="457200" y="1519350"/>
            <a:ext cx="5138700" cy="1755000"/>
          </a:xfrm>
          <a:prstGeom prst="rect">
            <a:avLst/>
          </a:prstGeom>
          <a:noFill/>
          <a:ln>
            <a:noFill/>
          </a:ln>
        </p:spPr>
        <p:txBody>
          <a:bodyPr anchorCtr="0" anchor="t" bIns="91425" lIns="91425" spcFirstLastPara="1" rIns="91425" wrap="square" tIns="91425">
            <a:noAutofit/>
          </a:bodyPr>
          <a:lstStyle/>
          <a:p>
            <a:pPr indent="0" lvl="0" marL="76200" rtl="0" algn="just">
              <a:lnSpc>
                <a:spcPct val="150000"/>
              </a:lnSpc>
              <a:spcBef>
                <a:spcPts val="600"/>
              </a:spcBef>
              <a:spcAft>
                <a:spcPts val="0"/>
              </a:spcAft>
              <a:buSzPts val="2400"/>
              <a:buNone/>
            </a:pPr>
            <a:r>
              <a:rPr lang="en-US" sz="1500"/>
              <a:t>Xem xét mỗi vấn đề theo quan điểm sau đây: một </a:t>
            </a:r>
            <a:r>
              <a:rPr b="1" lang="en-US" sz="1500"/>
              <a:t>hiện tượng nhất định </a:t>
            </a:r>
            <a:r>
              <a:rPr lang="en-US" sz="1500"/>
              <a:t>đã </a:t>
            </a:r>
            <a:r>
              <a:rPr b="1" lang="en-US" sz="1500"/>
              <a:t>xuất hiện </a:t>
            </a:r>
            <a:r>
              <a:rPr lang="en-US" sz="1500"/>
              <a:t>trong </a:t>
            </a:r>
            <a:r>
              <a:rPr b="1" lang="en-US" sz="1500"/>
              <a:t>lịch sử</a:t>
            </a:r>
            <a:r>
              <a:rPr lang="en-US" sz="1500"/>
              <a:t> như thế nào, hiện tượng đó đã </a:t>
            </a:r>
            <a:r>
              <a:rPr b="1" lang="en-US" sz="1500"/>
              <a:t>trải qua </a:t>
            </a:r>
            <a:r>
              <a:rPr lang="en-US" sz="1500"/>
              <a:t>những </a:t>
            </a:r>
            <a:r>
              <a:rPr b="1" lang="en-US" sz="1500"/>
              <a:t>giai đoạn</a:t>
            </a:r>
            <a:r>
              <a:rPr lang="en-US" sz="1500"/>
              <a:t> phát triển chủ yếu nào, và đứng trên quan điểm của sự phát triển đó để xét xem hiện nay nó đã trở thành như thế nào.</a:t>
            </a:r>
            <a:endParaRPr sz="1500"/>
          </a:p>
        </p:txBody>
      </p:sp>
      <p:sp>
        <p:nvSpPr>
          <p:cNvPr id="311" name="Google Shape;311;p8"/>
          <p:cNvSpPr txBox="1"/>
          <p:nvPr>
            <p:ph idx="12" type="sldNum"/>
          </p:nvPr>
        </p:nvSpPr>
        <p:spPr>
          <a:xfrm>
            <a:off x="8808000" y="2208279"/>
            <a:ext cx="3360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12" name="Google Shape;312;p8"/>
          <p:cNvSpPr txBox="1"/>
          <p:nvPr/>
        </p:nvSpPr>
        <p:spPr>
          <a:xfrm>
            <a:off x="457200" y="3464175"/>
            <a:ext cx="513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7B8BFD"/>
                </a:solidFill>
                <a:latin typeface="Barlow Light"/>
                <a:ea typeface="Barlow Light"/>
                <a:cs typeface="Barlow Light"/>
                <a:sym typeface="Barlow Light"/>
              </a:rPr>
              <a:t>👉 </a:t>
            </a:r>
            <a:r>
              <a:rPr b="0" i="0" lang="en-US" sz="1600" u="none" cap="none" strike="noStrike">
                <a:solidFill>
                  <a:srgbClr val="7B8BFD"/>
                </a:solidFill>
                <a:latin typeface="Arial"/>
                <a:ea typeface="Arial"/>
                <a:cs typeface="Arial"/>
                <a:sym typeface="Arial"/>
              </a:rPr>
              <a:t>Trong quá trình nhận thức sự vật, hiện tượng, phải tái tạo lại được sự phát triển của sự vật, hiện tượng đó</a:t>
            </a:r>
            <a:endParaRPr b="0" i="0" sz="1600" u="none" cap="none" strike="noStrike">
              <a:solidFill>
                <a:srgbClr val="7B8BFD"/>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1000"/>
                                        <p:tgtEl>
                                          <p:spTgt spid="31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9"/>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Nguyên tắc lịch sử - cụ thể</a:t>
            </a:r>
            <a:endParaRPr/>
          </a:p>
        </p:txBody>
      </p:sp>
      <p:sp>
        <p:nvSpPr>
          <p:cNvPr id="318" name="Google Shape;318;p9"/>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19" name="Google Shape;319;p9"/>
          <p:cNvSpPr txBox="1"/>
          <p:nvPr/>
        </p:nvSpPr>
        <p:spPr>
          <a:xfrm>
            <a:off x="457200" y="1540663"/>
            <a:ext cx="51387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Nguyên tắc lịch sử - cụ thể yêu cầu:</a:t>
            </a:r>
            <a:endParaRPr sz="1600"/>
          </a:p>
          <a:p>
            <a:pPr indent="-298450" lvl="0" marL="285750" marR="0" rtl="0" algn="l">
              <a:lnSpc>
                <a:spcPct val="150000"/>
              </a:lnSpc>
              <a:spcBef>
                <a:spcPts val="0"/>
              </a:spcBef>
              <a:spcAft>
                <a:spcPts val="0"/>
              </a:spcAft>
              <a:buClr>
                <a:srgbClr val="000000"/>
              </a:buClr>
              <a:buSzPts val="1600"/>
              <a:buFont typeface="Courier New"/>
              <a:buChar char="o"/>
            </a:pPr>
            <a:r>
              <a:rPr b="0" i="0" lang="en-US" sz="1600" u="none" cap="none" strike="noStrike">
                <a:solidFill>
                  <a:srgbClr val="000000"/>
                </a:solidFill>
                <a:latin typeface="Arial"/>
                <a:ea typeface="Arial"/>
                <a:cs typeface="Arial"/>
                <a:sym typeface="Arial"/>
              </a:rPr>
              <a:t>Nhận thức được vận động có tính phổ biến.</a:t>
            </a:r>
            <a:endParaRPr sz="1600"/>
          </a:p>
          <a:p>
            <a:pPr indent="-298450" lvl="0" marL="285750" marR="0" rtl="0" algn="l">
              <a:lnSpc>
                <a:spcPct val="150000"/>
              </a:lnSpc>
              <a:spcBef>
                <a:spcPts val="0"/>
              </a:spcBef>
              <a:spcAft>
                <a:spcPts val="0"/>
              </a:spcAft>
              <a:buClr>
                <a:srgbClr val="000000"/>
              </a:buClr>
              <a:buSzPts val="1600"/>
              <a:buFont typeface="Courier New"/>
              <a:buChar char="o"/>
            </a:pPr>
            <a:r>
              <a:rPr b="0" i="0" lang="en-US" sz="1600" u="none" cap="none" strike="noStrike">
                <a:solidFill>
                  <a:srgbClr val="000000"/>
                </a:solidFill>
                <a:latin typeface="Arial"/>
                <a:ea typeface="Arial"/>
                <a:cs typeface="Arial"/>
                <a:sym typeface="Arial"/>
              </a:rPr>
              <a:t>Phát triển theo những quy luật nhất định.</a:t>
            </a:r>
            <a:endParaRPr sz="1600"/>
          </a:p>
          <a:p>
            <a:pPr indent="-298450" lvl="0" marL="285750" marR="0" rtl="0" algn="l">
              <a:lnSpc>
                <a:spcPct val="150000"/>
              </a:lnSpc>
              <a:spcBef>
                <a:spcPts val="0"/>
              </a:spcBef>
              <a:spcAft>
                <a:spcPts val="0"/>
              </a:spcAft>
              <a:buClr>
                <a:srgbClr val="000000"/>
              </a:buClr>
              <a:buSzPts val="1600"/>
              <a:buFont typeface="Courier New"/>
              <a:buChar char="o"/>
            </a:pPr>
            <a:r>
              <a:rPr b="0" i="0" lang="en-US" sz="1600" u="none" cap="none" strike="noStrike">
                <a:solidFill>
                  <a:srgbClr val="000000"/>
                </a:solidFill>
                <a:latin typeface="Arial"/>
                <a:ea typeface="Arial"/>
                <a:cs typeface="Arial"/>
                <a:sym typeface="Arial"/>
              </a:rPr>
              <a:t>Chỉ rõ được những giai đoạn cụ thể</a:t>
            </a:r>
            <a:endParaRPr sz="1600"/>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0"/>
          <p:cNvSpPr txBox="1"/>
          <p:nvPr>
            <p:ph type="ctrTitle"/>
          </p:nvPr>
        </p:nvSpPr>
        <p:spPr>
          <a:xfrm>
            <a:off x="2626350" y="1888150"/>
            <a:ext cx="38913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US"/>
              <a:t>2. Vận dụng nguyên tắc lịch sử cụ thể</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Trong xã hội Việt Nam</a:t>
            </a:r>
            <a:endParaRPr/>
          </a:p>
        </p:txBody>
      </p:sp>
      <p:sp>
        <p:nvSpPr>
          <p:cNvPr id="330" name="Google Shape;330;p1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600"/>
              </a:spcBef>
              <a:spcAft>
                <a:spcPts val="0"/>
              </a:spcAft>
              <a:buSzPts val="1800"/>
              <a:buChar char="▹"/>
            </a:pPr>
            <a:r>
              <a:rPr lang="en-US" sz="1800"/>
              <a:t>Nho gia</a:t>
            </a:r>
            <a:endParaRPr sz="1800"/>
          </a:p>
          <a:p>
            <a:pPr indent="-342900" lvl="0" marL="457200" rtl="0" algn="just">
              <a:lnSpc>
                <a:spcPct val="150000"/>
              </a:lnSpc>
              <a:spcBef>
                <a:spcPts val="600"/>
              </a:spcBef>
              <a:spcAft>
                <a:spcPts val="0"/>
              </a:spcAft>
              <a:buSzPts val="1800"/>
              <a:buChar char="▹"/>
            </a:pPr>
            <a:r>
              <a:rPr lang="en-US" sz="1800"/>
              <a:t>Đạo gia</a:t>
            </a:r>
            <a:endParaRPr sz="1800"/>
          </a:p>
          <a:p>
            <a:pPr indent="-342900" lvl="0" marL="457200" rtl="0" algn="just">
              <a:lnSpc>
                <a:spcPct val="150000"/>
              </a:lnSpc>
              <a:spcBef>
                <a:spcPts val="600"/>
              </a:spcBef>
              <a:spcAft>
                <a:spcPts val="0"/>
              </a:spcAft>
              <a:buSzPts val="1800"/>
              <a:buChar char="▹"/>
            </a:pPr>
            <a:r>
              <a:rPr lang="en-US" sz="1800"/>
              <a:t>Triết học Mác - Lênin</a:t>
            </a:r>
            <a:endParaRPr sz="1800"/>
          </a:p>
        </p:txBody>
      </p:sp>
      <p:sp>
        <p:nvSpPr>
          <p:cNvPr id="331" name="Google Shape;331;p11"/>
          <p:cNvSpPr txBox="1"/>
          <p:nvPr>
            <p:ph idx="12" type="sldNum"/>
          </p:nvPr>
        </p:nvSpPr>
        <p:spPr>
          <a:xfrm>
            <a:off x="8808000" y="2208279"/>
            <a:ext cx="3360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2"/>
          <p:cNvSpPr txBox="1"/>
          <p:nvPr>
            <p:ph idx="12" type="sldNum"/>
          </p:nvPr>
        </p:nvSpPr>
        <p:spPr>
          <a:xfrm>
            <a:off x="8808000" y="2208279"/>
            <a:ext cx="3360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337" name="Google Shape;337;p12"/>
          <p:cNvSpPr txBox="1"/>
          <p:nvPr>
            <p:ph type="title"/>
          </p:nvPr>
        </p:nvSpPr>
        <p:spPr>
          <a:xfrm>
            <a:off x="457200" y="282175"/>
            <a:ext cx="51387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Trong công việc</a:t>
            </a:r>
            <a:endParaRPr/>
          </a:p>
        </p:txBody>
      </p:sp>
      <p:sp>
        <p:nvSpPr>
          <p:cNvPr id="338" name="Google Shape;338;p12"/>
          <p:cNvSpPr txBox="1"/>
          <p:nvPr>
            <p:ph idx="1" type="body"/>
          </p:nvPr>
        </p:nvSpPr>
        <p:spPr>
          <a:xfrm>
            <a:off x="457200" y="1200150"/>
            <a:ext cx="5138700" cy="3180900"/>
          </a:xfrm>
          <a:prstGeom prst="rect">
            <a:avLst/>
          </a:prstGeom>
          <a:noFill/>
          <a:ln>
            <a:noFill/>
          </a:ln>
        </p:spPr>
        <p:txBody>
          <a:bodyPr anchorCtr="0" anchor="t" bIns="91425" lIns="91425" spcFirstLastPara="1" rIns="91425" wrap="square" tIns="91425">
            <a:noAutofit/>
          </a:bodyPr>
          <a:lstStyle/>
          <a:p>
            <a:pPr indent="-400050" lvl="0" marL="457200" rtl="0" algn="just">
              <a:lnSpc>
                <a:spcPct val="150000"/>
              </a:lnSpc>
              <a:spcBef>
                <a:spcPts val="600"/>
              </a:spcBef>
              <a:spcAft>
                <a:spcPts val="0"/>
              </a:spcAft>
              <a:buSzPts val="2700"/>
              <a:buChar char="▹"/>
            </a:pPr>
            <a:r>
              <a:rPr lang="en-US" sz="1700">
                <a:solidFill>
                  <a:schemeClr val="accent1"/>
                </a:solidFill>
                <a:latin typeface="Arial"/>
                <a:ea typeface="Arial"/>
                <a:cs typeface="Arial"/>
                <a:sym typeface="Arial"/>
              </a:rPr>
              <a:t>Sau khi kết thúc quãng thời gian học đại học, chúng ta bước vào một môi trường mới có sự thay đổi về các yếu tố không gian và thời gian - môi trường làm việc. </a:t>
            </a:r>
            <a:endParaRPr sz="2700"/>
          </a:p>
          <a:p>
            <a:pPr indent="-400050" lvl="0" marL="457200" rtl="0" algn="just">
              <a:lnSpc>
                <a:spcPct val="150000"/>
              </a:lnSpc>
              <a:spcBef>
                <a:spcPts val="600"/>
              </a:spcBef>
              <a:spcAft>
                <a:spcPts val="0"/>
              </a:spcAft>
              <a:buSzPts val="2700"/>
              <a:buChar char="▹"/>
            </a:pPr>
            <a:r>
              <a:rPr lang="en-US" sz="1700">
                <a:solidFill>
                  <a:schemeClr val="accent1"/>
                </a:solidFill>
                <a:latin typeface="Arial"/>
                <a:ea typeface="Arial"/>
                <a:cs typeface="Arial"/>
                <a:sym typeface="Arial"/>
              </a:rPr>
              <a:t>Chúng ta cần tìm hiểu và áp dụng các phương pháp tiếp thu kiến thức mới</a:t>
            </a:r>
            <a:endParaRPr sz="2700"/>
          </a:p>
          <a:p>
            <a:pPr indent="-228600" lvl="0" marL="457200" rtl="0" algn="l">
              <a:lnSpc>
                <a:spcPct val="100000"/>
              </a:lnSpc>
              <a:spcBef>
                <a:spcPts val="600"/>
              </a:spcBef>
              <a:spcAft>
                <a:spcPts val="0"/>
              </a:spcAft>
              <a:buSzPts val="2400"/>
              <a:buNone/>
            </a:pPr>
            <a:r>
              <a:t/>
            </a:r>
            <a:endParaRPr sz="3000">
              <a:solidFill>
                <a:schemeClr val="accent1"/>
              </a:solidFill>
              <a:latin typeface="Miriam Libre"/>
              <a:ea typeface="Miriam Libre"/>
              <a:cs typeface="Miriam Libre"/>
              <a:sym typeface="Miriam Libr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13"/>
          <p:cNvSpPr txBox="1"/>
          <p:nvPr>
            <p:ph idx="4294967295" type="ctrTitle"/>
          </p:nvPr>
        </p:nvSpPr>
        <p:spPr>
          <a:xfrm>
            <a:off x="685800" y="440350"/>
            <a:ext cx="4863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000"/>
              <a:buFont typeface="Miriam Libre"/>
              <a:buNone/>
            </a:pPr>
            <a:r>
              <a:rPr b="0" i="0" lang="en-US" sz="6000" u="none" cap="none" strike="noStrike">
                <a:solidFill>
                  <a:schemeClr val="accent1"/>
                </a:solidFill>
                <a:latin typeface="Miriam Libre"/>
                <a:ea typeface="Miriam Libre"/>
                <a:cs typeface="Miriam Libre"/>
                <a:sym typeface="Miriam Libre"/>
              </a:rPr>
              <a:t>THANKS!</a:t>
            </a:r>
            <a:endParaRPr b="0" i="0" sz="6000" u="none" cap="none" strike="noStrike">
              <a:solidFill>
                <a:schemeClr val="accent1"/>
              </a:solidFill>
              <a:latin typeface="Miriam Libre"/>
              <a:ea typeface="Miriam Libre"/>
              <a:cs typeface="Miriam Libre"/>
              <a:sym typeface="Miriam Libre"/>
            </a:endParaRPr>
          </a:p>
        </p:txBody>
      </p:sp>
      <p:sp>
        <p:nvSpPr>
          <p:cNvPr id="344" name="Google Shape;344;p13"/>
          <p:cNvSpPr txBox="1"/>
          <p:nvPr>
            <p:ph idx="4294967295" type="subTitle"/>
          </p:nvPr>
        </p:nvSpPr>
        <p:spPr>
          <a:xfrm>
            <a:off x="685800" y="1639925"/>
            <a:ext cx="4863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1" i="0" lang="en-US" sz="3600" u="none" cap="none" strike="noStrike">
                <a:solidFill>
                  <a:schemeClr val="dk1"/>
                </a:solidFill>
                <a:latin typeface="Barlow Light"/>
                <a:ea typeface="Barlow Light"/>
                <a:cs typeface="Barlow Light"/>
                <a:sym typeface="Barlow Light"/>
              </a:rPr>
              <a:t>Any questions?</a:t>
            </a:r>
            <a:endParaRPr b="1" i="0" sz="3600" u="none" cap="none" strike="noStrike">
              <a:solidFill>
                <a:schemeClr val="dk1"/>
              </a:solidFill>
              <a:latin typeface="Barlow Light"/>
              <a:ea typeface="Barlow Light"/>
              <a:cs typeface="Barlow Light"/>
              <a:sym typeface="Barlow Light"/>
            </a:endParaRPr>
          </a:p>
        </p:txBody>
      </p:sp>
      <p:sp>
        <p:nvSpPr>
          <p:cNvPr id="345" name="Google Shape;345;p13"/>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Chủ đề:</a:t>
            </a:r>
            <a:endParaRPr b="1"/>
          </a:p>
        </p:txBody>
      </p:sp>
      <p:sp>
        <p:nvSpPr>
          <p:cNvPr id="235" name="Google Shape;235;p2"/>
          <p:cNvSpPr txBox="1"/>
          <p:nvPr>
            <p:ph idx="1" type="body"/>
          </p:nvPr>
        </p:nvSpPr>
        <p:spPr>
          <a:xfrm>
            <a:off x="457200" y="1519900"/>
            <a:ext cx="5138700" cy="167721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sz="3000">
                <a:solidFill>
                  <a:schemeClr val="accent1"/>
                </a:solidFill>
                <a:latin typeface="Miriam Libre"/>
                <a:ea typeface="Miriam Libre"/>
                <a:cs typeface="Miriam Libre"/>
                <a:sym typeface="Miriam Libre"/>
              </a:rPr>
              <a:t>Vận dụng nguyên tắc lịch sử cụ thể trong nhận thức và hoạt động thực tiễn</a:t>
            </a:r>
            <a:endParaRPr sz="3000">
              <a:solidFill>
                <a:schemeClr val="accent1"/>
              </a:solidFill>
              <a:latin typeface="Miriam Libre"/>
              <a:ea typeface="Miriam Libre"/>
              <a:cs typeface="Miriam Libre"/>
              <a:sym typeface="Miriam Libre"/>
            </a:endParaRPr>
          </a:p>
        </p:txBody>
      </p:sp>
      <p:sp>
        <p:nvSpPr>
          <p:cNvPr id="236" name="Google Shape;236;p2"/>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
          <p:cNvSpPr txBox="1"/>
          <p:nvPr>
            <p:ph idx="1" type="body"/>
          </p:nvPr>
        </p:nvSpPr>
        <p:spPr>
          <a:xfrm>
            <a:off x="2848450" y="1868271"/>
            <a:ext cx="3447000" cy="1341997"/>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600"/>
              </a:spcBef>
              <a:spcAft>
                <a:spcPts val="0"/>
              </a:spcAft>
              <a:buSzPts val="2400"/>
              <a:buNone/>
            </a:pPr>
            <a:r>
              <a:rPr i="0" lang="en-US"/>
              <a:t>Lịch sử luôn tự lặp lại: ban đầu là bi kịch, sau là hài kịch</a:t>
            </a:r>
            <a:endParaRPr/>
          </a:p>
        </p:txBody>
      </p:sp>
      <p:sp>
        <p:nvSpPr>
          <p:cNvPr id="242" name="Google Shape;242;p3"/>
          <p:cNvSpPr txBox="1"/>
          <p:nvPr>
            <p:ph idx="12" type="sldNum"/>
          </p:nvPr>
        </p:nvSpPr>
        <p:spPr>
          <a:xfrm>
            <a:off x="4116400" y="4807500"/>
            <a:ext cx="911100" cy="33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43" name="Google Shape;243;p3"/>
          <p:cNvSpPr txBox="1"/>
          <p:nvPr/>
        </p:nvSpPr>
        <p:spPr>
          <a:xfrm>
            <a:off x="5344549" y="3210268"/>
            <a:ext cx="95090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Karl Marx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cdf076bba5_1_5"/>
          <p:cNvSpPr txBox="1"/>
          <p:nvPr>
            <p:ph type="ctrTitle"/>
          </p:nvPr>
        </p:nvSpPr>
        <p:spPr>
          <a:xfrm>
            <a:off x="893975" y="2116750"/>
            <a:ext cx="71922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US"/>
              <a:t>1</a:t>
            </a:r>
            <a:r>
              <a:rPr lang="en-US"/>
              <a:t>. N</a:t>
            </a:r>
            <a:r>
              <a:rPr lang="en-US"/>
              <a:t>guyên lý cơ bản của phép biện chứng duy vật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cdf076bba5_1_12"/>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254" name="Google Shape;254;gcdf076bba5_1_12"/>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Nguyên lý về mối liên hệ phổ biến</a:t>
            </a:r>
            <a:endParaRPr/>
          </a:p>
        </p:txBody>
      </p:sp>
      <p:sp>
        <p:nvSpPr>
          <p:cNvPr id="255" name="Google Shape;255;gcdf076bba5_1_12"/>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76200" marR="0" rtl="0" algn="just">
              <a:lnSpc>
                <a:spcPct val="150000"/>
              </a:lnSpc>
              <a:spcBef>
                <a:spcPts val="600"/>
              </a:spcBef>
              <a:spcAft>
                <a:spcPts val="0"/>
              </a:spcAft>
              <a:buClr>
                <a:srgbClr val="000000"/>
              </a:buClr>
              <a:buSzPts val="2400"/>
              <a:buFont typeface="Arial"/>
              <a:buNone/>
            </a:pPr>
            <a:r>
              <a:rPr b="1" lang="en-US" sz="1700">
                <a:latin typeface="Barlow"/>
                <a:ea typeface="Barlow"/>
                <a:cs typeface="Barlow"/>
                <a:sym typeface="Barlow"/>
              </a:rPr>
              <a:t>Khái niệm:</a:t>
            </a:r>
            <a:endParaRPr b="1" sz="1700">
              <a:latin typeface="Barlow"/>
              <a:ea typeface="Barlow"/>
              <a:cs typeface="Barlow"/>
              <a:sym typeface="Barlow"/>
            </a:endParaRPr>
          </a:p>
          <a:p>
            <a:pPr indent="-336550" lvl="0" marL="457200" marR="0" rtl="0" algn="just">
              <a:lnSpc>
                <a:spcPct val="150000"/>
              </a:lnSpc>
              <a:spcBef>
                <a:spcPts val="600"/>
              </a:spcBef>
              <a:spcAft>
                <a:spcPts val="0"/>
              </a:spcAft>
              <a:buSzPts val="1700"/>
              <a:buChar char="-"/>
            </a:pPr>
            <a:r>
              <a:rPr lang="en-US" sz="1700"/>
              <a:t>Khái quát bức tranh toàn cảnh những mối liên hệ của thế giới</a:t>
            </a:r>
            <a:endParaRPr sz="1700"/>
          </a:p>
          <a:p>
            <a:pPr indent="-336550" lvl="0" marL="457200" marR="0" rtl="0" algn="just">
              <a:lnSpc>
                <a:spcPct val="150000"/>
              </a:lnSpc>
              <a:spcBef>
                <a:spcPts val="0"/>
              </a:spcBef>
              <a:spcAft>
                <a:spcPts val="0"/>
              </a:spcAft>
              <a:buSzPts val="1700"/>
              <a:buChar char="-"/>
            </a:pPr>
            <a:r>
              <a:rPr lang="en-US" sz="1700"/>
              <a:t>Không có sự vật, hiện tượng nào tồn tại riêng lẻ, cô lập tuyệt đối, mà chúng tồn tại trong sự liên hệ, ràng buộc, phụ thuộc, tác động, chuyển hóa lẫn nhau</a:t>
            </a:r>
            <a:endParaRPr sz="1700"/>
          </a:p>
          <a:p>
            <a:pPr indent="0" lvl="0" marL="0" rtl="0" algn="l">
              <a:spcBef>
                <a:spcPts val="600"/>
              </a:spcBef>
              <a:spcAft>
                <a:spcPts val="0"/>
              </a:spcAft>
              <a:buNone/>
            </a:pPr>
            <a:r>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cdf076bba5_1_18"/>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US"/>
              <a:t>‹#›</a:t>
            </a:fld>
            <a:endParaRPr/>
          </a:p>
        </p:txBody>
      </p:sp>
      <p:sp>
        <p:nvSpPr>
          <p:cNvPr id="261" name="Google Shape;261;gcdf076bba5_1_1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Nguyên lý về mối liên hệ phổ biến</a:t>
            </a:r>
            <a:endParaRPr/>
          </a:p>
        </p:txBody>
      </p:sp>
      <p:sp>
        <p:nvSpPr>
          <p:cNvPr id="262" name="Google Shape;262;gcdf076bba5_1_18"/>
          <p:cNvSpPr txBox="1"/>
          <p:nvPr>
            <p:ph idx="1" type="body"/>
          </p:nvPr>
        </p:nvSpPr>
        <p:spPr>
          <a:xfrm>
            <a:off x="457200" y="1383950"/>
            <a:ext cx="5351100" cy="3454200"/>
          </a:xfrm>
          <a:prstGeom prst="rect">
            <a:avLst/>
          </a:prstGeom>
        </p:spPr>
        <p:txBody>
          <a:bodyPr anchorCtr="0" anchor="t" bIns="91425" lIns="91425" spcFirstLastPara="1" rIns="91425" wrap="square" tIns="91425">
            <a:noAutofit/>
          </a:bodyPr>
          <a:lstStyle/>
          <a:p>
            <a:pPr indent="0" lvl="0" marL="76200" marR="0" rtl="0" algn="just">
              <a:lnSpc>
                <a:spcPct val="150000"/>
              </a:lnSpc>
              <a:spcBef>
                <a:spcPts val="600"/>
              </a:spcBef>
              <a:spcAft>
                <a:spcPts val="0"/>
              </a:spcAft>
              <a:buNone/>
            </a:pPr>
            <a:r>
              <a:rPr b="1" lang="en-US" sz="1700">
                <a:latin typeface="Barlow"/>
                <a:ea typeface="Barlow"/>
                <a:cs typeface="Barlow"/>
                <a:sym typeface="Barlow"/>
              </a:rPr>
              <a:t> Ý nghĩa</a:t>
            </a:r>
            <a:endParaRPr b="1" sz="1700">
              <a:latin typeface="Barlow"/>
              <a:ea typeface="Barlow"/>
              <a:cs typeface="Barlow"/>
              <a:sym typeface="Barlow"/>
            </a:endParaRPr>
          </a:p>
          <a:p>
            <a:pPr indent="-317500" lvl="0" marL="457200" marR="0" rtl="0" algn="just">
              <a:lnSpc>
                <a:spcPct val="150000"/>
              </a:lnSpc>
              <a:spcBef>
                <a:spcPts val="600"/>
              </a:spcBef>
              <a:spcAft>
                <a:spcPts val="0"/>
              </a:spcAft>
              <a:buSzPts val="1400"/>
              <a:buChar char="-"/>
            </a:pPr>
            <a:r>
              <a:rPr lang="en-US" sz="1400"/>
              <a:t>Phải xem xét toàn diện các mối liên hệ</a:t>
            </a:r>
            <a:endParaRPr sz="1400"/>
          </a:p>
          <a:p>
            <a:pPr indent="-317500" lvl="0" marL="457200" marR="0" rtl="0" algn="just">
              <a:lnSpc>
                <a:spcPct val="150000"/>
              </a:lnSpc>
              <a:spcBef>
                <a:spcPts val="0"/>
              </a:spcBef>
              <a:spcAft>
                <a:spcPts val="0"/>
              </a:spcAft>
              <a:buSzPts val="1400"/>
              <a:buChar char="-"/>
            </a:pPr>
            <a:r>
              <a:rPr lang="en-US" sz="1400"/>
              <a:t>Trong tổng số các mối liên hệ phải rút ra được những mối liên hệ bản chất, chủ yếu để thấu hiểu bản chất của sự vật</a:t>
            </a:r>
            <a:endParaRPr sz="1400"/>
          </a:p>
          <a:p>
            <a:pPr indent="-317500" lvl="0" marL="457200" marR="0" rtl="0" algn="just">
              <a:lnSpc>
                <a:spcPct val="150000"/>
              </a:lnSpc>
              <a:spcBef>
                <a:spcPts val="0"/>
              </a:spcBef>
              <a:spcAft>
                <a:spcPts val="0"/>
              </a:spcAft>
              <a:buSzPts val="1400"/>
              <a:buChar char="-"/>
            </a:pPr>
            <a:r>
              <a:rPr lang="en-US" sz="1400"/>
              <a:t>Từ bản chất quay lại hiểu rõ toàn bộ sự vật trên cơ sở liên kết các mối liên hệ bản chất, chủ yếu với tất cả các mối liên hệ khác của sự vật để đảm bảo tính đồng bộ khi giải quyết mọi vấn đề trong đời sống, rút ra được những quan điểm, nguyên tắc chỉ đạo hoạt động nhận thức và hoạt động thực tiễn</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cdf076bba5_1_24"/>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US"/>
              <a:t>‹#›</a:t>
            </a:fld>
            <a:endParaRPr/>
          </a:p>
        </p:txBody>
      </p:sp>
      <p:sp>
        <p:nvSpPr>
          <p:cNvPr id="268" name="Google Shape;268;gcdf076bba5_1_24"/>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Nguyên lý về sự phá</a:t>
            </a:r>
            <a:r>
              <a:rPr lang="en-US"/>
              <a:t>t triển</a:t>
            </a:r>
            <a:endParaRPr/>
          </a:p>
        </p:txBody>
      </p:sp>
      <p:sp>
        <p:nvSpPr>
          <p:cNvPr id="269" name="Google Shape;269;gcdf076bba5_1_24"/>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0" lvl="0" marL="76200" marR="0" rtl="0" algn="just">
              <a:lnSpc>
                <a:spcPct val="150000"/>
              </a:lnSpc>
              <a:spcBef>
                <a:spcPts val="600"/>
              </a:spcBef>
              <a:spcAft>
                <a:spcPts val="0"/>
              </a:spcAft>
              <a:buNone/>
            </a:pPr>
            <a:r>
              <a:rPr b="1" lang="en-US" sz="1600">
                <a:latin typeface="Barlow"/>
                <a:ea typeface="Barlow"/>
                <a:cs typeface="Barlow"/>
                <a:sym typeface="Barlow"/>
              </a:rPr>
              <a:t>Khái niệm:</a:t>
            </a:r>
            <a:endParaRPr b="1" sz="1600">
              <a:latin typeface="Barlow"/>
              <a:ea typeface="Barlow"/>
              <a:cs typeface="Barlow"/>
              <a:sym typeface="Barlow"/>
            </a:endParaRPr>
          </a:p>
          <a:p>
            <a:pPr indent="0" lvl="0" marL="76200" marR="0" rtl="0" algn="just">
              <a:lnSpc>
                <a:spcPct val="150000"/>
              </a:lnSpc>
              <a:spcBef>
                <a:spcPts val="600"/>
              </a:spcBef>
              <a:spcAft>
                <a:spcPts val="0"/>
              </a:spcAft>
              <a:buNone/>
            </a:pPr>
            <a:r>
              <a:rPr b="1" lang="en-US" sz="1600">
                <a:latin typeface="Barlow"/>
                <a:ea typeface="Barlow"/>
                <a:cs typeface="Barlow"/>
                <a:sym typeface="Barlow"/>
              </a:rPr>
              <a:t>       </a:t>
            </a:r>
            <a:r>
              <a:rPr lang="en-US" sz="1600"/>
              <a:t>Nguyên tắc lý luận mà trong đó khi xem xét sự vật, hiện tượng khách quan phải luôn đặt chúng vào quá trình luôn luôn vận động và phát triển (vận động tiến lên từ thấp đến cao, từ đơn giản đến phức tạp, từ kém hoàn thiện đến hoàn thiện hơn của sự vật).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cdf076bba5_1_30"/>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275" name="Google Shape;275;gcdf076bba5_1_30"/>
          <p:cNvSpPr txBox="1"/>
          <p:nvPr>
            <p:ph type="title"/>
          </p:nvPr>
        </p:nvSpPr>
        <p:spPr>
          <a:xfrm>
            <a:off x="457200" y="1297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Nguyên lý về sự phát triển</a:t>
            </a:r>
            <a:endParaRPr/>
          </a:p>
        </p:txBody>
      </p:sp>
      <p:sp>
        <p:nvSpPr>
          <p:cNvPr id="276" name="Google Shape;276;gcdf076bba5_1_30"/>
          <p:cNvSpPr txBox="1"/>
          <p:nvPr>
            <p:ph idx="1" type="body"/>
          </p:nvPr>
        </p:nvSpPr>
        <p:spPr>
          <a:xfrm>
            <a:off x="457200" y="1123950"/>
            <a:ext cx="5138700" cy="36492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600"/>
              </a:spcBef>
              <a:spcAft>
                <a:spcPts val="0"/>
              </a:spcAft>
              <a:buNone/>
            </a:pPr>
            <a:r>
              <a:rPr b="1" lang="en-US" sz="1600">
                <a:latin typeface="Barlow"/>
                <a:ea typeface="Barlow"/>
                <a:cs typeface="Barlow"/>
                <a:sym typeface="Barlow"/>
              </a:rPr>
              <a:t>Ý nghĩa:</a:t>
            </a:r>
            <a:endParaRPr sz="1300"/>
          </a:p>
          <a:p>
            <a:pPr indent="-330200" lvl="0" marL="457200" marR="0" rtl="0" algn="just">
              <a:lnSpc>
                <a:spcPct val="150000"/>
              </a:lnSpc>
              <a:spcBef>
                <a:spcPts val="600"/>
              </a:spcBef>
              <a:spcAft>
                <a:spcPts val="0"/>
              </a:spcAft>
              <a:buSzPts val="1600"/>
              <a:buChar char="-"/>
            </a:pPr>
            <a:r>
              <a:rPr lang="en-US" sz="1600"/>
              <a:t>Con người phải tôn trọng quan điểm phát triển.</a:t>
            </a:r>
            <a:endParaRPr sz="1600"/>
          </a:p>
          <a:p>
            <a:pPr indent="-330200" lvl="0" marL="457200" marR="0" rtl="0" algn="just">
              <a:lnSpc>
                <a:spcPct val="150000"/>
              </a:lnSpc>
              <a:spcBef>
                <a:spcPts val="0"/>
              </a:spcBef>
              <a:spcAft>
                <a:spcPts val="0"/>
              </a:spcAft>
              <a:buSzPts val="1600"/>
              <a:buChar char="-"/>
            </a:pPr>
            <a:r>
              <a:rPr lang="en-US" sz="1600"/>
              <a:t>Khắc phục tư tưởng bảo thủ, trì trệ, định kiến trong hoạt động nhận thức và hoạt động thực tiễn.</a:t>
            </a:r>
            <a:endParaRPr sz="1600"/>
          </a:p>
          <a:p>
            <a:pPr indent="-330200" lvl="0" marL="457200" marR="0" rtl="0" algn="just">
              <a:lnSpc>
                <a:spcPct val="150000"/>
              </a:lnSpc>
              <a:spcBef>
                <a:spcPts val="0"/>
              </a:spcBef>
              <a:spcAft>
                <a:spcPts val="0"/>
              </a:spcAft>
              <a:buSzPts val="1600"/>
              <a:buChar char="-"/>
            </a:pPr>
            <a:r>
              <a:rPr lang="en-US" sz="1600"/>
              <a:t>Định hướng, chỉ đạo hoạt động nhận thức và hoạt động thực tiễn cải tạo hiện thực, cải tạo chính bản thân con người. Song để thực hiện được chúng, mỗi người cần nắm chắc cơ sở lý luận của chúng</a:t>
            </a:r>
            <a:endParaRPr sz="1600"/>
          </a:p>
          <a:p>
            <a:pPr indent="0" lvl="0" marL="0" marR="0" rtl="0" algn="just">
              <a:lnSpc>
                <a:spcPct val="150000"/>
              </a:lnSpc>
              <a:spcBef>
                <a:spcPts val="600"/>
              </a:spcBef>
              <a:spcAft>
                <a:spcPts val="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
          <p:cNvSpPr txBox="1"/>
          <p:nvPr>
            <p:ph type="ctrTitle"/>
          </p:nvPr>
        </p:nvSpPr>
        <p:spPr>
          <a:xfrm>
            <a:off x="2626350" y="1888150"/>
            <a:ext cx="38913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US"/>
              <a:t>2. Nguyên tắc lịch sử cụ thể</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