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1"/>
    </p:embeddedFont>
    <p:embeddedFont>
      <p:font typeface="KoPubWorld돋움체 Light" panose="00000300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0-4787-B217-5AC079303D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85EFE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0-4787-B217-5AC079303D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64DEC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40-4787-B217-5AC079303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486816"/>
        <c:axId val="1172108496"/>
      </c:barChart>
      <c:catAx>
        <c:axId val="1260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172108496"/>
        <c:crosses val="autoZero"/>
        <c:auto val="1"/>
        <c:lblAlgn val="ctr"/>
        <c:lblOffset val="100"/>
        <c:noMultiLvlLbl val="0"/>
      </c:catAx>
      <c:valAx>
        <c:axId val="117210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pPr>
            <a:endParaRPr lang="ko-KR"/>
          </a:p>
        </c:txPr>
        <c:crossAx val="1260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6595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발표용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템플릿 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무료나눔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민트색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심플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깔끔한 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댓글과 공감은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사랑입니다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389424" cy="830997"/>
            <a:chOff x="3403338" y="2598003"/>
            <a:chExt cx="5389424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첫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두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89424" cy="830997"/>
            <a:chOff x="3403338" y="2598003"/>
            <a:chExt cx="5389424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네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첫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676359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827063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977767" y="4581197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두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BC56258-388E-4205-B25D-2A9BFB052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37175"/>
              </p:ext>
            </p:extLst>
          </p:nvPr>
        </p:nvGraphicFramePr>
        <p:xfrm>
          <a:off x="2460690" y="1754636"/>
          <a:ext cx="7270620" cy="411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세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댓글과 공감은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사랑입니다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236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맑은 고딕</vt:lpstr>
      <vt:lpstr>KoPubWorld돋움체 Bold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서 유진</cp:lastModifiedBy>
  <cp:revision>14</cp:revision>
  <dcterms:created xsi:type="dcterms:W3CDTF">2020-01-03T14:16:53Z</dcterms:created>
  <dcterms:modified xsi:type="dcterms:W3CDTF">2020-01-03T15:27:55Z</dcterms:modified>
</cp:coreProperties>
</file>