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60" autoAdjust="0"/>
  </p:normalViewPr>
  <p:slideViewPr>
    <p:cSldViewPr snapToGrid="0">
      <p:cViewPr varScale="1">
        <p:scale>
          <a:sx n="91" d="100"/>
          <a:sy n="91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3427-FD44-30A1-BA22-896A2209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E7535-1D7C-7E4E-B6BF-1F1BFEBA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E1A0-8FC9-3ACD-CAA4-5AAC8E0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6BC4-CF33-E40E-45B9-7EA0081C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6AA53-546C-9E7F-2B5B-CAFF253F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CB015-4143-A8CA-8AAD-9946D4F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BE9CB-7A17-6605-EDEA-1FD9318D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4510D-675D-393A-CCCE-A7AA0FA6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F21EF-8C40-F3E6-3379-8D09B7EB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158F1-423F-A5FF-793B-91068A7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794CE-1EA0-8EAD-5E3B-E4A9A6CB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2CEAD-2012-E16C-B731-02260BCC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9D2E4-D49D-1052-F847-0E77C7A1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4AE9B-00A5-7C29-47B1-803AD789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499DB-1317-9C55-5D64-7D540C0B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E307-E5B2-DF00-4322-134E0B3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158BD-38DD-D12C-5044-D9BC7FEB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A8192-6EAC-38F8-6285-5F988C97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2D65-4393-778C-E05C-0D57B79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29F84-622F-6AB2-4133-EFE2BD98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6366-3A63-F134-246F-5C8EAA6D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313B2-22F4-7552-51FE-14437EFD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C2DF1-1405-9BD8-8C1D-642D21D5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40EAF-278D-6536-F447-26150E68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7E5A4-D5EC-6D4A-EC07-D5789966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FD29-C0F6-82ED-FD0D-D7A8C1E3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955ED-1687-A80A-6416-6D9F5042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DC243-7DDB-070E-F772-65D67D69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E7BE3-6940-2C37-0428-BED7B993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2C2-348A-4F25-E14E-FECA1BA7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16ECB-FC3F-61A0-5AF4-98E344C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842E-15E9-863E-569E-16DECFBB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E304F-9A06-1F45-C416-D0433360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DFA1B-01CF-D34E-9ECB-D26080CF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E805D-5863-A464-F253-F4175EF9D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874910-A637-4A1A-0565-D6580F43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E315E-2E93-CD69-F533-590F976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9590F-C40D-37A7-ABF3-4BBDE1FD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9C041-F32B-2763-E7FD-B3BDD19D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635E-BEAF-0D59-C4C6-636391E2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E3FD4-C798-697F-FA7A-74BF8731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20320-A36E-3D9F-45AF-E0E05F10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487CF-F059-23AD-5706-F4DD82A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BF5C6-828E-910E-A89E-F0472912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77A8F-E16F-27DD-BCF5-01366191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68BCA-52AC-B78B-E3D2-B8AF46C1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610E-9713-EF9B-D7C0-E93BC9D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8F8F9-2A2F-2075-CDA8-5B060200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A8D4E-3E59-8878-9EF2-455BFEE7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9349F-B811-E170-D929-46DEBBA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DD368-3B51-0562-23A3-070B847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38F3C-816B-8C5B-FF63-BD1B6CA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BFF8-D77A-E9F0-0808-ED6082D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FF89C-44A1-E9F8-3FBC-4F4B145B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4B7CF-84B6-C9F5-8820-C0C98090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21845-F81F-5A49-8327-5ACF4034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8E99F-760D-6BAD-8FD9-9E56B438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659AA-5A97-3855-BB7C-DA20B34D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EAAC3-4A98-FD35-689C-C5D8CC03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C8376-77AD-769F-94F1-54875746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A37D9-8F6D-C2F9-5D51-4F2AD3522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DA931-C4A7-CA77-57D7-467291D5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A426-25AD-8305-B94D-BF05D24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B733-2CE4-9751-B97C-C45F3C25B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연구분야에 관한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AC6E-C2D5-A190-8C71-CC2BAE3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공학대전 </a:t>
            </a:r>
            <a:br>
              <a:rPr lang="en-US" altLang="ko-KR" dirty="0"/>
            </a:br>
            <a:r>
              <a:rPr lang="en-US" altLang="ko-KR" dirty="0"/>
              <a:t>Direct X 11 </a:t>
            </a:r>
            <a:r>
              <a:rPr lang="ko-KR" altLang="en-US" dirty="0"/>
              <a:t>또는 </a:t>
            </a:r>
            <a:r>
              <a:rPr lang="en-US" altLang="ko-KR" dirty="0"/>
              <a:t>12</a:t>
            </a:r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FC05E-4B20-4654-80A9-C6701AAD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22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1. DirectX12</a:t>
            </a:r>
            <a:r>
              <a:rPr lang="ko-KR" altLang="en-US" dirty="0"/>
              <a:t>를 이용한 애니메이션</a:t>
            </a:r>
            <a:r>
              <a:rPr lang="en-US" altLang="ko-KR" dirty="0"/>
              <a:t>,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</a:p>
          <a:p>
            <a:endParaRPr lang="ko-KR" altLang="en-US" dirty="0"/>
          </a:p>
          <a:p>
            <a:r>
              <a:rPr lang="en-US" altLang="ko-KR" dirty="0"/>
              <a:t>2. DirectX11 </a:t>
            </a:r>
            <a:r>
              <a:rPr lang="ko-KR" altLang="en-US" dirty="0"/>
              <a:t>기반 </a:t>
            </a:r>
            <a:r>
              <a:rPr lang="en-US" altLang="ko-KR" dirty="0"/>
              <a:t>pc </a:t>
            </a:r>
            <a:r>
              <a:rPr lang="ko-KR" altLang="en-US" dirty="0"/>
              <a:t>게임을 개발함으로써 근본적인 개발 능력</a:t>
            </a:r>
          </a:p>
          <a:p>
            <a:endParaRPr lang="ko-KR" altLang="en-US" dirty="0"/>
          </a:p>
          <a:p>
            <a:r>
              <a:rPr lang="en-US" altLang="ko-KR" dirty="0"/>
              <a:t>3. DirectX12</a:t>
            </a:r>
            <a:r>
              <a:rPr lang="ko-KR" altLang="en-US" dirty="0"/>
              <a:t>를 이용한 </a:t>
            </a:r>
            <a:r>
              <a:rPr lang="en-US" altLang="ko-KR" dirty="0"/>
              <a:t>3D </a:t>
            </a:r>
            <a:r>
              <a:rPr lang="ko-KR" altLang="en-US" dirty="0"/>
              <a:t>그래픽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 err="1"/>
              <a:t>블룸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DirectX12</a:t>
            </a:r>
            <a:r>
              <a:rPr lang="ko-KR" altLang="en-US" dirty="0"/>
              <a:t>를 사용하여 애니메이션</a:t>
            </a:r>
            <a:r>
              <a:rPr lang="en-US" altLang="ko-KR" dirty="0"/>
              <a:t>, </a:t>
            </a:r>
            <a:r>
              <a:rPr lang="ko-KR" altLang="en-US" dirty="0" err="1"/>
              <a:t>카툰렌더링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그림자</a:t>
            </a:r>
            <a:r>
              <a:rPr lang="en-US" altLang="ko-KR" dirty="0"/>
              <a:t>,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로딩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Direct2D</a:t>
            </a:r>
            <a:r>
              <a:rPr lang="ko-KR" altLang="en-US" dirty="0"/>
              <a:t>를 사용하여 채팅</a:t>
            </a:r>
            <a:r>
              <a:rPr lang="en-US" altLang="ko-KR" dirty="0"/>
              <a:t>, UI</a:t>
            </a:r>
            <a:r>
              <a:rPr lang="ko-KR" altLang="en-US" dirty="0"/>
              <a:t>구현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r>
              <a:rPr lang="en-US" altLang="ko-KR" dirty="0"/>
              <a:t>5.DirectX 12</a:t>
            </a:r>
            <a:r>
              <a:rPr lang="ko-KR" altLang="en-US" dirty="0"/>
              <a:t>를 이용하여 환경 </a:t>
            </a:r>
            <a:r>
              <a:rPr lang="ko-KR" altLang="en-US" dirty="0" err="1"/>
              <a:t>매핑등</a:t>
            </a:r>
            <a:r>
              <a:rPr lang="ko-KR" altLang="en-US" dirty="0"/>
              <a:t> 다양한 그래픽 퀄리티 향상</a:t>
            </a:r>
          </a:p>
          <a:p>
            <a:pPr marL="0" indent="0">
              <a:buNone/>
            </a:pPr>
            <a:r>
              <a:rPr lang="en-US" altLang="ko-KR" dirty="0"/>
              <a:t>	IOCP </a:t>
            </a:r>
            <a:r>
              <a:rPr lang="ko-KR" altLang="en-US" dirty="0"/>
              <a:t>소켓 입출력 모델을 이용한 서버 구현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낮은 네트워크 딜레이 구현</a:t>
            </a:r>
          </a:p>
          <a:p>
            <a:endParaRPr lang="ko-KR" altLang="en-US" dirty="0"/>
          </a:p>
          <a:p>
            <a:r>
              <a:rPr lang="en-US" altLang="ko-KR" dirty="0"/>
              <a:t>6. DirectX12</a:t>
            </a:r>
            <a:r>
              <a:rPr lang="ko-KR" altLang="en-US" dirty="0"/>
              <a:t>를 이용한 애니메이션 구현 과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모델과 애니메이션 리소스 제작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스킬 커스터마이징과 </a:t>
            </a:r>
            <a:r>
              <a:rPr lang="en-US" altLang="ko-KR" dirty="0"/>
              <a:t>NPC AI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7655-5835-CDFE-8BE3-AA7EB118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COLOY</a:t>
            </a:r>
            <a:r>
              <a:rPr lang="ko-KR" altLang="en-US" dirty="0"/>
              <a:t>에서 필요한 게임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150C5-05DF-C51A-2F4D-7C3672C0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" y="1657079"/>
            <a:ext cx="1153232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필수사항들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 애니메이션 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ko-KR" altLang="en-US" dirty="0"/>
              <a:t> 애니메이션 기술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그림자 </a:t>
            </a:r>
            <a:r>
              <a:rPr lang="en-US" altLang="ko-KR" dirty="0"/>
              <a:t>(</a:t>
            </a:r>
            <a:r>
              <a:rPr lang="ko-KR" altLang="en-US" dirty="0"/>
              <a:t>그림자 매핑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조명 처리</a:t>
            </a:r>
            <a:r>
              <a:rPr lang="en-US" altLang="ko-KR" dirty="0"/>
              <a:t>(</a:t>
            </a:r>
            <a:r>
              <a:rPr lang="en-US" altLang="ko-KR" dirty="0" err="1"/>
              <a:t>Deffered</a:t>
            </a:r>
            <a:r>
              <a:rPr lang="en-US" altLang="ko-KR" dirty="0"/>
              <a:t> Rendering)</a:t>
            </a:r>
          </a:p>
          <a:p>
            <a:endParaRPr lang="en-US" altLang="ko-KR" dirty="0"/>
          </a:p>
          <a:p>
            <a:r>
              <a:rPr lang="ko-KR" altLang="en-US" dirty="0"/>
              <a:t>최적화</a:t>
            </a:r>
            <a:r>
              <a:rPr lang="en-US" altLang="ko-KR" dirty="0"/>
              <a:t>(</a:t>
            </a:r>
            <a:r>
              <a:rPr lang="ko-KR" altLang="en-US" dirty="0"/>
              <a:t>배치 </a:t>
            </a:r>
            <a:r>
              <a:rPr lang="ko-KR" altLang="en-US" dirty="0" err="1"/>
              <a:t>랜더링</a:t>
            </a:r>
            <a:r>
              <a:rPr lang="en-US" altLang="ko-KR" dirty="0"/>
              <a:t>, </a:t>
            </a:r>
            <a:r>
              <a:rPr lang="ko-KR" altLang="en-US" dirty="0"/>
              <a:t>공간 분할기법</a:t>
            </a:r>
            <a:r>
              <a:rPr lang="en-US" altLang="ko-KR" dirty="0"/>
              <a:t>, </a:t>
            </a:r>
            <a:r>
              <a:rPr lang="ko-KR" altLang="en-US" dirty="0"/>
              <a:t>중복 자원 처리</a:t>
            </a:r>
            <a:r>
              <a:rPr lang="en-US" altLang="ko-KR" dirty="0"/>
              <a:t>(</a:t>
            </a:r>
            <a:r>
              <a:rPr lang="ko-KR" altLang="en-US" dirty="0" err="1"/>
              <a:t>메쉬</a:t>
            </a:r>
            <a:r>
              <a:rPr lang="en-US" altLang="ko-KR" dirty="0"/>
              <a:t>,</a:t>
            </a:r>
            <a:r>
              <a:rPr lang="ko-KR" altLang="en-US" dirty="0" err="1"/>
              <a:t>텍스쳐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(</a:t>
            </a:r>
            <a:r>
              <a:rPr lang="ko-KR" altLang="en-US" dirty="0" err="1"/>
              <a:t>타격감</a:t>
            </a:r>
            <a:r>
              <a:rPr lang="ko-KR" altLang="en-US" dirty="0"/>
              <a:t> </a:t>
            </a:r>
            <a:r>
              <a:rPr lang="ko-KR" altLang="en-US" dirty="0" err="1"/>
              <a:t>설정값</a:t>
            </a:r>
            <a:r>
              <a:rPr lang="ko-KR" altLang="en-US" dirty="0"/>
              <a:t> 연구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1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7217-D619-7187-BF69-102768BF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</a:t>
            </a:r>
            <a:r>
              <a:rPr lang="ko-KR" altLang="en-US" dirty="0"/>
              <a:t>효과 기술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DD0AD-891F-8327-E3C3-A8751D61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89" y="1578843"/>
            <a:ext cx="5856768" cy="1150180"/>
          </a:xfrm>
        </p:spPr>
        <p:txBody>
          <a:bodyPr>
            <a:normAutofit/>
          </a:bodyPr>
          <a:lstStyle/>
          <a:p>
            <a:r>
              <a:rPr lang="en-US" altLang="ko-KR" dirty="0"/>
              <a:t>Bloom </a:t>
            </a:r>
            <a:r>
              <a:rPr lang="ko-KR" altLang="en-US" dirty="0"/>
              <a:t>효과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빛이 </a:t>
            </a:r>
            <a:r>
              <a:rPr lang="ko-KR" altLang="en-US" dirty="0" err="1"/>
              <a:t>퍼져보이는</a:t>
            </a:r>
            <a:r>
              <a:rPr lang="ko-KR" altLang="en-US" dirty="0"/>
              <a:t> 것 과 같은 효과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70B41CF6-B90A-A0DA-D654-BB703B96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84" y="2115881"/>
            <a:ext cx="3019645" cy="20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91EE3-3A1E-32E2-8D15-40F0D040C8E6}"/>
              </a:ext>
            </a:extLst>
          </p:cNvPr>
          <p:cNvSpPr txBox="1"/>
          <p:nvPr/>
        </p:nvSpPr>
        <p:spPr>
          <a:xfrm>
            <a:off x="77972" y="6393344"/>
            <a:ext cx="365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https://gamedevforever.com/183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AE446-650D-97E3-C6E3-556B96EB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84" y="4902099"/>
            <a:ext cx="3153864" cy="186057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4853C7-77F1-2F76-AB64-746B6295535D}"/>
              </a:ext>
            </a:extLst>
          </p:cNvPr>
          <p:cNvSpPr txBox="1">
            <a:spLocks/>
          </p:cNvSpPr>
          <p:nvPr/>
        </p:nvSpPr>
        <p:spPr>
          <a:xfrm>
            <a:off x="5926766" y="1571757"/>
            <a:ext cx="2872562" cy="54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배경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E6BF57-6E7F-9D1D-9B97-3454A5F132E0}"/>
              </a:ext>
            </a:extLst>
          </p:cNvPr>
          <p:cNvSpPr txBox="1">
            <a:spLocks/>
          </p:cNvSpPr>
          <p:nvPr/>
        </p:nvSpPr>
        <p:spPr>
          <a:xfrm>
            <a:off x="5926766" y="4357975"/>
            <a:ext cx="3250882" cy="54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Bloom </a:t>
            </a:r>
            <a:r>
              <a:rPr lang="ko-KR" altLang="en-US" dirty="0"/>
              <a:t>효과 적용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5C89A9-557D-F857-D322-E654D62D7340}"/>
              </a:ext>
            </a:extLst>
          </p:cNvPr>
          <p:cNvSpPr txBox="1">
            <a:spLocks/>
          </p:cNvSpPr>
          <p:nvPr/>
        </p:nvSpPr>
        <p:spPr>
          <a:xfrm>
            <a:off x="936772" y="2699648"/>
            <a:ext cx="3450931" cy="64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HDR</a:t>
            </a:r>
            <a:r>
              <a:rPr lang="ko-KR" altLang="en-US" dirty="0"/>
              <a:t>로 변환 필요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0BD729-D354-DE42-EDBF-5E4B3AE5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4" y="4239990"/>
            <a:ext cx="2605698" cy="197922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BBE030-AADF-A1B4-200E-7FE66E948C3F}"/>
              </a:ext>
            </a:extLst>
          </p:cNvPr>
          <p:cNvSpPr txBox="1">
            <a:spLocks/>
          </p:cNvSpPr>
          <p:nvPr/>
        </p:nvSpPr>
        <p:spPr>
          <a:xfrm>
            <a:off x="232145" y="3870658"/>
            <a:ext cx="543146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적외선 </a:t>
            </a:r>
            <a:r>
              <a:rPr lang="ko-KR" altLang="en-US" dirty="0" err="1"/>
              <a:t>썻을때</a:t>
            </a:r>
            <a:r>
              <a:rPr lang="ko-KR" altLang="en-US" dirty="0"/>
              <a:t> 투명한적 표현할 때 적용</a:t>
            </a:r>
          </a:p>
        </p:txBody>
      </p:sp>
    </p:spTree>
    <p:extLst>
      <p:ext uri="{BB962C8B-B14F-4D97-AF65-F5344CB8AC3E}">
        <p14:creationId xmlns:p14="http://schemas.microsoft.com/office/powerpoint/2010/main" val="111667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7217-D619-7187-BF69-102768BF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8" y="312874"/>
            <a:ext cx="6655576" cy="128079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Imgui</a:t>
            </a:r>
            <a:r>
              <a:rPr lang="ko-KR" altLang="en-US" dirty="0"/>
              <a:t>라이브러리를 </a:t>
            </a:r>
            <a:br>
              <a:rPr lang="en-US" altLang="ko-KR" dirty="0"/>
            </a:br>
            <a:r>
              <a:rPr lang="ko-KR" altLang="en-US" dirty="0"/>
              <a:t>연동을 통한 카메라 설정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1A01E3-F94F-60CE-5F7A-AEB7D3C0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2" y="1668870"/>
            <a:ext cx="5562886" cy="422931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C353EB2-FBBD-D870-B374-8785B7566359}"/>
              </a:ext>
            </a:extLst>
          </p:cNvPr>
          <p:cNvSpPr txBox="1">
            <a:spLocks/>
          </p:cNvSpPr>
          <p:nvPr/>
        </p:nvSpPr>
        <p:spPr>
          <a:xfrm>
            <a:off x="737597" y="1593669"/>
            <a:ext cx="4174646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최적의 설정을 위한 카메라 설정 조절 </a:t>
            </a:r>
          </a:p>
        </p:txBody>
      </p:sp>
    </p:spTree>
    <p:extLst>
      <p:ext uri="{BB962C8B-B14F-4D97-AF65-F5344CB8AC3E}">
        <p14:creationId xmlns:p14="http://schemas.microsoft.com/office/powerpoint/2010/main" val="263794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F6F54-5A15-641B-28B0-FD39FE5F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143484"/>
            <a:ext cx="9865242" cy="634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11358-97C7-B029-46DB-0AAFAE9E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41865"/>
            <a:ext cx="11008242" cy="630473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애니메이션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스키닝</a:t>
            </a:r>
            <a:r>
              <a:rPr lang="ko-KR" altLang="en-US" sz="2000" dirty="0"/>
              <a:t> 애니메이션 기술 적용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스키닝</a:t>
            </a:r>
            <a:r>
              <a:rPr lang="ko-KR" altLang="en-US" dirty="0"/>
              <a:t> 효과</a:t>
            </a:r>
            <a:endParaRPr lang="en-US" altLang="ko-KR" dirty="0"/>
          </a:p>
          <a:p>
            <a:r>
              <a:rPr lang="ko-KR" altLang="en-US" sz="2000" dirty="0"/>
              <a:t>투명한적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투명값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텍스쳐</a:t>
            </a:r>
            <a:r>
              <a:rPr lang="ko-KR" altLang="en-US" sz="2000" dirty="0"/>
              <a:t> 입히기</a:t>
            </a:r>
            <a:r>
              <a:rPr lang="en-US" altLang="ko-KR" sz="2000" dirty="0"/>
              <a:t>(</a:t>
            </a:r>
            <a:r>
              <a:rPr lang="ko-KR" altLang="en-US" sz="2000" dirty="0"/>
              <a:t>간단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r>
              <a:rPr lang="ko-KR" altLang="en-US" sz="2000" dirty="0"/>
              <a:t>투시경</a:t>
            </a:r>
            <a:r>
              <a:rPr lang="en-US" altLang="ko-KR" sz="2000" dirty="0"/>
              <a:t>: </a:t>
            </a:r>
            <a:r>
              <a:rPr lang="ko-KR" altLang="en-US" sz="2000" dirty="0"/>
              <a:t>투명한적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불룸효과</a:t>
            </a:r>
            <a:r>
              <a:rPr lang="en-US" altLang="ko-KR" sz="2000" dirty="0"/>
              <a:t>)</a:t>
            </a:r>
            <a:r>
              <a:rPr lang="ko-KR" altLang="en-US" sz="2000" dirty="0"/>
              <a:t> 적용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</a:t>
            </a:r>
            <a:r>
              <a:rPr lang="ko-KR" altLang="en-US" sz="2000" dirty="0" err="1"/>
              <a:t>블룸</a:t>
            </a:r>
            <a:r>
              <a:rPr lang="ko-KR" altLang="en-US" sz="2000" dirty="0"/>
              <a:t> 기술 적용</a:t>
            </a:r>
            <a:endParaRPr lang="en-US" altLang="ko-KR" sz="2000" dirty="0"/>
          </a:p>
          <a:p>
            <a:r>
              <a:rPr lang="ko-KR" altLang="en-US" sz="2000" dirty="0"/>
              <a:t>주사기</a:t>
            </a:r>
            <a:r>
              <a:rPr lang="en-US" altLang="ko-KR" sz="2000" dirty="0"/>
              <a:t>: x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샷건</a:t>
            </a:r>
            <a:r>
              <a:rPr lang="en-US" altLang="ko-KR" sz="2000" dirty="0"/>
              <a:t>,… : x</a:t>
            </a:r>
          </a:p>
          <a:p>
            <a:r>
              <a:rPr lang="ko-KR" altLang="en-US" sz="2000" dirty="0"/>
              <a:t>수풀</a:t>
            </a:r>
            <a:r>
              <a:rPr lang="en-US" altLang="ko-KR" sz="2000" dirty="0"/>
              <a:t>: </a:t>
            </a:r>
            <a:r>
              <a:rPr lang="ko-KR" altLang="en-US" sz="2000" dirty="0"/>
              <a:t>빌보드로 처리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방사능</a:t>
            </a:r>
            <a:r>
              <a:rPr lang="en-US" altLang="ko-KR" sz="2000" dirty="0"/>
              <a:t>: </a:t>
            </a:r>
            <a:r>
              <a:rPr lang="ko-KR" altLang="en-US" sz="2000" dirty="0"/>
              <a:t>방사능지역에 있으면 후처리로 특정 색상과 </a:t>
            </a:r>
            <a:r>
              <a:rPr lang="ko-KR" altLang="en-US" sz="2000" dirty="0" err="1"/>
              <a:t>랜더링</a:t>
            </a:r>
            <a:r>
              <a:rPr lang="ko-KR" altLang="en-US" sz="2000" dirty="0"/>
              <a:t> 결과물 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en-US" altLang="ko-KR" dirty="0"/>
              <a:t>-</a:t>
            </a:r>
          </a:p>
          <a:p>
            <a:r>
              <a:rPr lang="ko-KR" altLang="en-US" sz="2000" dirty="0"/>
              <a:t>카메라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imgui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통해 최적의 카메라 이동 속도 및 오프셋 찾기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67F5487C-706B-5F24-6BAD-EDB525ACE140}"/>
              </a:ext>
            </a:extLst>
          </p:cNvPr>
          <p:cNvSpPr/>
          <p:nvPr/>
        </p:nvSpPr>
        <p:spPr>
          <a:xfrm>
            <a:off x="7542028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C0778CAD-9870-01A2-FB40-D596D02BAB94}"/>
              </a:ext>
            </a:extLst>
          </p:cNvPr>
          <p:cNvSpPr/>
          <p:nvPr/>
        </p:nvSpPr>
        <p:spPr>
          <a:xfrm>
            <a:off x="7062676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D11F25F8-2FB7-46D5-E97A-D1E9426DE5A3}"/>
              </a:ext>
            </a:extLst>
          </p:cNvPr>
          <p:cNvSpPr/>
          <p:nvPr/>
        </p:nvSpPr>
        <p:spPr>
          <a:xfrm>
            <a:off x="6583324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7E50DC4-6BD5-BE03-4DDB-B82240670F00}"/>
              </a:ext>
            </a:extLst>
          </p:cNvPr>
          <p:cNvSpPr/>
          <p:nvPr/>
        </p:nvSpPr>
        <p:spPr>
          <a:xfrm>
            <a:off x="6154920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5F5D07D8-72EA-194A-3FD0-DFACEBC62CFC}"/>
              </a:ext>
            </a:extLst>
          </p:cNvPr>
          <p:cNvSpPr/>
          <p:nvPr/>
        </p:nvSpPr>
        <p:spPr>
          <a:xfrm>
            <a:off x="5675568" y="52318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DBFE9CEC-892F-DF2A-3511-AAD555FAFAC8}"/>
              </a:ext>
            </a:extLst>
          </p:cNvPr>
          <p:cNvSpPr/>
          <p:nvPr/>
        </p:nvSpPr>
        <p:spPr>
          <a:xfrm>
            <a:off x="7130902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12E240E9-64BB-6371-E806-4ED3A73DC43A}"/>
              </a:ext>
            </a:extLst>
          </p:cNvPr>
          <p:cNvSpPr/>
          <p:nvPr/>
        </p:nvSpPr>
        <p:spPr>
          <a:xfrm>
            <a:off x="6651550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66B8F01-677B-1EFE-C2FB-8DA3DFAF58F6}"/>
              </a:ext>
            </a:extLst>
          </p:cNvPr>
          <p:cNvSpPr/>
          <p:nvPr/>
        </p:nvSpPr>
        <p:spPr>
          <a:xfrm>
            <a:off x="6172198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7A9EBC33-05CB-0807-35B3-070A5BF8E8D6}"/>
              </a:ext>
            </a:extLst>
          </p:cNvPr>
          <p:cNvSpPr/>
          <p:nvPr/>
        </p:nvSpPr>
        <p:spPr>
          <a:xfrm>
            <a:off x="5743794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DD21D176-BE0C-8672-C7E0-3184B2B38D89}"/>
              </a:ext>
            </a:extLst>
          </p:cNvPr>
          <p:cNvSpPr/>
          <p:nvPr/>
        </p:nvSpPr>
        <p:spPr>
          <a:xfrm>
            <a:off x="5264442" y="1313287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45C67F37-FE60-61EF-EB33-4538DC4F1E77}"/>
              </a:ext>
            </a:extLst>
          </p:cNvPr>
          <p:cNvSpPr/>
          <p:nvPr/>
        </p:nvSpPr>
        <p:spPr>
          <a:xfrm>
            <a:off x="6240424" y="2016865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4071E81D-544E-4390-FEDD-D582C19DF92A}"/>
              </a:ext>
            </a:extLst>
          </p:cNvPr>
          <p:cNvSpPr/>
          <p:nvPr/>
        </p:nvSpPr>
        <p:spPr>
          <a:xfrm>
            <a:off x="5761072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A907F1E7-2020-16A4-1595-45C058E2EDD5}"/>
              </a:ext>
            </a:extLst>
          </p:cNvPr>
          <p:cNvSpPr/>
          <p:nvPr/>
        </p:nvSpPr>
        <p:spPr>
          <a:xfrm>
            <a:off x="5281720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9B96F184-14A1-F9C2-7616-833CC67A0021}"/>
              </a:ext>
            </a:extLst>
          </p:cNvPr>
          <p:cNvSpPr/>
          <p:nvPr/>
        </p:nvSpPr>
        <p:spPr>
          <a:xfrm>
            <a:off x="4853316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BC2952B7-3679-406C-14CB-E1229B6D38DF}"/>
              </a:ext>
            </a:extLst>
          </p:cNvPr>
          <p:cNvSpPr/>
          <p:nvPr/>
        </p:nvSpPr>
        <p:spPr>
          <a:xfrm>
            <a:off x="4373964" y="2016865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3D70AC6D-9445-6887-765B-F6F45FB028FA}"/>
              </a:ext>
            </a:extLst>
          </p:cNvPr>
          <p:cNvSpPr/>
          <p:nvPr/>
        </p:nvSpPr>
        <p:spPr>
          <a:xfrm>
            <a:off x="4755411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A828067D-98B6-771E-499A-053CE4C7E2E0}"/>
              </a:ext>
            </a:extLst>
          </p:cNvPr>
          <p:cNvSpPr/>
          <p:nvPr/>
        </p:nvSpPr>
        <p:spPr>
          <a:xfrm>
            <a:off x="4276059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8D4E4DD0-903B-D0B1-7D05-246E26306178}"/>
              </a:ext>
            </a:extLst>
          </p:cNvPr>
          <p:cNvSpPr/>
          <p:nvPr/>
        </p:nvSpPr>
        <p:spPr>
          <a:xfrm>
            <a:off x="3796707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AC34EC22-E26E-99F9-8F6A-1B7B3CCE5DDA}"/>
              </a:ext>
            </a:extLst>
          </p:cNvPr>
          <p:cNvSpPr/>
          <p:nvPr/>
        </p:nvSpPr>
        <p:spPr>
          <a:xfrm>
            <a:off x="3368303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DEC69538-7299-0AC9-E24B-DA0C45C24FEC}"/>
              </a:ext>
            </a:extLst>
          </p:cNvPr>
          <p:cNvSpPr/>
          <p:nvPr/>
        </p:nvSpPr>
        <p:spPr>
          <a:xfrm>
            <a:off x="2888951" y="4009206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7615435E-060C-BA23-370B-D5C917EDE997}"/>
              </a:ext>
            </a:extLst>
          </p:cNvPr>
          <p:cNvSpPr/>
          <p:nvPr/>
        </p:nvSpPr>
        <p:spPr>
          <a:xfrm>
            <a:off x="9905114" y="4827913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D3351C2C-A89A-2823-FD3F-D65E1B5A1E7D}"/>
              </a:ext>
            </a:extLst>
          </p:cNvPr>
          <p:cNvSpPr/>
          <p:nvPr/>
        </p:nvSpPr>
        <p:spPr>
          <a:xfrm>
            <a:off x="9425762" y="4827913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73F3B797-DE6C-F8EB-D38A-D514C60EB29C}"/>
              </a:ext>
            </a:extLst>
          </p:cNvPr>
          <p:cNvSpPr/>
          <p:nvPr/>
        </p:nvSpPr>
        <p:spPr>
          <a:xfrm>
            <a:off x="8946410" y="4827913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07AC1232-F04D-B21B-4250-2C498E00D77A}"/>
              </a:ext>
            </a:extLst>
          </p:cNvPr>
          <p:cNvSpPr/>
          <p:nvPr/>
        </p:nvSpPr>
        <p:spPr>
          <a:xfrm>
            <a:off x="8518006" y="4827913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B197CFDB-7110-BF52-D7B7-FC935385860B}"/>
              </a:ext>
            </a:extLst>
          </p:cNvPr>
          <p:cNvSpPr/>
          <p:nvPr/>
        </p:nvSpPr>
        <p:spPr>
          <a:xfrm>
            <a:off x="8038654" y="4827913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F95F116C-CF9F-559A-3247-70201D742D97}"/>
              </a:ext>
            </a:extLst>
          </p:cNvPr>
          <p:cNvSpPr/>
          <p:nvPr/>
        </p:nvSpPr>
        <p:spPr>
          <a:xfrm>
            <a:off x="9271147" y="5585419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56550F15-1784-A6F3-900D-3BD0ED9970A2}"/>
              </a:ext>
            </a:extLst>
          </p:cNvPr>
          <p:cNvSpPr/>
          <p:nvPr/>
        </p:nvSpPr>
        <p:spPr>
          <a:xfrm>
            <a:off x="8791795" y="5585419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43FC6A3B-450D-EA0A-F71D-EB5D656611C1}"/>
              </a:ext>
            </a:extLst>
          </p:cNvPr>
          <p:cNvSpPr/>
          <p:nvPr/>
        </p:nvSpPr>
        <p:spPr>
          <a:xfrm>
            <a:off x="8312443" y="5585419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170E22EE-1674-005D-2B0D-7E9D2B7B2A9B}"/>
              </a:ext>
            </a:extLst>
          </p:cNvPr>
          <p:cNvSpPr/>
          <p:nvPr/>
        </p:nvSpPr>
        <p:spPr>
          <a:xfrm>
            <a:off x="7884039" y="5585419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8DE411-4286-A076-5A67-29273C07EE18}"/>
              </a:ext>
            </a:extLst>
          </p:cNvPr>
          <p:cNvSpPr/>
          <p:nvPr/>
        </p:nvSpPr>
        <p:spPr>
          <a:xfrm>
            <a:off x="7404687" y="5585419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9C0F357-3DBE-EC4E-9DF5-4944B89B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2448"/>
            <a:ext cx="12041372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대량의 객체 처리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공간 분할 기법 </a:t>
            </a:r>
            <a:r>
              <a:rPr lang="en-US" altLang="ko-KR" dirty="0"/>
              <a:t>,</a:t>
            </a:r>
            <a:r>
              <a:rPr lang="ko-KR" altLang="en-US" dirty="0" err="1"/>
              <a:t>메쉬</a:t>
            </a:r>
            <a:r>
              <a:rPr lang="ko-KR" altLang="en-US" dirty="0"/>
              <a:t> </a:t>
            </a:r>
            <a:r>
              <a:rPr lang="ko-KR" altLang="en-US" dirty="0" err="1"/>
              <a:t>인스턴싱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배치처리 </a:t>
            </a:r>
            <a:r>
              <a:rPr lang="ko-KR" altLang="en-US" dirty="0" err="1"/>
              <a:t>랜더링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그림자 및 조명</a:t>
            </a:r>
            <a:r>
              <a:rPr lang="en-US" altLang="ko-KR" dirty="0"/>
              <a:t>: </a:t>
            </a:r>
            <a:r>
              <a:rPr lang="ko-KR" altLang="en-US" dirty="0"/>
              <a:t>그림자 매핑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띄우기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3A2EDA6-C68F-F88D-BC5D-EA7E8AA4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79" y="263986"/>
            <a:ext cx="9865242" cy="634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61B0F19-D3A6-2B9A-917A-FFFF072E35AC}"/>
              </a:ext>
            </a:extLst>
          </p:cNvPr>
          <p:cNvSpPr/>
          <p:nvPr/>
        </p:nvSpPr>
        <p:spPr>
          <a:xfrm>
            <a:off x="5417735" y="1182448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B75C119A-F941-20DC-0924-BA73B7B8C6DD}"/>
              </a:ext>
            </a:extLst>
          </p:cNvPr>
          <p:cNvSpPr/>
          <p:nvPr/>
        </p:nvSpPr>
        <p:spPr>
          <a:xfrm>
            <a:off x="4938383" y="1182448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B235C604-B761-C2BC-C4A8-BCD71D51D4A7}"/>
              </a:ext>
            </a:extLst>
          </p:cNvPr>
          <p:cNvSpPr/>
          <p:nvPr/>
        </p:nvSpPr>
        <p:spPr>
          <a:xfrm>
            <a:off x="4459031" y="118244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25D94241-9C49-2CCB-72C3-E7BABE5F8B9F}"/>
              </a:ext>
            </a:extLst>
          </p:cNvPr>
          <p:cNvSpPr/>
          <p:nvPr/>
        </p:nvSpPr>
        <p:spPr>
          <a:xfrm>
            <a:off x="4030627" y="118244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CEE3D254-676C-194A-8F85-C95E1A5BD6EB}"/>
              </a:ext>
            </a:extLst>
          </p:cNvPr>
          <p:cNvSpPr/>
          <p:nvPr/>
        </p:nvSpPr>
        <p:spPr>
          <a:xfrm>
            <a:off x="3551275" y="1182448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E194444C-0782-B5DD-60C2-CF0ECB59CA7A}"/>
              </a:ext>
            </a:extLst>
          </p:cNvPr>
          <p:cNvSpPr/>
          <p:nvPr/>
        </p:nvSpPr>
        <p:spPr>
          <a:xfrm>
            <a:off x="6849141" y="2663781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13871C5-8AAC-4758-903B-AD4982C171B5}"/>
              </a:ext>
            </a:extLst>
          </p:cNvPr>
          <p:cNvSpPr/>
          <p:nvPr/>
        </p:nvSpPr>
        <p:spPr>
          <a:xfrm>
            <a:off x="6369789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08DDF52B-8EE9-B7FD-3905-C5DDC83FA17E}"/>
              </a:ext>
            </a:extLst>
          </p:cNvPr>
          <p:cNvSpPr/>
          <p:nvPr/>
        </p:nvSpPr>
        <p:spPr>
          <a:xfrm>
            <a:off x="5890437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0599EF67-F525-7969-8722-741573598D30}"/>
              </a:ext>
            </a:extLst>
          </p:cNvPr>
          <p:cNvSpPr/>
          <p:nvPr/>
        </p:nvSpPr>
        <p:spPr>
          <a:xfrm>
            <a:off x="5462033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EC1E8149-8B5C-E638-1B14-5EF1BA2717E7}"/>
              </a:ext>
            </a:extLst>
          </p:cNvPr>
          <p:cNvSpPr/>
          <p:nvPr/>
        </p:nvSpPr>
        <p:spPr>
          <a:xfrm>
            <a:off x="4982681" y="2663781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3B7006EC-F1B3-0536-1A6C-33121EC0246C}"/>
              </a:ext>
            </a:extLst>
          </p:cNvPr>
          <p:cNvSpPr/>
          <p:nvPr/>
        </p:nvSpPr>
        <p:spPr>
          <a:xfrm>
            <a:off x="4047905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AD1D5245-2487-8779-3879-CC989526E5C3}"/>
              </a:ext>
            </a:extLst>
          </p:cNvPr>
          <p:cNvSpPr/>
          <p:nvPr/>
        </p:nvSpPr>
        <p:spPr>
          <a:xfrm>
            <a:off x="3568553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E23DC26D-1EB2-18FF-4197-BF3AD5163541}"/>
              </a:ext>
            </a:extLst>
          </p:cNvPr>
          <p:cNvSpPr/>
          <p:nvPr/>
        </p:nvSpPr>
        <p:spPr>
          <a:xfrm>
            <a:off x="3089201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E6F20182-075F-7B0B-54B8-54CC4A758C6D}"/>
              </a:ext>
            </a:extLst>
          </p:cNvPr>
          <p:cNvSpPr/>
          <p:nvPr/>
        </p:nvSpPr>
        <p:spPr>
          <a:xfrm>
            <a:off x="2660797" y="3729040"/>
            <a:ext cx="411126" cy="41039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별: 꼭짓점 5개 19">
            <a:extLst>
              <a:ext uri="{FF2B5EF4-FFF2-40B4-BE49-F238E27FC236}">
                <a16:creationId xmlns:a16="http://schemas.microsoft.com/office/drawing/2014/main" id="{7B30C917-FC66-D95A-F513-20BAFE1ECFFE}"/>
              </a:ext>
            </a:extLst>
          </p:cNvPr>
          <p:cNvSpPr/>
          <p:nvPr/>
        </p:nvSpPr>
        <p:spPr>
          <a:xfrm>
            <a:off x="2181445" y="3729040"/>
            <a:ext cx="411126" cy="41039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304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연구분야에 관한 ppt</vt:lpstr>
      <vt:lpstr>19년도 공학대전  Direct X 11 또는 12연구 목적</vt:lpstr>
      <vt:lpstr>COLOY에서 필요한 게임 기술</vt:lpstr>
      <vt:lpstr>Bloom 효과 기술 적용</vt:lpstr>
      <vt:lpstr>Imgui라이브러리를  연동을 통한 카메라 설정 UI</vt:lpstr>
      <vt:lpstr>TO DO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연구분야에 관한 ppt</dc:title>
  <dc:creator>도한 김</dc:creator>
  <cp:lastModifiedBy>도한 김</cp:lastModifiedBy>
  <cp:revision>3</cp:revision>
  <dcterms:created xsi:type="dcterms:W3CDTF">2023-11-22T13:10:00Z</dcterms:created>
  <dcterms:modified xsi:type="dcterms:W3CDTF">2023-11-22T15:09:52Z</dcterms:modified>
</cp:coreProperties>
</file>