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62" r:id="rId6"/>
    <p:sldId id="269" r:id="rId7"/>
    <p:sldId id="267" r:id="rId8"/>
    <p:sldId id="280" r:id="rId9"/>
    <p:sldId id="281" r:id="rId10"/>
    <p:sldId id="282" r:id="rId11"/>
    <p:sldId id="264" r:id="rId12"/>
    <p:sldId id="265" r:id="rId13"/>
    <p:sldId id="263" r:id="rId14"/>
    <p:sldId id="270" r:id="rId15"/>
    <p:sldId id="271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1AE1-EE81-441C-9C55-08E83CF86C5B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AD2C-CCD5-4D51-AA06-8AA5DD8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80600" y="12027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1057427" y="23319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번째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200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마리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4ED5F-291A-222B-65B7-BB0313AD1C62}"/>
              </a:ext>
            </a:extLst>
          </p:cNvPr>
          <p:cNvSpPr txBox="1"/>
          <p:nvPr/>
        </p:nvSpPr>
        <p:spPr>
          <a:xfrm>
            <a:off x="1057427" y="30663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번째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400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마리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4D8B3-8FF6-B4FE-905C-32647A6F2357}"/>
              </a:ext>
            </a:extLst>
          </p:cNvPr>
          <p:cNvSpPr txBox="1"/>
          <p:nvPr/>
        </p:nvSpPr>
        <p:spPr>
          <a:xfrm>
            <a:off x="1057427" y="38007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번째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600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마리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8FB1C-78A5-5789-5E33-F41528FF10FD}"/>
              </a:ext>
            </a:extLst>
          </p:cNvPr>
          <p:cNvSpPr txBox="1"/>
          <p:nvPr/>
        </p:nvSpPr>
        <p:spPr>
          <a:xfrm>
            <a:off x="1057427" y="45669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번째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800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마리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1FF78-14DE-ADB1-25A7-C90407028ABD}"/>
              </a:ext>
            </a:extLst>
          </p:cNvPr>
          <p:cNvSpPr txBox="1"/>
          <p:nvPr/>
        </p:nvSpPr>
        <p:spPr>
          <a:xfrm>
            <a:off x="1057427" y="53936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번째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1000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마리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689E97D-495D-EE4A-BF13-C1205A881B21}"/>
              </a:ext>
            </a:extLst>
          </p:cNvPr>
          <p:cNvSpPr/>
          <p:nvPr/>
        </p:nvSpPr>
        <p:spPr>
          <a:xfrm>
            <a:off x="4971392" y="3998574"/>
            <a:ext cx="1424121" cy="1275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7441A-8623-832D-9F43-E3BE3F376C1C}"/>
              </a:ext>
            </a:extLst>
          </p:cNvPr>
          <p:cNvSpPr txBox="1"/>
          <p:nvPr/>
        </p:nvSpPr>
        <p:spPr>
          <a:xfrm>
            <a:off x="6518516" y="3792713"/>
            <a:ext cx="3724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 등장 시작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51967078-3BAA-4704-2B11-B783D7B15B52}"/>
              </a:ext>
            </a:extLst>
          </p:cNvPr>
          <p:cNvSpPr/>
          <p:nvPr/>
        </p:nvSpPr>
        <p:spPr>
          <a:xfrm rot="5400000" flipV="1">
            <a:off x="497825" y="2736318"/>
            <a:ext cx="769441" cy="349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5D65DE44-4801-9332-272D-9995234DCB29}"/>
              </a:ext>
            </a:extLst>
          </p:cNvPr>
          <p:cNvSpPr/>
          <p:nvPr/>
        </p:nvSpPr>
        <p:spPr>
          <a:xfrm rot="5400000" flipV="1">
            <a:off x="497825" y="3572645"/>
            <a:ext cx="769441" cy="349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78014BA0-B0DB-9CC0-27FD-7603D2677164}"/>
              </a:ext>
            </a:extLst>
          </p:cNvPr>
          <p:cNvSpPr/>
          <p:nvPr/>
        </p:nvSpPr>
        <p:spPr>
          <a:xfrm rot="5400000" flipV="1">
            <a:off x="509834" y="4409327"/>
            <a:ext cx="769441" cy="349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6B0E4FD5-9000-F41C-DB52-D35024C55167}"/>
              </a:ext>
            </a:extLst>
          </p:cNvPr>
          <p:cNvSpPr/>
          <p:nvPr/>
        </p:nvSpPr>
        <p:spPr>
          <a:xfrm rot="5400000" flipV="1">
            <a:off x="515749" y="5219695"/>
            <a:ext cx="769441" cy="349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90EBD-4D56-C8B5-C856-D3194CF536DC}"/>
              </a:ext>
            </a:extLst>
          </p:cNvPr>
          <p:cNvSpPr txBox="1"/>
          <p:nvPr/>
        </p:nvSpPr>
        <p:spPr>
          <a:xfrm>
            <a:off x="0" y="2640222"/>
            <a:ext cx="78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23CE27-22C0-9F4B-231B-69C51DF1DB4F}"/>
              </a:ext>
            </a:extLst>
          </p:cNvPr>
          <p:cNvSpPr txBox="1"/>
          <p:nvPr/>
        </p:nvSpPr>
        <p:spPr>
          <a:xfrm>
            <a:off x="-23811" y="3459910"/>
            <a:ext cx="78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044AB9-2E42-87A9-D083-9DAB360098F0}"/>
              </a:ext>
            </a:extLst>
          </p:cNvPr>
          <p:cNvSpPr txBox="1"/>
          <p:nvPr/>
        </p:nvSpPr>
        <p:spPr>
          <a:xfrm>
            <a:off x="-18319" y="4341420"/>
            <a:ext cx="78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011811-2416-947A-5664-CCFCD752A9CF}"/>
              </a:ext>
            </a:extLst>
          </p:cNvPr>
          <p:cNvSpPr txBox="1"/>
          <p:nvPr/>
        </p:nvSpPr>
        <p:spPr>
          <a:xfrm>
            <a:off x="-23811" y="5132060"/>
            <a:ext cx="78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화살표: U자형 32">
            <a:extLst>
              <a:ext uri="{FF2B5EF4-FFF2-40B4-BE49-F238E27FC236}">
                <a16:creationId xmlns:a16="http://schemas.microsoft.com/office/drawing/2014/main" id="{6188ADEF-E541-B43B-A980-65C209012A9E}"/>
              </a:ext>
            </a:extLst>
          </p:cNvPr>
          <p:cNvSpPr/>
          <p:nvPr/>
        </p:nvSpPr>
        <p:spPr>
          <a:xfrm rot="5400000" flipV="1">
            <a:off x="505228" y="6020847"/>
            <a:ext cx="754634" cy="349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9721B-9D6A-E042-3009-387ABAAD87F4}"/>
              </a:ext>
            </a:extLst>
          </p:cNvPr>
          <p:cNvSpPr txBox="1"/>
          <p:nvPr/>
        </p:nvSpPr>
        <p:spPr>
          <a:xfrm>
            <a:off x="1131855" y="6195178"/>
            <a:ext cx="19586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끝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A16BC-454D-205A-DBFA-BE443976F121}"/>
              </a:ext>
            </a:extLst>
          </p:cNvPr>
          <p:cNvSpPr txBox="1"/>
          <p:nvPr/>
        </p:nvSpPr>
        <p:spPr>
          <a:xfrm>
            <a:off x="-23811" y="5960626"/>
            <a:ext cx="78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33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57854" y="2857028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694552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2932" y="488744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414E-13AF-1113-C66D-81BA78417E6E}"/>
              </a:ext>
            </a:extLst>
          </p:cNvPr>
          <p:cNvSpPr txBox="1"/>
          <p:nvPr/>
        </p:nvSpPr>
        <p:spPr>
          <a:xfrm>
            <a:off x="190064" y="11513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66029" y="1085959"/>
            <a:ext cx="207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82675" y="40186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494266" y="4629678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5" y="4004448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878084" y="24210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786380" y="5585620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" y="550178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067183" y="3045302"/>
            <a:ext cx="739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542239" y="6219690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34771" y="1133273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82E9-4296-DD67-C31F-8626F9DDA7BB}"/>
              </a:ext>
            </a:extLst>
          </p:cNvPr>
          <p:cNvSpPr txBox="1"/>
          <p:nvPr/>
        </p:nvSpPr>
        <p:spPr>
          <a:xfrm>
            <a:off x="3200398" y="1340247"/>
            <a:ext cx="6900532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6CCB-DE26-67DA-5A2B-893B822F792D}"/>
              </a:ext>
            </a:extLst>
          </p:cNvPr>
          <p:cNvSpPr txBox="1"/>
          <p:nvPr/>
        </p:nvSpPr>
        <p:spPr>
          <a:xfrm>
            <a:off x="6687863" y="2443376"/>
            <a:ext cx="5114279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315D-1CE8-A0CE-2694-FDE4FF9D086C}"/>
              </a:ext>
            </a:extLst>
          </p:cNvPr>
          <p:cNvSpPr txBox="1"/>
          <p:nvPr/>
        </p:nvSpPr>
        <p:spPr>
          <a:xfrm>
            <a:off x="434771" y="5954506"/>
            <a:ext cx="516742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12F21-9FEB-6EEF-AC3C-D4E64890CA08}"/>
              </a:ext>
            </a:extLst>
          </p:cNvPr>
          <p:cNvSpPr txBox="1"/>
          <p:nvPr/>
        </p:nvSpPr>
        <p:spPr>
          <a:xfrm>
            <a:off x="6745471" y="5369613"/>
            <a:ext cx="375506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4ABC4-0788-4775-6E9E-A59941F0CF23}"/>
              </a:ext>
            </a:extLst>
          </p:cNvPr>
          <p:cNvCxnSpPr>
            <a:cxnSpLocks/>
          </p:cNvCxnSpPr>
          <p:nvPr/>
        </p:nvCxnSpPr>
        <p:spPr>
          <a:xfrm>
            <a:off x="5337544" y="2516372"/>
            <a:ext cx="1407927" cy="1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3A6DE3-916A-B198-4A4F-DE988367FDF9}"/>
              </a:ext>
            </a:extLst>
          </p:cNvPr>
          <p:cNvCxnSpPr>
            <a:cxnSpLocks/>
          </p:cNvCxnSpPr>
          <p:nvPr/>
        </p:nvCxnSpPr>
        <p:spPr>
          <a:xfrm flipV="1">
            <a:off x="2684964" y="1630326"/>
            <a:ext cx="646571" cy="8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2B71-DAAC-9E15-FFDF-8CA5E79C7A57}"/>
              </a:ext>
            </a:extLst>
          </p:cNvPr>
          <p:cNvCxnSpPr>
            <a:cxnSpLocks/>
          </p:cNvCxnSpPr>
          <p:nvPr/>
        </p:nvCxnSpPr>
        <p:spPr>
          <a:xfrm flipH="1">
            <a:off x="630865" y="5209953"/>
            <a:ext cx="99237" cy="8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A4BFA1-03FB-49FC-2284-0C8B9B69A33B}"/>
              </a:ext>
            </a:extLst>
          </p:cNvPr>
          <p:cNvCxnSpPr>
            <a:cxnSpLocks/>
          </p:cNvCxnSpPr>
          <p:nvPr/>
        </p:nvCxnSpPr>
        <p:spPr>
          <a:xfrm>
            <a:off x="5192707" y="5332030"/>
            <a:ext cx="1654662" cy="22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2" y="113327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-10792" y="2368283"/>
            <a:ext cx="2542793" cy="4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64597" y="5641435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00079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  <p:sp>
        <p:nvSpPr>
          <p:cNvPr id="16" name="Google Shape;156;p22">
            <a:extLst>
              <a:ext uri="{FF2B5EF4-FFF2-40B4-BE49-F238E27FC236}">
                <a16:creationId xmlns:a16="http://schemas.microsoft.com/office/drawing/2014/main" id="{456ADAB4-A368-BC25-594F-15AA0F4BAF19}"/>
              </a:ext>
            </a:extLst>
          </p:cNvPr>
          <p:cNvSpPr/>
          <p:nvPr/>
        </p:nvSpPr>
        <p:spPr>
          <a:xfrm rot="12580432" flipH="1">
            <a:off x="2520479" y="2298580"/>
            <a:ext cx="328075" cy="1222293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D1B4F-D99F-2213-D6DD-9EE7A65E4923}"/>
              </a:ext>
            </a:extLst>
          </p:cNvPr>
          <p:cNvSpPr/>
          <p:nvPr/>
        </p:nvSpPr>
        <p:spPr>
          <a:xfrm>
            <a:off x="3404167" y="4543847"/>
            <a:ext cx="500079" cy="45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7DEBF-C47E-BB59-131F-04C651B5A884}"/>
              </a:ext>
            </a:extLst>
          </p:cNvPr>
          <p:cNvSpPr/>
          <p:nvPr/>
        </p:nvSpPr>
        <p:spPr>
          <a:xfrm>
            <a:off x="1229415" y="3460421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BED54-1538-1733-DE68-27077B946011}"/>
              </a:ext>
            </a:extLst>
          </p:cNvPr>
          <p:cNvSpPr/>
          <p:nvPr/>
        </p:nvSpPr>
        <p:spPr>
          <a:xfrm>
            <a:off x="1828570" y="3464918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1627366" y="2766177"/>
            <a:ext cx="328075" cy="1626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D5634881-C33D-A823-A254-0A134AAC435B}"/>
              </a:ext>
            </a:extLst>
          </p:cNvPr>
          <p:cNvSpPr txBox="1"/>
          <p:nvPr/>
        </p:nvSpPr>
        <p:spPr>
          <a:xfrm>
            <a:off x="2887954" y="1961951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1,2</a:t>
            </a: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아이템 사용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487400" y="163049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4367609" y="2646447"/>
            <a:ext cx="145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4367608" y="4223012"/>
            <a:ext cx="145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4222082" y="5713242"/>
            <a:ext cx="207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1080720" y="1284756"/>
            <a:ext cx="2987983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기술적 요소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300621" y="1344150"/>
            <a:ext cx="370204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중점 연구 분야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69D1F-5DA6-BD98-8999-912FFCFEB25C}"/>
              </a:ext>
            </a:extLst>
          </p:cNvPr>
          <p:cNvSpPr txBox="1"/>
          <p:nvPr/>
        </p:nvSpPr>
        <p:spPr>
          <a:xfrm>
            <a:off x="6276591" y="3818620"/>
            <a:ext cx="431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Ghost Trailer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E9E68-9F43-6D77-35E5-DFFD91EEF111}"/>
              </a:ext>
            </a:extLst>
          </p:cNvPr>
          <p:cNvSpPr txBox="1"/>
          <p:nvPr/>
        </p:nvSpPr>
        <p:spPr>
          <a:xfrm>
            <a:off x="6671738" y="2626939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멀티쓰레딩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3965-2AA1-4A1B-B123-DB9D3A288F77}"/>
              </a:ext>
            </a:extLst>
          </p:cNvPr>
          <p:cNvSpPr txBox="1"/>
          <p:nvPr/>
        </p:nvSpPr>
        <p:spPr>
          <a:xfrm>
            <a:off x="6325713" y="45429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랜더링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 descr="하늘, 구름, 스크린샷, 디지털 합성이(가) 표시된 사진&#10;&#10;자동 생성된 설명">
            <a:extLst>
              <a:ext uri="{FF2B5EF4-FFF2-40B4-BE49-F238E27FC236}">
                <a16:creationId xmlns:a16="http://schemas.microsoft.com/office/drawing/2014/main" id="{5CD47A4A-38BB-E9D9-AB66-4E498F9B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79" y="3862173"/>
            <a:ext cx="1316387" cy="1196429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F2A4B62B-678E-0D01-6B62-FCDC40047BE9}"/>
              </a:ext>
            </a:extLst>
          </p:cNvPr>
          <p:cNvSpPr txBox="1">
            <a:spLocks/>
          </p:cNvSpPr>
          <p:nvPr/>
        </p:nvSpPr>
        <p:spPr>
          <a:xfrm>
            <a:off x="10060428" y="5017619"/>
            <a:ext cx="2211958" cy="44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)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고스트워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53BC-6D08-34EA-5385-6CE7020EA3B8}"/>
              </a:ext>
            </a:extLst>
          </p:cNvPr>
          <p:cNvSpPr txBox="1"/>
          <p:nvPr/>
        </p:nvSpPr>
        <p:spPr>
          <a:xfrm>
            <a:off x="842018" y="2629517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D2676-6B32-9FF8-2410-2BF0A7D1ABD2}"/>
              </a:ext>
            </a:extLst>
          </p:cNvPr>
          <p:cNvSpPr txBox="1"/>
          <p:nvPr/>
        </p:nvSpPr>
        <p:spPr>
          <a:xfrm>
            <a:off x="1326127" y="4257246"/>
            <a:ext cx="18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볼륨효과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3194A-9709-C3ED-D98D-EBFE5E0654E7}"/>
              </a:ext>
            </a:extLst>
          </p:cNvPr>
          <p:cNvSpPr/>
          <p:nvPr/>
        </p:nvSpPr>
        <p:spPr>
          <a:xfrm rot="5400000">
            <a:off x="5427667" y="-251485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99BCA2-6500-1274-0715-285E19AD94FD}"/>
              </a:ext>
            </a:extLst>
          </p:cNvPr>
          <p:cNvSpPr/>
          <p:nvPr/>
        </p:nvSpPr>
        <p:spPr>
          <a:xfrm rot="5400000">
            <a:off x="5427667" y="-931914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1D8906-682D-10BA-0472-08906FCC5641}"/>
              </a:ext>
            </a:extLst>
          </p:cNvPr>
          <p:cNvSpPr/>
          <p:nvPr/>
        </p:nvSpPr>
        <p:spPr>
          <a:xfrm rot="5400000">
            <a:off x="5489840" y="74681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23747-9117-BBBB-F2DA-4BB8C7092D2E}"/>
              </a:ext>
            </a:extLst>
          </p:cNvPr>
          <p:cNvSpPr txBox="1"/>
          <p:nvPr/>
        </p:nvSpPr>
        <p:spPr>
          <a:xfrm>
            <a:off x="1189634" y="5709056"/>
            <a:ext cx="2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그림자 생성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99323" y="163425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446311" y="1314278"/>
            <a:ext cx="179007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김도한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002910" y="1322092"/>
            <a:ext cx="1567472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홍서진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B77E8-0BD3-879C-59C8-CCDA3D273270}"/>
              </a:ext>
            </a:extLst>
          </p:cNvPr>
          <p:cNvSpPr/>
          <p:nvPr/>
        </p:nvSpPr>
        <p:spPr>
          <a:xfrm flipH="1">
            <a:off x="5436322" y="1431851"/>
            <a:ext cx="45719" cy="50129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923D43-84E1-6F8A-380F-B60B0DDECDC7}"/>
              </a:ext>
            </a:extLst>
          </p:cNvPr>
          <p:cNvSpPr txBox="1">
            <a:spLocks/>
          </p:cNvSpPr>
          <p:nvPr/>
        </p:nvSpPr>
        <p:spPr>
          <a:xfrm>
            <a:off x="446311" y="1964206"/>
            <a:ext cx="4742377" cy="4146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윈도우 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4D53C5-BEC0-27DE-0277-EAC5CC9E16E5}"/>
              </a:ext>
            </a:extLst>
          </p:cNvPr>
          <p:cNvSpPr txBox="1">
            <a:spLocks/>
          </p:cNvSpPr>
          <p:nvPr/>
        </p:nvSpPr>
        <p:spPr>
          <a:xfrm>
            <a:off x="6096000" y="2173981"/>
            <a:ext cx="4681764" cy="323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70256" y="68581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게임 개발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0199"/>
              </p:ext>
            </p:extLst>
          </p:nvPr>
        </p:nvGraphicFramePr>
        <p:xfrm>
          <a:off x="2207987" y="1050977"/>
          <a:ext cx="9225627" cy="5738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0368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2000" dirty="0"/>
                        <a:t>구현 내용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리소스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수집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프레임워크 제작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9749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게임 객체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799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애니메이션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파티클랜더링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그림자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Ghost Trailer Effect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멀티쓰레드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볼륨 효과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디버깅 및 오류 수정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95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77027" y="1133273"/>
            <a:ext cx="21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77027" y="1718048"/>
            <a:ext cx="200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489664" y="1234855"/>
            <a:ext cx="40403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496035" y="1792174"/>
            <a:ext cx="404038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6613" y="2275365"/>
            <a:ext cx="10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489664" y="2376949"/>
            <a:ext cx="404038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B2C340-B2A8-3CD2-0D3B-73838970A916}"/>
              </a:ext>
            </a:extLst>
          </p:cNvPr>
          <p:cNvSpPr/>
          <p:nvPr/>
        </p:nvSpPr>
        <p:spPr>
          <a:xfrm>
            <a:off x="3913846" y="1810011"/>
            <a:ext cx="732541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E7D0C-B85B-8C93-B41C-2347F7B2DF61}"/>
              </a:ext>
            </a:extLst>
          </p:cNvPr>
          <p:cNvSpPr/>
          <p:nvPr/>
        </p:nvSpPr>
        <p:spPr>
          <a:xfrm>
            <a:off x="3913846" y="2323009"/>
            <a:ext cx="168005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89E63B-F77E-F2A8-CEBB-AC3D9113659C}"/>
              </a:ext>
            </a:extLst>
          </p:cNvPr>
          <p:cNvSpPr/>
          <p:nvPr/>
        </p:nvSpPr>
        <p:spPr>
          <a:xfrm>
            <a:off x="4746787" y="2836007"/>
            <a:ext cx="1792196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C530652-070C-A2D7-5F73-2FAD283D4256}"/>
              </a:ext>
            </a:extLst>
          </p:cNvPr>
          <p:cNvSpPr/>
          <p:nvPr/>
        </p:nvSpPr>
        <p:spPr>
          <a:xfrm>
            <a:off x="5699302" y="3299386"/>
            <a:ext cx="178510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D5B3F7-746F-1792-8EB7-2CB019F0BF8C}"/>
              </a:ext>
            </a:extLst>
          </p:cNvPr>
          <p:cNvSpPr/>
          <p:nvPr/>
        </p:nvSpPr>
        <p:spPr>
          <a:xfrm>
            <a:off x="6662887" y="3833649"/>
            <a:ext cx="1792196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429CA8-B046-6E57-FC05-F7A396CA7DBF}"/>
              </a:ext>
            </a:extLst>
          </p:cNvPr>
          <p:cNvSpPr/>
          <p:nvPr/>
        </p:nvSpPr>
        <p:spPr>
          <a:xfrm>
            <a:off x="8587815" y="4318526"/>
            <a:ext cx="85740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CB1BCD-68CA-F388-AD2C-A118BC725562}"/>
              </a:ext>
            </a:extLst>
          </p:cNvPr>
          <p:cNvSpPr/>
          <p:nvPr/>
        </p:nvSpPr>
        <p:spPr>
          <a:xfrm>
            <a:off x="7597683" y="4832730"/>
            <a:ext cx="857400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853A03F-7688-107C-069C-076E13EECDDC}"/>
              </a:ext>
            </a:extLst>
          </p:cNvPr>
          <p:cNvSpPr/>
          <p:nvPr/>
        </p:nvSpPr>
        <p:spPr>
          <a:xfrm>
            <a:off x="8587815" y="5316786"/>
            <a:ext cx="1814330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337321-1384-E4A1-66CE-4CB999C8A7D6}"/>
              </a:ext>
            </a:extLst>
          </p:cNvPr>
          <p:cNvSpPr/>
          <p:nvPr/>
        </p:nvSpPr>
        <p:spPr>
          <a:xfrm>
            <a:off x="9590673" y="5834324"/>
            <a:ext cx="85740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365215-FFF3-B74D-C673-D3ED8F8CD07F}"/>
              </a:ext>
            </a:extLst>
          </p:cNvPr>
          <p:cNvSpPr/>
          <p:nvPr/>
        </p:nvSpPr>
        <p:spPr>
          <a:xfrm>
            <a:off x="8587815" y="6367233"/>
            <a:ext cx="2779639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53011" y="1642788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53011" y="2920253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53011" y="4196831"/>
            <a:ext cx="9243444" cy="863648"/>
            <a:chOff x="3403338" y="2565352"/>
            <a:chExt cx="9243444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4361059" cy="830997"/>
              <a:chOff x="8285723" y="2565352"/>
              <a:chExt cx="4361059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349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 및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391118" y="1959045"/>
            <a:ext cx="588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3D TPS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8" y="3358332"/>
            <a:ext cx="961548" cy="961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8" y="5200309"/>
            <a:ext cx="903296" cy="80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F22EB-4D50-1818-4F54-072DE0E0E1D3}"/>
              </a:ext>
            </a:extLst>
          </p:cNvPr>
          <p:cNvSpPr txBox="1"/>
          <p:nvPr/>
        </p:nvSpPr>
        <p:spPr>
          <a:xfrm>
            <a:off x="2464053" y="3725893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이용한 게임효과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97C0-811D-0892-4C9D-A1A4AAE1A7E8}"/>
              </a:ext>
            </a:extLst>
          </p:cNvPr>
          <p:cNvSpPr txBox="1"/>
          <p:nvPr/>
        </p:nvSpPr>
        <p:spPr>
          <a:xfrm>
            <a:off x="2396006" y="5372765"/>
            <a:ext cx="692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적이 몰려오는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생존형 </a:t>
            </a:r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TPS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178172" y="2004590"/>
            <a:ext cx="11812772" cy="373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6988" y="1133273"/>
            <a:ext cx="3607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1BCA5-E3E6-0CBF-1C7D-51F00045878C}"/>
              </a:ext>
            </a:extLst>
          </p:cNvPr>
          <p:cNvSpPr txBox="1"/>
          <p:nvPr/>
        </p:nvSpPr>
        <p:spPr>
          <a:xfrm>
            <a:off x="551851" y="2129621"/>
            <a:ext cx="354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</a:t>
            </a:r>
            <a:r>
              <a:rPr lang="en-US" altLang="ko-KR" sz="240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서바이벌 게임</a:t>
            </a:r>
            <a:endParaRPr lang="ko-KR" altLang="en-US" sz="24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41A-929E-1D9B-4288-E4A6016E758C}"/>
              </a:ext>
            </a:extLst>
          </p:cNvPr>
          <p:cNvSpPr txBox="1"/>
          <p:nvPr/>
        </p:nvSpPr>
        <p:spPr>
          <a:xfrm>
            <a:off x="85322" y="2129621"/>
            <a:ext cx="933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F8CE-55BE-085C-FB6A-723E6EC90073}"/>
              </a:ext>
            </a:extLst>
          </p:cNvPr>
          <p:cNvSpPr txBox="1"/>
          <p:nvPr/>
        </p:nvSpPr>
        <p:spPr>
          <a:xfrm>
            <a:off x="-92149" y="3013173"/>
            <a:ext cx="5314632" cy="158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웨이브마다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몰려오는 적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을 사살하고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방사능 이벤트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로부터 피해 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모든 웨이브를 버티면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게임에서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승리한다</a:t>
            </a:r>
            <a:r>
              <a:rPr lang="en-US" altLang="ko-KR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03FF0-43F8-62C4-E13B-231D32758011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ADD0-5196-46F7-A4B1-36EE1392A4E4}"/>
              </a:ext>
            </a:extLst>
          </p:cNvPr>
          <p:cNvSpPr txBox="1"/>
          <p:nvPr/>
        </p:nvSpPr>
        <p:spPr>
          <a:xfrm>
            <a:off x="6260679" y="120687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타 게임 차별성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81D2-AC35-9A10-072D-303EC1A041C1}"/>
              </a:ext>
            </a:extLst>
          </p:cNvPr>
          <p:cNvSpPr/>
          <p:nvPr/>
        </p:nvSpPr>
        <p:spPr>
          <a:xfrm rot="16200000" flipH="1">
            <a:off x="2112719" y="655672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6676385" y="287181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3" y="109031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837663" y="2376330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8650410" y="2799393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347942" y="289520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7734677" y="3916158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7793773" y="2376330"/>
            <a:ext cx="2502195" cy="39575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8650410" y="18939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0471273" y="3916158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6849319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9714078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837663" y="3695451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671065" y="3777658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4448102" y="2971436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4489209" y="4531374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911D6385-5E32-611A-66E5-BFE6E9864036}"/>
              </a:ext>
            </a:extLst>
          </p:cNvPr>
          <p:cNvSpPr/>
          <p:nvPr/>
        </p:nvSpPr>
        <p:spPr>
          <a:xfrm flipH="1" flipV="1">
            <a:off x="5043376" y="5385981"/>
            <a:ext cx="5244507" cy="467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449C9BC-371D-01C8-C42E-55C5F809178C}"/>
              </a:ext>
            </a:extLst>
          </p:cNvPr>
          <p:cNvSpPr/>
          <p:nvPr/>
        </p:nvSpPr>
        <p:spPr>
          <a:xfrm flipV="1">
            <a:off x="7503891" y="539496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FFE172-40EE-AE96-E480-DDD763E10AD3}"/>
              </a:ext>
            </a:extLst>
          </p:cNvPr>
          <p:cNvSpPr/>
          <p:nvPr/>
        </p:nvSpPr>
        <p:spPr>
          <a:xfrm rot="10800000" flipV="1">
            <a:off x="7514296" y="396171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D09D37-B80D-1A76-4DF6-C3B1CBBDC249}"/>
              </a:ext>
            </a:extLst>
          </p:cNvPr>
          <p:cNvSpPr/>
          <p:nvPr/>
        </p:nvSpPr>
        <p:spPr>
          <a:xfrm rot="5400000" flipV="1">
            <a:off x="8814185" y="314540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E42C3CE-A2D2-1645-7C71-CB06EE82DC8C}"/>
              </a:ext>
            </a:extLst>
          </p:cNvPr>
          <p:cNvSpPr/>
          <p:nvPr/>
        </p:nvSpPr>
        <p:spPr>
          <a:xfrm rot="10800000" flipV="1">
            <a:off x="10213446" y="398941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1B752EA-A093-5BB1-9EEF-BFA42CDD960F}"/>
              </a:ext>
            </a:extLst>
          </p:cNvPr>
          <p:cNvSpPr/>
          <p:nvPr/>
        </p:nvSpPr>
        <p:spPr>
          <a:xfrm rot="5400000" flipV="1">
            <a:off x="6032131" y="3119946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CBC193-AD45-B042-5E82-7A33E3BE6535}"/>
              </a:ext>
            </a:extLst>
          </p:cNvPr>
          <p:cNvSpPr/>
          <p:nvPr/>
        </p:nvSpPr>
        <p:spPr>
          <a:xfrm rot="3855902" flipV="1">
            <a:off x="3994502" y="33714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E3D39-B539-1DF4-472C-6EFB952BB878}"/>
              </a:ext>
            </a:extLst>
          </p:cNvPr>
          <p:cNvSpPr/>
          <p:nvPr/>
        </p:nvSpPr>
        <p:spPr>
          <a:xfrm rot="6681777" flipV="1">
            <a:off x="4028077" y="44691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08F9AF1-6BC8-85EC-2B5A-20C1304B3B1C}"/>
              </a:ext>
            </a:extLst>
          </p:cNvPr>
          <p:cNvSpPr/>
          <p:nvPr/>
        </p:nvSpPr>
        <p:spPr>
          <a:xfrm rot="5400000" flipV="1">
            <a:off x="2236308" y="3854738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AFDA4D6-07E4-DD03-C456-2F19130C02AA}"/>
              </a:ext>
            </a:extLst>
          </p:cNvPr>
          <p:cNvSpPr/>
          <p:nvPr/>
        </p:nvSpPr>
        <p:spPr>
          <a:xfrm rot="10800000" flipV="1">
            <a:off x="1335600" y="3201954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1150" y="108933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규모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91645" y="2426679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7003312" y="2182057"/>
            <a:ext cx="47846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이벤트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806F-347C-BF98-7A09-E511AA034363}"/>
              </a:ext>
            </a:extLst>
          </p:cNvPr>
          <p:cNvSpPr txBox="1"/>
          <p:nvPr/>
        </p:nvSpPr>
        <p:spPr>
          <a:xfrm>
            <a:off x="71150" y="2654520"/>
            <a:ext cx="61775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 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5Wave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 시간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10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45644" y="1136632"/>
            <a:ext cx="3150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13308" y="5069215"/>
            <a:ext cx="4730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총으로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IDlE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C25BA-1E62-F0B0-A9A5-C10FE8C2A8E4}"/>
              </a:ext>
            </a:extLst>
          </p:cNvPr>
          <p:cNvSpPr txBox="1"/>
          <p:nvPr/>
        </p:nvSpPr>
        <p:spPr>
          <a:xfrm>
            <a:off x="6021901" y="1171455"/>
            <a:ext cx="2845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" name="그림 2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4C8D2D37-CF5E-B0D4-457B-0544EC57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18" y="1972274"/>
            <a:ext cx="2877471" cy="2553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24E2F-2A47-C259-EA7B-DC1649091969}"/>
              </a:ext>
            </a:extLst>
          </p:cNvPr>
          <p:cNvSpPr txBox="1"/>
          <p:nvPr/>
        </p:nvSpPr>
        <p:spPr>
          <a:xfrm>
            <a:off x="6312195" y="4970803"/>
            <a:ext cx="5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150cm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14623-9C28-9FD7-3AD8-CC8C36E357A0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C3588-75B4-B70B-796A-4CF8BB1DF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8" y="2023543"/>
            <a:ext cx="2877472" cy="25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6521" y="114490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897186" y="2063054"/>
            <a:ext cx="728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4194816" y="4753180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랜덤 갱신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반지름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마다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 1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씩 감소</a:t>
            </a:r>
            <a:endParaRPr lang="en-US" altLang="ko-KR" sz="20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1" y="3868998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9" y="3065676"/>
            <a:ext cx="1035103" cy="840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C480-8B58-2E18-6C7E-4C95FAC56D7C}"/>
              </a:ext>
            </a:extLst>
          </p:cNvPr>
          <p:cNvSpPr txBox="1"/>
          <p:nvPr/>
        </p:nvSpPr>
        <p:spPr>
          <a:xfrm>
            <a:off x="3778610" y="4150168"/>
            <a:ext cx="6202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1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9D4AE-4CF1-869C-B0FF-BBD23ADA91D3}"/>
              </a:ext>
            </a:extLst>
          </p:cNvPr>
          <p:cNvSpPr txBox="1"/>
          <p:nvPr/>
        </p:nvSpPr>
        <p:spPr>
          <a:xfrm>
            <a:off x="3778610" y="3326500"/>
            <a:ext cx="766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897186" y="30656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특징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504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714</Words>
  <Application>Microsoft Office PowerPoint</Application>
  <PresentationFormat>와이드스크린</PresentationFormat>
  <Paragraphs>224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29</cp:revision>
  <dcterms:created xsi:type="dcterms:W3CDTF">2023-11-09T14:35:01Z</dcterms:created>
  <dcterms:modified xsi:type="dcterms:W3CDTF">2023-12-06T14:05:54Z</dcterms:modified>
</cp:coreProperties>
</file>