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33427-FD44-30A1-BA22-896A22094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0E7535-1D7C-7E4E-B6BF-1F1BFEBA5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6E1A0-8FC9-3ACD-CAA4-5AAC8E0A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046BC4-CF33-E40E-45B9-7EA0081C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C6AA53-546C-9E7F-2B5B-CAFF253F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95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CB015-4143-A8CA-8AAD-9946D4FB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ABE9CB-7A17-6605-EDEA-1FD9318DF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4510D-675D-393A-CCCE-A7AA0FA6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F21EF-8C40-F3E6-3379-8D09B7EB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158F1-423F-A5FF-793B-91068A7F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1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3794CE-1EA0-8EAD-5E3B-E4A9A6CB6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52CEAD-2012-E16C-B731-02260BCC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79D2E4-D49D-1052-F847-0E77C7A1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4AE9B-00A5-7C29-47B1-803AD789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499DB-1317-9C55-5D64-7D540C0B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0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0E307-E5B2-DF00-4322-134E0B33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158BD-38DD-D12C-5044-D9BC7FEB5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AA8192-6EAC-38F8-6285-5F988C97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92D65-4393-778C-E05C-0D57B795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29F84-622F-6AB2-4133-EFE2BD98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47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C6366-3A63-F134-246F-5C8EAA6D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7313B2-22F4-7552-51FE-14437EFDB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C2DF1-1405-9BD8-8C1D-642D21D5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40EAF-278D-6536-F447-26150E68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37E5A4-D5EC-6D4A-EC07-D5789966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8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2FD29-C0F6-82ED-FD0D-D7A8C1E31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E955ED-1687-A80A-6416-6D9F5042D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DC243-7DDB-070E-F772-65D67D69D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5E7BE3-6940-2C37-0428-BED7B993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D202C2-348A-4F25-E14E-FECA1BA7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616ECB-FC3F-61A0-5AF4-98E344C3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B842E-15E9-863E-569E-16DECFBB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E304F-9A06-1F45-C416-D04333603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9DFA1B-01CF-D34E-9ECB-D26080CF3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0E805D-5863-A464-F253-F4175EF9D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874910-A637-4A1A-0565-D6580F43F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1E315E-2E93-CD69-F533-590F9763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F9590F-C40D-37A7-ABF3-4BBDE1FD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B9C041-F32B-2763-E7FD-B3BDD19D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9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D635E-BEAF-0D59-C4C6-636391E2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0E3FD4-C798-697F-FA7A-74BF8731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D20320-A36E-3D9F-45AF-E0E05F10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3487CF-F059-23AD-5706-F4DD82AB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96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3BF5C6-828E-910E-A89E-F0472912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477A8F-E16F-27DD-BCF5-01366191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468BCA-52AC-B78B-E3D2-B8AF46C1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08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3610E-9713-EF9B-D7C0-E93BC9D6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8F8F9-2A2F-2075-CDA8-5B0602000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4A8D4E-3E59-8878-9EF2-455BFEE70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F9349F-B811-E170-D929-46DEBBA4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1DD368-3B51-0562-23A3-070B8474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738F3C-816B-8C5B-FF63-BD1B6CAB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49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CBFF8-D77A-E9F0-0808-ED6082DB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3FF89C-44A1-E9F8-3FBC-4F4B145B1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54B7CF-84B6-C9F5-8820-C0C980909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D21845-F81F-5A49-8327-5ACF4034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F97E2-8EA0-4470-AB76-C65A0EF071F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98E99F-760D-6BAD-8FD9-9E56B438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D659AA-5A97-3855-BB7C-DA20B34D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62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DEAAC3-4A98-FD35-689C-C5D8CC03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9C8376-77AD-769F-94F1-548757469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A37D9-8F6D-C2F9-5D51-4F2AD3522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F97E2-8EA0-4470-AB76-C65A0EF071FE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DA931-C4A7-CA77-57D7-467291D55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FA426-25AD-8305-B94D-BF05D24F7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7C339-B7F4-40DB-BBB1-1BB11EFAE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28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AB733-2CE4-9751-B97C-C45F3C25BC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연구분야에 관한 </a:t>
            </a:r>
            <a:r>
              <a:rPr lang="en-US" altLang="ko-KR" dirty="0"/>
              <a:t>ppt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86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1AC6E-C2D5-A190-8C71-CC2BAE37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19</a:t>
            </a:r>
            <a:r>
              <a:rPr lang="ko-KR" altLang="en-US" dirty="0"/>
              <a:t>년도 공학대전 </a:t>
            </a:r>
            <a:br>
              <a:rPr lang="en-US" altLang="ko-KR" dirty="0"/>
            </a:br>
            <a:r>
              <a:rPr lang="en-US" altLang="ko-KR" dirty="0"/>
              <a:t>Direct X 11 </a:t>
            </a:r>
            <a:r>
              <a:rPr lang="ko-KR" altLang="en-US" dirty="0"/>
              <a:t>또는 </a:t>
            </a:r>
            <a:r>
              <a:rPr lang="en-US" altLang="ko-KR" dirty="0"/>
              <a:t>12</a:t>
            </a:r>
            <a:r>
              <a:rPr lang="ko-KR" altLang="en-US" dirty="0"/>
              <a:t>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FC05E-4B20-4654-80A9-C6701AAD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2263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dirty="0"/>
              <a:t>1. DirectX12</a:t>
            </a:r>
            <a:r>
              <a:rPr lang="ko-KR" altLang="en-US" dirty="0"/>
              <a:t>를 이용한 애니메이션</a:t>
            </a:r>
            <a:r>
              <a:rPr lang="en-US" altLang="ko-KR" dirty="0"/>
              <a:t>, </a:t>
            </a:r>
            <a:r>
              <a:rPr lang="ko-KR" altLang="en-US" dirty="0" err="1"/>
              <a:t>쉐이더</a:t>
            </a:r>
            <a:r>
              <a:rPr lang="ko-KR" altLang="en-US" dirty="0"/>
              <a:t> 프로그래밍</a:t>
            </a:r>
          </a:p>
          <a:p>
            <a:endParaRPr lang="ko-KR" altLang="en-US" dirty="0"/>
          </a:p>
          <a:p>
            <a:r>
              <a:rPr lang="en-US" altLang="ko-KR" dirty="0"/>
              <a:t>2. DirectX11 </a:t>
            </a:r>
            <a:r>
              <a:rPr lang="ko-KR" altLang="en-US" dirty="0"/>
              <a:t>기반 </a:t>
            </a:r>
            <a:r>
              <a:rPr lang="en-US" altLang="ko-KR" dirty="0"/>
              <a:t>pc </a:t>
            </a:r>
            <a:r>
              <a:rPr lang="ko-KR" altLang="en-US" dirty="0"/>
              <a:t>게임을 개발함으로써 근본적인 개발 능력</a:t>
            </a:r>
          </a:p>
          <a:p>
            <a:endParaRPr lang="ko-KR" altLang="en-US" dirty="0"/>
          </a:p>
          <a:p>
            <a:r>
              <a:rPr lang="en-US" altLang="ko-KR" dirty="0"/>
              <a:t>3. DirectX12</a:t>
            </a:r>
            <a:r>
              <a:rPr lang="ko-KR" altLang="en-US" dirty="0"/>
              <a:t>를 이용한 </a:t>
            </a:r>
            <a:r>
              <a:rPr lang="en-US" altLang="ko-KR" dirty="0"/>
              <a:t>3D </a:t>
            </a:r>
            <a:r>
              <a:rPr lang="ko-KR" altLang="en-US" dirty="0"/>
              <a:t>그래픽 </a:t>
            </a:r>
            <a:r>
              <a:rPr lang="ko-KR" altLang="en-US" dirty="0" err="1"/>
              <a:t>랜더링</a:t>
            </a: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(</a:t>
            </a:r>
            <a:r>
              <a:rPr lang="ko-KR" altLang="en-US" dirty="0" err="1"/>
              <a:t>블룸</a:t>
            </a:r>
            <a:r>
              <a:rPr lang="ko-KR" altLang="en-US" dirty="0"/>
              <a:t> </a:t>
            </a:r>
            <a:r>
              <a:rPr lang="ko-KR" altLang="en-US" dirty="0" err="1"/>
              <a:t>랜더링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DirectX12</a:t>
            </a:r>
            <a:r>
              <a:rPr lang="ko-KR" altLang="en-US" dirty="0"/>
              <a:t>를 사용하여 애니메이션</a:t>
            </a:r>
            <a:r>
              <a:rPr lang="en-US" altLang="ko-KR" dirty="0"/>
              <a:t>, </a:t>
            </a:r>
            <a:r>
              <a:rPr lang="ko-KR" altLang="en-US" dirty="0" err="1"/>
              <a:t>카툰렌더링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</a:t>
            </a:r>
            <a:r>
              <a:rPr lang="ko-KR" altLang="en-US" dirty="0"/>
              <a:t>그림자</a:t>
            </a:r>
            <a:r>
              <a:rPr lang="en-US" altLang="ko-KR" dirty="0"/>
              <a:t>, </a:t>
            </a:r>
            <a:r>
              <a:rPr lang="ko-KR" altLang="en-US" dirty="0" err="1"/>
              <a:t>파티클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로딩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dirty="0"/>
              <a:t>Direct2D</a:t>
            </a:r>
            <a:r>
              <a:rPr lang="ko-KR" altLang="en-US" dirty="0"/>
              <a:t>를 사용하여 채팅</a:t>
            </a:r>
            <a:r>
              <a:rPr lang="en-US" altLang="ko-KR" dirty="0"/>
              <a:t>, UI</a:t>
            </a:r>
            <a:r>
              <a:rPr lang="ko-KR" altLang="en-US" dirty="0"/>
              <a:t>구현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</a:p>
          <a:p>
            <a:r>
              <a:rPr lang="en-US" altLang="ko-KR" dirty="0"/>
              <a:t>5.DirectX 12</a:t>
            </a:r>
            <a:r>
              <a:rPr lang="ko-KR" altLang="en-US" dirty="0"/>
              <a:t>를 이용하여 환경 </a:t>
            </a:r>
            <a:r>
              <a:rPr lang="ko-KR" altLang="en-US" dirty="0" err="1"/>
              <a:t>매핑등</a:t>
            </a:r>
            <a:r>
              <a:rPr lang="ko-KR" altLang="en-US" dirty="0"/>
              <a:t> 다양한 그래픽 퀄리티 향상</a:t>
            </a:r>
          </a:p>
          <a:p>
            <a:pPr marL="0" indent="0">
              <a:buNone/>
            </a:pPr>
            <a:r>
              <a:rPr lang="en-US" altLang="ko-KR" dirty="0"/>
              <a:t>	IOCP </a:t>
            </a:r>
            <a:r>
              <a:rPr lang="ko-KR" altLang="en-US" dirty="0"/>
              <a:t>소켓 입출력 모델을 이용한 서버 구현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낮은 네트워크 딜레이 구현</a:t>
            </a:r>
          </a:p>
          <a:p>
            <a:endParaRPr lang="ko-KR" altLang="en-US" dirty="0"/>
          </a:p>
          <a:p>
            <a:r>
              <a:rPr lang="en-US" altLang="ko-KR" dirty="0"/>
              <a:t>6. DirectX12</a:t>
            </a:r>
            <a:r>
              <a:rPr lang="ko-KR" altLang="en-US" dirty="0"/>
              <a:t>를 이용한 애니메이션 구현 과 </a:t>
            </a:r>
            <a:r>
              <a:rPr lang="ko-KR" altLang="en-US" dirty="0" err="1"/>
              <a:t>쉐이더</a:t>
            </a:r>
            <a:r>
              <a:rPr lang="ko-KR" altLang="en-US" dirty="0"/>
              <a:t> 프로그래밍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모델과 애니메이션 리소스 제작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스킬 커스터마이징과 </a:t>
            </a:r>
            <a:r>
              <a:rPr lang="en-US" altLang="ko-KR" dirty="0"/>
              <a:t>NPC AI</a:t>
            </a:r>
            <a:r>
              <a:rPr lang="ko-KR" altLang="en-US" dirty="0"/>
              <a:t>구현</a:t>
            </a:r>
          </a:p>
          <a:p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9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47655-5835-CDFE-8BE3-AA7EB118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COLOY</a:t>
            </a:r>
            <a:r>
              <a:rPr lang="ko-KR" altLang="en-US" dirty="0"/>
              <a:t>에서 필요한 게임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6150C5-05DF-C51A-2F4D-7C3672C02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31" y="1657079"/>
            <a:ext cx="11532326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필수사항들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캐릭터 애니메이션 </a:t>
            </a:r>
            <a:r>
              <a:rPr lang="en-US" altLang="ko-KR" dirty="0"/>
              <a:t>(</a:t>
            </a:r>
            <a:r>
              <a:rPr lang="ko-KR" altLang="en-US" dirty="0" err="1"/>
              <a:t>스키닝</a:t>
            </a:r>
            <a:r>
              <a:rPr lang="ko-KR" altLang="en-US" dirty="0"/>
              <a:t> 애니메이션 기술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그림자 </a:t>
            </a:r>
            <a:r>
              <a:rPr lang="en-US" altLang="ko-KR" dirty="0"/>
              <a:t>(</a:t>
            </a:r>
            <a:r>
              <a:rPr lang="ko-KR" altLang="en-US" dirty="0"/>
              <a:t>그림자 매핑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조명 처리</a:t>
            </a:r>
            <a:r>
              <a:rPr lang="en-US" altLang="ko-KR" dirty="0"/>
              <a:t>(</a:t>
            </a:r>
            <a:r>
              <a:rPr lang="en-US" altLang="ko-KR" dirty="0" err="1"/>
              <a:t>Deffered</a:t>
            </a:r>
            <a:r>
              <a:rPr lang="en-US" altLang="ko-KR" dirty="0"/>
              <a:t> Rendering)</a:t>
            </a:r>
          </a:p>
          <a:p>
            <a:endParaRPr lang="en-US" altLang="ko-KR" dirty="0"/>
          </a:p>
          <a:p>
            <a:r>
              <a:rPr lang="ko-KR" altLang="en-US" dirty="0"/>
              <a:t>최적화</a:t>
            </a:r>
            <a:r>
              <a:rPr lang="en-US" altLang="ko-KR" dirty="0"/>
              <a:t>(</a:t>
            </a:r>
            <a:r>
              <a:rPr lang="ko-KR" altLang="en-US" dirty="0"/>
              <a:t>배치 </a:t>
            </a:r>
            <a:r>
              <a:rPr lang="ko-KR" altLang="en-US" dirty="0" err="1"/>
              <a:t>랜더링</a:t>
            </a:r>
            <a:r>
              <a:rPr lang="en-US" altLang="ko-KR" dirty="0"/>
              <a:t>, </a:t>
            </a:r>
            <a:r>
              <a:rPr lang="ko-KR" altLang="en-US" dirty="0"/>
              <a:t>공간 분할기법</a:t>
            </a:r>
            <a:r>
              <a:rPr lang="en-US" altLang="ko-KR" dirty="0"/>
              <a:t>, </a:t>
            </a:r>
            <a:r>
              <a:rPr lang="ko-KR" altLang="en-US" dirty="0"/>
              <a:t>중복 자원 처리</a:t>
            </a:r>
            <a:r>
              <a:rPr lang="en-US" altLang="ko-KR" dirty="0"/>
              <a:t>(</a:t>
            </a:r>
            <a:r>
              <a:rPr lang="ko-KR" altLang="en-US" dirty="0" err="1"/>
              <a:t>메쉬</a:t>
            </a:r>
            <a:r>
              <a:rPr lang="en-US" altLang="ko-KR" dirty="0"/>
              <a:t>,</a:t>
            </a:r>
            <a:r>
              <a:rPr lang="ko-KR" altLang="en-US" dirty="0" err="1"/>
              <a:t>텍스쳐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r>
              <a:rPr lang="ko-KR" altLang="en-US" dirty="0"/>
              <a:t>카메라</a:t>
            </a:r>
            <a:r>
              <a:rPr lang="en-US" altLang="ko-KR" dirty="0"/>
              <a:t>(</a:t>
            </a:r>
            <a:r>
              <a:rPr lang="ko-KR" altLang="en-US" dirty="0" err="1"/>
              <a:t>타격감</a:t>
            </a:r>
            <a:r>
              <a:rPr lang="ko-KR" altLang="en-US" dirty="0"/>
              <a:t> </a:t>
            </a:r>
            <a:r>
              <a:rPr lang="ko-KR" altLang="en-US" dirty="0" err="1"/>
              <a:t>설정값</a:t>
            </a:r>
            <a:r>
              <a:rPr lang="ko-KR" altLang="en-US" dirty="0"/>
              <a:t> 연구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19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17217-D619-7187-BF69-102768BF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Bloom </a:t>
            </a:r>
            <a:r>
              <a:rPr lang="ko-KR" altLang="en-US" dirty="0"/>
              <a:t>효과 기술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DD0AD-891F-8327-E3C3-A8751D61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89" y="1578843"/>
            <a:ext cx="5856768" cy="1150180"/>
          </a:xfrm>
        </p:spPr>
        <p:txBody>
          <a:bodyPr>
            <a:normAutofit/>
          </a:bodyPr>
          <a:lstStyle/>
          <a:p>
            <a:r>
              <a:rPr lang="en-US" altLang="ko-KR" dirty="0"/>
              <a:t>Bloom </a:t>
            </a:r>
            <a:r>
              <a:rPr lang="ko-KR" altLang="en-US" dirty="0"/>
              <a:t>효과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빛이 </a:t>
            </a:r>
            <a:r>
              <a:rPr lang="ko-KR" altLang="en-US" dirty="0" err="1"/>
              <a:t>퍼져보이는</a:t>
            </a:r>
            <a:r>
              <a:rPr lang="ko-KR" altLang="en-US" dirty="0"/>
              <a:t> 것 과 같은 효과</a:t>
            </a:r>
          </a:p>
        </p:txBody>
      </p:sp>
      <p:pic>
        <p:nvPicPr>
          <p:cNvPr id="1026" name="Picture 2" descr="screenshot">
            <a:extLst>
              <a:ext uri="{FF2B5EF4-FFF2-40B4-BE49-F238E27FC236}">
                <a16:creationId xmlns:a16="http://schemas.microsoft.com/office/drawing/2014/main" id="{70B41CF6-B90A-A0DA-D654-BB703B968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84" y="2115881"/>
            <a:ext cx="3019645" cy="201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391EE3-3A1E-32E2-8D15-40F0D040C8E6}"/>
              </a:ext>
            </a:extLst>
          </p:cNvPr>
          <p:cNvSpPr txBox="1"/>
          <p:nvPr/>
        </p:nvSpPr>
        <p:spPr>
          <a:xfrm>
            <a:off x="77972" y="6393344"/>
            <a:ext cx="3650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https://gamedevforever.com/183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3AE446-650D-97E3-C6E3-556B96EBD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784" y="4902099"/>
            <a:ext cx="3153864" cy="1860577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F4853C7-77F1-2F76-AB64-746B6295535D}"/>
              </a:ext>
            </a:extLst>
          </p:cNvPr>
          <p:cNvSpPr txBox="1">
            <a:spLocks/>
          </p:cNvSpPr>
          <p:nvPr/>
        </p:nvSpPr>
        <p:spPr>
          <a:xfrm>
            <a:off x="5926766" y="1571757"/>
            <a:ext cx="2872562" cy="54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게임 배경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5E6BF57-6E7F-9D1D-9B97-3454A5F132E0}"/>
              </a:ext>
            </a:extLst>
          </p:cNvPr>
          <p:cNvSpPr txBox="1">
            <a:spLocks/>
          </p:cNvSpPr>
          <p:nvPr/>
        </p:nvSpPr>
        <p:spPr>
          <a:xfrm>
            <a:off x="5926766" y="4357975"/>
            <a:ext cx="3250882" cy="544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Bloom </a:t>
            </a:r>
            <a:r>
              <a:rPr lang="ko-KR" altLang="en-US" dirty="0"/>
              <a:t>효과 적용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55C89A9-557D-F857-D322-E654D62D7340}"/>
              </a:ext>
            </a:extLst>
          </p:cNvPr>
          <p:cNvSpPr txBox="1">
            <a:spLocks/>
          </p:cNvSpPr>
          <p:nvPr/>
        </p:nvSpPr>
        <p:spPr>
          <a:xfrm>
            <a:off x="936772" y="2699648"/>
            <a:ext cx="3450931" cy="649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HDR</a:t>
            </a:r>
            <a:r>
              <a:rPr lang="ko-KR" altLang="en-US" dirty="0"/>
              <a:t>로 변환 필요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50BD729-D354-DE42-EDBF-5E4B3AE50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54" y="4239990"/>
            <a:ext cx="2605698" cy="1979222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8BBE030-AADF-A1B4-200E-7FE66E948C3F}"/>
              </a:ext>
            </a:extLst>
          </p:cNvPr>
          <p:cNvSpPr txBox="1">
            <a:spLocks/>
          </p:cNvSpPr>
          <p:nvPr/>
        </p:nvSpPr>
        <p:spPr>
          <a:xfrm>
            <a:off x="232145" y="3870658"/>
            <a:ext cx="5431464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적외선 </a:t>
            </a:r>
            <a:r>
              <a:rPr lang="ko-KR" altLang="en-US" dirty="0" err="1"/>
              <a:t>썻을때</a:t>
            </a:r>
            <a:r>
              <a:rPr lang="ko-KR" altLang="en-US" dirty="0"/>
              <a:t> 투명한적 표현할 때 적용</a:t>
            </a:r>
          </a:p>
        </p:txBody>
      </p:sp>
    </p:spTree>
    <p:extLst>
      <p:ext uri="{BB962C8B-B14F-4D97-AF65-F5344CB8AC3E}">
        <p14:creationId xmlns:p14="http://schemas.microsoft.com/office/powerpoint/2010/main" val="111667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17217-D619-7187-BF69-102768BF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78" y="312874"/>
            <a:ext cx="6655576" cy="1280795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Imgui</a:t>
            </a:r>
            <a:r>
              <a:rPr lang="ko-KR" altLang="en-US" dirty="0"/>
              <a:t>라이브러리를 </a:t>
            </a:r>
            <a:br>
              <a:rPr lang="en-US" altLang="ko-KR" dirty="0"/>
            </a:br>
            <a:r>
              <a:rPr lang="ko-KR" altLang="en-US" dirty="0"/>
              <a:t>연동을 통한 카메라 설정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1A01E3-F94F-60CE-5F7A-AEB7D3C04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232" y="1668870"/>
            <a:ext cx="5562886" cy="4229317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8C353EB2-FBBD-D870-B374-8785B7566359}"/>
              </a:ext>
            </a:extLst>
          </p:cNvPr>
          <p:cNvSpPr txBox="1">
            <a:spLocks/>
          </p:cNvSpPr>
          <p:nvPr/>
        </p:nvSpPr>
        <p:spPr>
          <a:xfrm>
            <a:off x="737597" y="1593669"/>
            <a:ext cx="4174646" cy="1280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최적의 설정을 위한 카메라 설정 조절 </a:t>
            </a:r>
          </a:p>
        </p:txBody>
      </p:sp>
    </p:spTree>
    <p:extLst>
      <p:ext uri="{BB962C8B-B14F-4D97-AF65-F5344CB8AC3E}">
        <p14:creationId xmlns:p14="http://schemas.microsoft.com/office/powerpoint/2010/main" val="263794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216</Words>
  <Application>Microsoft Office PowerPoint</Application>
  <PresentationFormat>와이드스크린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연구분야에 관한 ppt</vt:lpstr>
      <vt:lpstr>19년도 공학대전  Direct X 11 또는 12연구 목적</vt:lpstr>
      <vt:lpstr>COLOY에서 필요한 게임 기술</vt:lpstr>
      <vt:lpstr>Bloom 효과 기술 적용</vt:lpstr>
      <vt:lpstr>Imgui라이브러리를  연동을 통한 카메라 설정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연구분야에 관한 ppt</dc:title>
  <dc:creator>도한 김</dc:creator>
  <cp:lastModifiedBy>도한 김</cp:lastModifiedBy>
  <cp:revision>1</cp:revision>
  <dcterms:created xsi:type="dcterms:W3CDTF">2023-11-22T13:10:00Z</dcterms:created>
  <dcterms:modified xsi:type="dcterms:W3CDTF">2023-11-22T14:08:27Z</dcterms:modified>
</cp:coreProperties>
</file>