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9" r:id="rId6"/>
    <p:sldId id="263" r:id="rId7"/>
    <p:sldId id="270" r:id="rId8"/>
    <p:sldId id="266" r:id="rId9"/>
    <p:sldId id="264" r:id="rId10"/>
    <p:sldId id="265" r:id="rId11"/>
    <p:sldId id="267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8979546" y="5384043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220246" y="1705156"/>
            <a:ext cx="393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8979546" y="5831156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8874642" y="4585027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198334"/>
            <a:ext cx="2064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총 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942280" y="25559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1942279" y="3137819"/>
            <a:ext cx="747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0" y="2541809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942279" y="37310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942279" y="508310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8" y="3743447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18" y="502251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1942279" y="4341275"/>
            <a:ext cx="732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1983706" y="5653103"/>
            <a:ext cx="787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200470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맵과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특징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12147" y="2428333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089892" y="2073689"/>
            <a:ext cx="94852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가지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규모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은엄폐가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됩니다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곳에서 한 개 생깁니다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1504004" y="5105287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분마다 한번씩 랜덤하게 변경 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원의 중심으로부터 반지름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방사능 수치에 비례한 데미지 감소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원의 중심이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100%)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8" y="4325126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58" y="3376484"/>
            <a:ext cx="1035103" cy="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340301" y="3143204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230708" y="1627385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3" y="1459729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8" y="2974254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340301" y="459739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20" y="4428440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8153640" y="3706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36" y="1968725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8153640" y="2097427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74" y="3640613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06730" y="242266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77250" y="1860326"/>
            <a:ext cx="581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하여 부드러운 애니메이션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158622" y="2488658"/>
            <a:ext cx="152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03829-04F9-3C5A-803C-24671A99A734}"/>
              </a:ext>
            </a:extLst>
          </p:cNvPr>
          <p:cNvSpPr txBox="1"/>
          <p:nvPr/>
        </p:nvSpPr>
        <p:spPr>
          <a:xfrm>
            <a:off x="456269" y="3017150"/>
            <a:ext cx="521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배치처리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및 공간 분할 기법을 통한 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174541" y="378723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프로그래밍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55AD6-AE19-EBF3-8DB7-EB5DD6CD38EB}"/>
              </a:ext>
            </a:extLst>
          </p:cNvPr>
          <p:cNvSpPr txBox="1"/>
          <p:nvPr/>
        </p:nvSpPr>
        <p:spPr>
          <a:xfrm>
            <a:off x="557400" y="4285594"/>
            <a:ext cx="3762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렌더링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178627" y="497120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0592C-E17B-2E46-69DB-6C8F8B324038}"/>
              </a:ext>
            </a:extLst>
          </p:cNvPr>
          <p:cNvSpPr txBox="1"/>
          <p:nvPr/>
        </p:nvSpPr>
        <p:spPr>
          <a:xfrm>
            <a:off x="557400" y="5502895"/>
            <a:ext cx="492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디퍼드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랜더링을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통한 프로그램 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동적 그림자 생성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29191-D121-C853-2E76-575D9EC1DF59}"/>
              </a:ext>
            </a:extLst>
          </p:cNvPr>
          <p:cNvSpPr txBox="1"/>
          <p:nvPr/>
        </p:nvSpPr>
        <p:spPr>
          <a:xfrm>
            <a:off x="477621" y="3367502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리소스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메쉬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관리 시스템 구축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0633" y="277888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개인별 준비 현황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92215" y="182843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컴퓨터그래픽스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쉐이더프로그래밍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 예정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260243" y="399191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492215" y="464112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컴퓨터그래픽스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쉐이더프로그래밍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 예정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2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8034" y="188165"/>
            <a:ext cx="6189966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역할 분담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92215" y="1828430"/>
            <a:ext cx="5862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 처리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OBEJCT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구현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174541" y="277979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406513" y="3429000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맵 및 게임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UI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설계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모델 띄우기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프로그램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후처리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7C5E5-10CA-5E06-2D2D-C35A7569ABEE}"/>
              </a:ext>
            </a:extLst>
          </p:cNvPr>
          <p:cNvSpPr txBox="1"/>
          <p:nvPr/>
        </p:nvSpPr>
        <p:spPr>
          <a:xfrm>
            <a:off x="99943" y="449872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2A65B-98D7-79E0-010E-4B7DB267386B}"/>
              </a:ext>
            </a:extLst>
          </p:cNvPr>
          <p:cNvSpPr txBox="1"/>
          <p:nvPr/>
        </p:nvSpPr>
        <p:spPr>
          <a:xfrm>
            <a:off x="331915" y="5147931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리소스 수집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D3DDEVICE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생성 부분 및 프레임 워크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0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06730" y="242266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게임 개발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22086"/>
              </p:ext>
            </p:extLst>
          </p:nvPr>
        </p:nvGraphicFramePr>
        <p:xfrm>
          <a:off x="258132" y="1377172"/>
          <a:ext cx="8684676" cy="520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417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1005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리소스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70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프레임워크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D3D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로직 및 객체 구현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및 </a:t>
                      </a:r>
                      <a:r>
                        <a:rPr lang="ko-KR" altLang="en-US" sz="11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임펙트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그림자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8980022" y="1374222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8980022" y="2906633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0391553" y="1518394"/>
            <a:ext cx="404038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0399030" y="3064174"/>
            <a:ext cx="404038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054450" y="422152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0419907" y="4384943"/>
            <a:ext cx="40403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7F7F9-4BFE-5ECE-ABF6-4715E276033B}"/>
              </a:ext>
            </a:extLst>
          </p:cNvPr>
          <p:cNvSpPr/>
          <p:nvPr/>
        </p:nvSpPr>
        <p:spPr>
          <a:xfrm>
            <a:off x="1492101" y="2508598"/>
            <a:ext cx="3561907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5AEC2D-9014-9657-0091-6DFD4EB2637F}"/>
              </a:ext>
            </a:extLst>
          </p:cNvPr>
          <p:cNvSpPr/>
          <p:nvPr/>
        </p:nvSpPr>
        <p:spPr>
          <a:xfrm>
            <a:off x="1499189" y="3150759"/>
            <a:ext cx="120856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518C2C-3106-34F8-5B29-B1B9FE0CFA47}"/>
              </a:ext>
            </a:extLst>
          </p:cNvPr>
          <p:cNvSpPr/>
          <p:nvPr/>
        </p:nvSpPr>
        <p:spPr>
          <a:xfrm>
            <a:off x="2707756" y="3808102"/>
            <a:ext cx="6235051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BD04D-6AF1-8B1A-A8F4-248361D180CA}"/>
              </a:ext>
            </a:extLst>
          </p:cNvPr>
          <p:cNvSpPr/>
          <p:nvPr/>
        </p:nvSpPr>
        <p:spPr>
          <a:xfrm>
            <a:off x="2736108" y="4356916"/>
            <a:ext cx="1669312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FFFD62C-66D8-C0BD-5901-89AE4CA26C92}"/>
              </a:ext>
            </a:extLst>
          </p:cNvPr>
          <p:cNvSpPr/>
          <p:nvPr/>
        </p:nvSpPr>
        <p:spPr>
          <a:xfrm>
            <a:off x="2736108" y="4958939"/>
            <a:ext cx="6110180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FA1AC0-706A-FA7B-A3CB-A20B754EF979}"/>
              </a:ext>
            </a:extLst>
          </p:cNvPr>
          <p:cNvSpPr/>
          <p:nvPr/>
        </p:nvSpPr>
        <p:spPr>
          <a:xfrm>
            <a:off x="4504659" y="5507753"/>
            <a:ext cx="1662224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0E4D0B-6957-11FE-CFE4-88A550095AE7}"/>
              </a:ext>
            </a:extLst>
          </p:cNvPr>
          <p:cNvSpPr/>
          <p:nvPr/>
        </p:nvSpPr>
        <p:spPr>
          <a:xfrm>
            <a:off x="2736108" y="6096641"/>
            <a:ext cx="41821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75684" y="1072680"/>
            <a:ext cx="9045486" cy="842572"/>
            <a:chOff x="3403338" y="2598003"/>
            <a:chExt cx="85216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522439" cy="830997"/>
              <a:chOff x="3403338" y="2598003"/>
              <a:chExt cx="2522439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7203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922013" cy="830997"/>
              <a:chOff x="8002981" y="2609578"/>
              <a:chExt cx="39220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8475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31369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75684" y="2350145"/>
            <a:ext cx="11369840" cy="917506"/>
            <a:chOff x="3403338" y="2511494"/>
            <a:chExt cx="11369840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784557" cy="830997"/>
              <a:chOff x="3403338" y="2598003"/>
              <a:chExt cx="278455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496406" cy="830997"/>
              <a:chOff x="8276772" y="2511494"/>
              <a:chExt cx="6496406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654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75684" y="3626723"/>
            <a:ext cx="7715783" cy="863648"/>
            <a:chOff x="3403338" y="2565352"/>
            <a:chExt cx="7715783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4151918" cy="830997"/>
              <a:chOff x="3403338" y="2598003"/>
              <a:chExt cx="4151918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329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2833398" cy="830997"/>
              <a:chOff x="8285723" y="2565352"/>
              <a:chExt cx="2833398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역할 분담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1A2D0A-8FC1-1A3F-7137-FDE56346DEA1}"/>
              </a:ext>
            </a:extLst>
          </p:cNvPr>
          <p:cNvGrpSpPr/>
          <p:nvPr/>
        </p:nvGrpSpPr>
        <p:grpSpPr>
          <a:xfrm>
            <a:off x="375684" y="5047286"/>
            <a:ext cx="7744387" cy="863648"/>
            <a:chOff x="3403338" y="2565352"/>
            <a:chExt cx="7744387" cy="86364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D9F0FED-7823-04FB-24BB-33F645B15F75}"/>
                </a:ext>
              </a:extLst>
            </p:cNvPr>
            <p:cNvGrpSpPr/>
            <p:nvPr/>
          </p:nvGrpSpPr>
          <p:grpSpPr>
            <a:xfrm>
              <a:off x="3403338" y="2598003"/>
              <a:ext cx="3757237" cy="830997"/>
              <a:chOff x="3403338" y="2598003"/>
              <a:chExt cx="3757237" cy="8309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03EEE1-498C-0C6D-A605-9C62E5C06E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CB191C-5FAE-837F-BBBD-C87F49EE00E6}"/>
                  </a:ext>
                </a:extLst>
              </p:cNvPr>
              <p:cNvSpPr txBox="1"/>
              <p:nvPr/>
            </p:nvSpPr>
            <p:spPr>
              <a:xfrm>
                <a:off x="4241186" y="2688462"/>
                <a:ext cx="29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게임 개발 일정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B710E4-6F8D-BD2F-016E-70B97FAAA62C}"/>
                </a:ext>
              </a:extLst>
            </p:cNvPr>
            <p:cNvGrpSpPr/>
            <p:nvPr/>
          </p:nvGrpSpPr>
          <p:grpSpPr>
            <a:xfrm>
              <a:off x="8285723" y="2565352"/>
              <a:ext cx="2862002" cy="830997"/>
              <a:chOff x="8285723" y="2565352"/>
              <a:chExt cx="2862002" cy="83099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65461F-03C3-326F-50F7-A97EF1DB1AFF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DE0D57-BEF9-3AC9-4B28-160FCA1A449C}"/>
                  </a:ext>
                </a:extLst>
              </p:cNvPr>
              <p:cNvSpPr txBox="1"/>
              <p:nvPr/>
            </p:nvSpPr>
            <p:spPr>
              <a:xfrm>
                <a:off x="9185328" y="2688462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참고 문헌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2782677" y="2177474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790859" y="2052295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를 이용한 클라이언트 제작 및 애니메이션 구현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1868700" y="3178808"/>
            <a:ext cx="546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블랜디드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1868700" y="4282067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카메라를 통한 총의 최적의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타격감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818447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2" y="2828502"/>
            <a:ext cx="961548" cy="9615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13C8CF-FB8F-BFEF-131F-D96423B0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53" y="3965916"/>
            <a:ext cx="1041594" cy="961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17BB5-0BE4-0DAD-1B5A-57D249CE324A}"/>
              </a:ext>
            </a:extLst>
          </p:cNvPr>
          <p:cNvSpPr txBox="1"/>
          <p:nvPr/>
        </p:nvSpPr>
        <p:spPr>
          <a:xfrm>
            <a:off x="1948747" y="5289984"/>
            <a:ext cx="911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대량의 객체로 인한 프레임 드랍을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공간 분할 기법을 통해 최적화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53" y="5165769"/>
            <a:ext cx="961548" cy="8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448704" y="1193475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D305B-5529-ED69-CFAC-196DFC20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6" y="1133273"/>
            <a:ext cx="855001" cy="85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629860" y="2255453"/>
            <a:ext cx="12942363" cy="522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여러 세대에 걸쳐 인류는 지구에서의 생존이 점점 어려워졌다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자원의 고갈과 환경 파괴로 더 이상 지구에서 지속 가능한 삶을 유지하는 것은 불가능해 보였다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이에 따라 과학자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엔지니어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우주 비행사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그리고 인류의 마지막 희망을 품은 모든 이들은 우주로 모험을 떠났다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우주선은 다른 행성을 탐험하며 새로운 곳에서 삶을 찾으려 노력했으며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수많은 별을 건너 끝없이 우주를 탐험했다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그곳은 푸른 하늘과 아름다운 경관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풍부한 자원이 가득한 이상적인 곳으로 보였다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그러나 그들의 희망과 기대는 짧은 시간 안에 깨어졌다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에일리언과의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전투에서 동료들은 하나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둘씩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사라지며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 외로운 우주 비행사는 홀로 남게 되었다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지구의 구조를 기다릴 동안 이 행성에서 버텨야 한다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화살표: U자형 16">
            <a:extLst>
              <a:ext uri="{FF2B5EF4-FFF2-40B4-BE49-F238E27FC236}">
                <a16:creationId xmlns:a16="http://schemas.microsoft.com/office/drawing/2014/main" id="{89FA87CC-6FA0-237E-903A-3113376F522E}"/>
              </a:ext>
            </a:extLst>
          </p:cNvPr>
          <p:cNvSpPr/>
          <p:nvPr/>
        </p:nvSpPr>
        <p:spPr>
          <a:xfrm flipH="1">
            <a:off x="6617373" y="1080607"/>
            <a:ext cx="1337132" cy="1029671"/>
          </a:xfrm>
          <a:prstGeom prst="uturnArrow">
            <a:avLst>
              <a:gd name="adj1" fmla="val 25000"/>
              <a:gd name="adj2" fmla="val 25000"/>
              <a:gd name="adj3" fmla="val 41020"/>
              <a:gd name="adj4" fmla="val 43750"/>
              <a:gd name="adj5" fmla="val 100000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3254885" y="4349949"/>
            <a:ext cx="3011876" cy="97554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73F2C81-95D7-FCF4-B14F-45DF9219482D}"/>
              </a:ext>
            </a:extLst>
          </p:cNvPr>
          <p:cNvSpPr/>
          <p:nvPr/>
        </p:nvSpPr>
        <p:spPr>
          <a:xfrm>
            <a:off x="7422519" y="2281594"/>
            <a:ext cx="4212081" cy="1479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적의 생성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200 * N (WAVE)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9D9FE70-43C7-07F2-562F-6CF0176E1C9C}"/>
              </a:ext>
            </a:extLst>
          </p:cNvPr>
          <p:cNvSpPr/>
          <p:nvPr/>
        </p:nvSpPr>
        <p:spPr>
          <a:xfrm>
            <a:off x="1298555" y="2247385"/>
            <a:ext cx="5987384" cy="151539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웨이브당 생성되어 몰려오는 적들을 죽인다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56597" y="1001162"/>
            <a:ext cx="4509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플로우 차트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C3D7C-F3DF-F8D9-3E25-110030C3F556}"/>
              </a:ext>
            </a:extLst>
          </p:cNvPr>
          <p:cNvSpPr txBox="1"/>
          <p:nvPr/>
        </p:nvSpPr>
        <p:spPr>
          <a:xfrm>
            <a:off x="3311634" y="4573610"/>
            <a:ext cx="2431312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승리판정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7D4D2-1616-470A-D557-446A388728D1}"/>
              </a:ext>
            </a:extLst>
          </p:cNvPr>
          <p:cNvSpPr txBox="1"/>
          <p:nvPr/>
        </p:nvSpPr>
        <p:spPr>
          <a:xfrm>
            <a:off x="2048539" y="5999747"/>
            <a:ext cx="6365382" cy="75283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승리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우주선이 도착하기까지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분을 버티면 승리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패배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PLAYER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사망 시 패배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폭발: 14pt 12">
            <a:extLst>
              <a:ext uri="{FF2B5EF4-FFF2-40B4-BE49-F238E27FC236}">
                <a16:creationId xmlns:a16="http://schemas.microsoft.com/office/drawing/2014/main" id="{23026B5F-91C2-CA69-6D11-D59A7035572F}"/>
              </a:ext>
            </a:extLst>
          </p:cNvPr>
          <p:cNvSpPr/>
          <p:nvPr/>
        </p:nvSpPr>
        <p:spPr>
          <a:xfrm>
            <a:off x="110439" y="3077884"/>
            <a:ext cx="2500943" cy="1479394"/>
          </a:xfrm>
          <a:prstGeom prst="irregularSeal2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방사능 </a:t>
            </a:r>
            <a:r>
              <a:rPr lang="en-US" altLang="ko-KR" dirty="0">
                <a:solidFill>
                  <a:schemeClr val="tx1"/>
                </a:solidFill>
              </a:rPr>
              <a:t>EVENT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D5DE181-9177-CBAE-044E-6F48A410AA1E}"/>
              </a:ext>
            </a:extLst>
          </p:cNvPr>
          <p:cNvSpPr/>
          <p:nvPr/>
        </p:nvSpPr>
        <p:spPr>
          <a:xfrm>
            <a:off x="4411719" y="3760988"/>
            <a:ext cx="647636" cy="59349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위로 굽음 19">
            <a:extLst>
              <a:ext uri="{FF2B5EF4-FFF2-40B4-BE49-F238E27FC236}">
                <a16:creationId xmlns:a16="http://schemas.microsoft.com/office/drawing/2014/main" id="{ADBA8698-829F-5C64-06EC-8EDB7831A655}"/>
              </a:ext>
            </a:extLst>
          </p:cNvPr>
          <p:cNvSpPr/>
          <p:nvPr/>
        </p:nvSpPr>
        <p:spPr>
          <a:xfrm>
            <a:off x="6346361" y="3864901"/>
            <a:ext cx="3168502" cy="1385999"/>
          </a:xfrm>
          <a:prstGeom prst="bent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D68E1AE-A6A4-5D37-9C00-8AEE2702B7BB}"/>
              </a:ext>
            </a:extLst>
          </p:cNvPr>
          <p:cNvSpPr/>
          <p:nvPr/>
        </p:nvSpPr>
        <p:spPr>
          <a:xfrm>
            <a:off x="4437005" y="5406255"/>
            <a:ext cx="647636" cy="59349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9650303-D39C-8734-F998-5AC59993F463}"/>
              </a:ext>
            </a:extLst>
          </p:cNvPr>
          <p:cNvSpPr/>
          <p:nvPr/>
        </p:nvSpPr>
        <p:spPr>
          <a:xfrm>
            <a:off x="8057722" y="1926524"/>
            <a:ext cx="294167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ko-KR" altLang="en-US" sz="3600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번 반복</a:t>
            </a:r>
            <a:endParaRPr lang="en-US" altLang="ko-KR" sz="3600" dirty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폭발: 14pt 25">
            <a:extLst>
              <a:ext uri="{FF2B5EF4-FFF2-40B4-BE49-F238E27FC236}">
                <a16:creationId xmlns:a16="http://schemas.microsoft.com/office/drawing/2014/main" id="{2C5D63CA-6433-5EC5-BB8F-4C25DC5EC507}"/>
              </a:ext>
            </a:extLst>
          </p:cNvPr>
          <p:cNvSpPr/>
          <p:nvPr/>
        </p:nvSpPr>
        <p:spPr>
          <a:xfrm>
            <a:off x="-88497" y="1849661"/>
            <a:ext cx="2941674" cy="1479394"/>
          </a:xfrm>
          <a:prstGeom prst="irregularSeal2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투명한 적 </a:t>
            </a:r>
            <a:r>
              <a:rPr lang="en-US" altLang="ko-KR" dirty="0">
                <a:solidFill>
                  <a:schemeClr val="tx1"/>
                </a:solidFill>
              </a:rPr>
              <a:t>EVENT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440984" y="1204753"/>
            <a:ext cx="235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TPS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방식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57692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670" y="2045674"/>
            <a:ext cx="6195236" cy="3506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32E20-3EE1-C5F9-9845-08B8DEFB76C3}"/>
              </a:ext>
            </a:extLst>
          </p:cNvPr>
          <p:cNvSpPr txBox="1"/>
          <p:nvPr/>
        </p:nvSpPr>
        <p:spPr>
          <a:xfrm>
            <a:off x="1020727" y="5532085"/>
            <a:ext cx="6659195" cy="116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①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2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분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(1wave)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5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(10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분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②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top view.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zone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③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hp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④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UI. 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147697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159614" y="2665259"/>
            <a:ext cx="3308426" cy="3146470"/>
            <a:chOff x="6507590" y="1582480"/>
            <a:chExt cx="3308426" cy="3146470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07590" y="1582480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/>
                <a:t>좌클릭 : </a:t>
              </a:r>
              <a:r>
                <a:rPr lang="ko-KR" altLang="en-US" b="1" dirty="0"/>
                <a:t>사격</a:t>
              </a:r>
              <a:endParaRPr b="1" dirty="0"/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/>
            <p:nvPr/>
          </p:nvCxnSpPr>
          <p:spPr>
            <a:xfrm rot="-5400000" flipH="1">
              <a:off x="6575075" y="2446150"/>
              <a:ext cx="1304700" cy="3303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60" r="1499"/>
          <a:stretch/>
        </p:blipFill>
        <p:spPr>
          <a:xfrm>
            <a:off x="557399" y="3195874"/>
            <a:ext cx="8522805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810942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2253277" y="3001093"/>
            <a:ext cx="239700" cy="96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1613830" y="2413737"/>
            <a:ext cx="268028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W / A / S / D : 이동</a:t>
            </a:r>
            <a:endParaRPr b="1" dirty="0"/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566934" y="4829824"/>
            <a:ext cx="1290881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972675" y="5296949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66381" y="5872412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Shift : 달리기</a:t>
            </a:r>
            <a:endParaRPr b="1" dirty="0"/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181209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613830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101799" y="4058482"/>
            <a:ext cx="550323" cy="38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9762" y="1185938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적과 플레이어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37847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FF550B-1B27-8C1D-E2AA-2D05F5CDC1CF}"/>
              </a:ext>
            </a:extLst>
          </p:cNvPr>
          <p:cNvSpPr txBox="1"/>
          <p:nvPr/>
        </p:nvSpPr>
        <p:spPr>
          <a:xfrm>
            <a:off x="3377382" y="2626118"/>
            <a:ext cx="7263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적과 투명한 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HP: 100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타격데미지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1)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스폰지역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적의 군집에서 생성되며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생성 후 특정 위치를 가서 배회함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IDLE)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AI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주변을 배회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시야에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PLAYER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 보이면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쫒아가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공격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7" name="그림 16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6CFAA1E5-D8C7-393E-4776-94047E423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3" y="2212451"/>
            <a:ext cx="2880461" cy="2205118"/>
          </a:xfrm>
          <a:prstGeom prst="rect">
            <a:avLst/>
          </a:prstGeom>
        </p:spPr>
      </p:pic>
      <p:pic>
        <p:nvPicPr>
          <p:cNvPr id="18" name="그림 17" descr="액션 피겨, 가상의 캐릭터, PC 게임, CG 아트워크이(가) 표시된 사진&#10;&#10;자동 생성된 설명">
            <a:extLst>
              <a:ext uri="{FF2B5EF4-FFF2-40B4-BE49-F238E27FC236}">
                <a16:creationId xmlns:a16="http://schemas.microsoft.com/office/drawing/2014/main" id="{35A6B809-FDF9-F712-81B8-4AC2B535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4584345"/>
            <a:ext cx="2880462" cy="2071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26606" y="5285849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HP:100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총쏘기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156BD-4ED0-33C9-D6EE-13B6DAEF50DB}"/>
              </a:ext>
            </a:extLst>
          </p:cNvPr>
          <p:cNvSpPr txBox="1"/>
          <p:nvPr/>
        </p:nvSpPr>
        <p:spPr>
          <a:xfrm>
            <a:off x="3386360" y="20456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E2F70-4793-31FA-0E40-FD4458474A03}"/>
              </a:ext>
            </a:extLst>
          </p:cNvPr>
          <p:cNvSpPr txBox="1"/>
          <p:nvPr/>
        </p:nvSpPr>
        <p:spPr>
          <a:xfrm>
            <a:off x="3377382" y="4568715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07767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361726" y="1204753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아이템 소개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11" y="2791914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880172" y="2824279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1882569" y="3409054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얻는법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바닥에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떨어져있고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특정 키 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자동 장착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0678" y="4815575"/>
            <a:ext cx="10229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초동안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방사능으로 인한 체력 감소를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막아줌</a:t>
            </a:r>
            <a:endParaRPr lang="en-US" altLang="ko-KR" sz="4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88B51-08CB-0D51-974E-D5DC7BAECD2A}"/>
              </a:ext>
            </a:extLst>
          </p:cNvPr>
          <p:cNvSpPr txBox="1"/>
          <p:nvPr/>
        </p:nvSpPr>
        <p:spPr>
          <a:xfrm>
            <a:off x="1887569" y="5377687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얻는법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바닥에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떨어져있고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특정 키 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자동 장착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11" y="4883807"/>
            <a:ext cx="897629" cy="8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814</Words>
  <Application>Microsoft Office PowerPoint</Application>
  <PresentationFormat>와이드스크린</PresentationFormat>
  <Paragraphs>185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KoPubWorld돋움체 Bold</vt:lpstr>
      <vt:lpstr>KoPubWorld돋움체 Light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13</cp:revision>
  <dcterms:created xsi:type="dcterms:W3CDTF">2023-11-09T14:35:01Z</dcterms:created>
  <dcterms:modified xsi:type="dcterms:W3CDTF">2023-11-22T13:36:48Z</dcterms:modified>
</cp:coreProperties>
</file>