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2" r:id="rId3"/>
    <p:sldMasterId id="2147483720" r:id="rId4"/>
  </p:sldMasterIdLst>
  <p:notesMasterIdLst>
    <p:notesMasterId r:id="rId1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4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1" autoAdjust="0"/>
    <p:restoredTop sz="94660"/>
  </p:normalViewPr>
  <p:slideViewPr>
    <p:cSldViewPr>
      <p:cViewPr varScale="1">
        <p:scale>
          <a:sx n="105" d="100"/>
          <a:sy n="105" d="100"/>
        </p:scale>
        <p:origin x="-106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0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E20A8-E6D0-4456-AF35-A920C978151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756D-836E-49C4-B51F-70531EA4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ClrTx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Tx/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buClrTx/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buClrTx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6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1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3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4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18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0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6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07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675476-310C-4990-9074-B42AFF20D3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7AAC2FA-A7A4-4FC7-9290-CE1B1872761A}" type="datetimeFigureOut">
              <a:rPr lang="en-US" smtClean="0"/>
              <a:t>9/20/2021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19800"/>
            <a:ext cx="3574257" cy="838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019799"/>
            <a:ext cx="9146380" cy="8382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8054340" cy="484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8293" y="6315515"/>
            <a:ext cx="101020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D6C676A-B2FF-4ECC-B702-C2588DA44ABB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ADBD-DCCA-430B-8119-BC1CF981461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6743-6EB8-4745-AE1E-65C7CFC2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D6C676A-B2FF-4ECC-B702-C2588DA44AB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801A5D5-5313-4587-860A-6869CA0DBF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143000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nhi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876800"/>
            <a:ext cx="34290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nhóm</a:t>
            </a:r>
            <a:r>
              <a:rPr lang="en-US" dirty="0" smtClean="0"/>
              <a:t> 16): </a:t>
            </a:r>
          </a:p>
          <a:p>
            <a:pPr algn="l"/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algn="l"/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endParaRPr lang="en-US" dirty="0" smtClean="0"/>
          </a:p>
          <a:p>
            <a:pPr algn="l"/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917"/>
            <a:ext cx="7520940" cy="548640"/>
          </a:xfrm>
        </p:spPr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on thuo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45029"/>
            <a:ext cx="4648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1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520940" cy="548640"/>
          </a:xfrm>
        </p:spPr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38200"/>
            <a:ext cx="8305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06740" cy="4842972"/>
          </a:xfrm>
        </p:spPr>
        <p:txBody>
          <a:bodyPr/>
          <a:lstStyle/>
          <a:p>
            <a:pPr marL="0" indent="0"/>
            <a:r>
              <a:rPr lang="en-US" dirty="0" smtClean="0"/>
              <a:t>1.Mô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755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520940" cy="548640"/>
          </a:xfrm>
        </p:spPr>
        <p:txBody>
          <a:bodyPr/>
          <a:lstStyle/>
          <a:p>
            <a:pPr algn="ctr"/>
            <a:r>
              <a:rPr lang="en-US" sz="4000" dirty="0" err="1" smtClean="0"/>
              <a:t>Nội</a:t>
            </a:r>
            <a:r>
              <a:rPr lang="en-US" sz="4000" dirty="0" smtClean="0"/>
              <a:t> dung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54340" cy="484297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 err="1" smtClean="0"/>
              <a:t>Khảo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tả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03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 err="1" smtClean="0"/>
              <a:t>Khảo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1.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:</a:t>
            </a:r>
          </a:p>
          <a:p>
            <a:pPr marL="116586" lvl="1" indent="-285750">
              <a:buFont typeface="Arial" pitchFamily="34" charset="0"/>
              <a:buChar char="•"/>
            </a:pP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endParaRPr lang="en-US" dirty="0" smtClean="0"/>
          </a:p>
          <a:p>
            <a:pPr marL="116586" lvl="1" indent="-285750">
              <a:buFont typeface="Arial" pitchFamily="34" charset="0"/>
              <a:buChar char="•"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,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endParaRPr lang="en-US" dirty="0" smtClean="0"/>
          </a:p>
          <a:p>
            <a:pPr marL="116586" lvl="1" indent="-285750">
              <a:buFont typeface="Arial" pitchFamily="34" charset="0"/>
              <a:buChar char="•"/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,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,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,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marL="0" indent="0"/>
            <a:r>
              <a:rPr lang="en-US" dirty="0" smtClean="0"/>
              <a:t>2.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y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,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573786" lvl="3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607"/>
            <a:ext cx="752094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82940" cy="530017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</a:t>
            </a:r>
          </a:p>
          <a:p>
            <a:pPr>
              <a:buAutoNum type="alphaLcPeriod"/>
            </a:pP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: </a:t>
            </a:r>
          </a:p>
          <a:p>
            <a:pPr marL="0" indent="0" defTabSz="457200"/>
            <a:r>
              <a:rPr lang="en-US" dirty="0"/>
              <a:t>	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.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.</a:t>
            </a:r>
          </a:p>
          <a:p>
            <a:pPr marL="0" indent="0" defTabSz="457200"/>
            <a:r>
              <a:rPr lang="en-US" dirty="0" smtClean="0"/>
              <a:t>b.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marL="0" indent="0" defTabSz="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9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2094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16491"/>
            <a:ext cx="8054340" cy="4842972"/>
          </a:xfrm>
        </p:spPr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smtClean="0"/>
              <a:t>nghiệm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6007"/>
            <a:ext cx="5562600" cy="57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74320"/>
            <a:ext cx="752094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82940" cy="56049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:</a:t>
            </a:r>
          </a:p>
          <a:p>
            <a:pPr marL="573786" lvl="3" indent="-285750">
              <a:buClr>
                <a:schemeClr val="tx1"/>
              </a:buClr>
              <a:buFont typeface="Courier New" pitchFamily="49" charset="0"/>
              <a:buChar char="o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,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…)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endParaRPr lang="en-US" dirty="0" smtClean="0"/>
          </a:p>
          <a:p>
            <a:pPr marL="573786" lvl="3" indent="-285750">
              <a:buClr>
                <a:schemeClr val="tx1"/>
              </a:buClr>
              <a:buFont typeface="Courier New" pitchFamily="49" charset="0"/>
              <a:buChar char="o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(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)</a:t>
            </a:r>
          </a:p>
          <a:p>
            <a:pPr marL="573786" lvl="3" indent="-285750">
              <a:buClr>
                <a:schemeClr val="tx1"/>
              </a:buClr>
              <a:buFont typeface="Courier New" pitchFamily="49" charset="0"/>
              <a:buChar char="o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online: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endParaRPr lang="en-US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,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…)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marL="237744" lvl="2" indent="0">
              <a:buNone/>
            </a:pP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5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endParaRPr lang="en-US" dirty="0"/>
          </a:p>
        </p:txBody>
      </p:sp>
      <p:pic>
        <p:nvPicPr>
          <p:cNvPr id="4" name="Content Placeholder 3" descr="C:\Users\Trung Do Hoang\Desktop\CSDL nang cao\phieu-dang-ky-kham-benh-benh-vien-cho-ray-tphc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390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8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52094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30540" cy="53001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:</a:t>
            </a:r>
          </a:p>
          <a:p>
            <a:pPr lvl="0">
              <a:buFontTx/>
              <a:buChar char="-"/>
            </a:pP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: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.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 ban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đón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)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hờ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. </a:t>
            </a: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/>
              <a:t>: 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thuốc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quầy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403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520940" cy="548640"/>
          </a:xfrm>
        </p:spPr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C:\Users\Trung Do Hoang\Desktop\CSDL nang cao\mau-phieu-kham-benh-vao-vie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4876800" cy="594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6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137</TotalTime>
  <Words>573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Theme1</vt:lpstr>
      <vt:lpstr>Angles</vt:lpstr>
      <vt:lpstr>Custom Design</vt:lpstr>
      <vt:lpstr>1_Angles</vt:lpstr>
      <vt:lpstr>Quản lý phòng khám nhi</vt:lpstr>
      <vt:lpstr>Nội dung </vt:lpstr>
      <vt:lpstr>Khảo sát và đặc tả yêu cầu hệ thống</vt:lpstr>
      <vt:lpstr>PowerPoint Presentation</vt:lpstr>
      <vt:lpstr>PowerPoint Presentation</vt:lpstr>
      <vt:lpstr>PowerPoint Presentation</vt:lpstr>
      <vt:lpstr>Mẫu biểu đăng kí khám</vt:lpstr>
      <vt:lpstr>PowerPoint Presentation</vt:lpstr>
      <vt:lpstr>Mẫu hồ sơ khám </vt:lpstr>
      <vt:lpstr>Mẫu đơn thuốc</vt:lpstr>
      <vt:lpstr>Mẫu phiếu nhập kho</vt:lpstr>
      <vt:lpstr>II. Phân tích và thiết kế dữ liệu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phòng khám nhi</dc:title>
  <dc:creator>ismail - [2010]</dc:creator>
  <cp:lastModifiedBy>ismail - [2010]</cp:lastModifiedBy>
  <cp:revision>26</cp:revision>
  <dcterms:created xsi:type="dcterms:W3CDTF">2021-09-20T14:21:26Z</dcterms:created>
  <dcterms:modified xsi:type="dcterms:W3CDTF">2021-09-20T16:40:56Z</dcterms:modified>
</cp:coreProperties>
</file>