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02742-4381-4693-B2E3-49652DFF4C1D}" type="datetimeFigureOut">
              <a:rPr lang="en-US" smtClean="0"/>
              <a:t>07/12/2017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DC61-E575-4816-B101-AC2E8FA5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5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F453-1E3E-45A5-B233-93B0A064A87C}" type="datetime1">
              <a:rPr lang="en-US" smtClean="0"/>
              <a:t>07/12/2017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B252-D73B-4FFF-BD26-E8F33927895B}" type="datetime1">
              <a:rPr lang="en-US" smtClean="0"/>
              <a:t>07/12/2017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7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15DF-BE64-4FF1-85ED-8F27E9798F56}" type="datetime1">
              <a:rPr lang="en-US" smtClean="0"/>
              <a:t>07/12/2017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9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4976-95F6-4BB7-8BB6-9DD692DF7349}" type="datetime1">
              <a:rPr lang="en-US" smtClean="0"/>
              <a:t>07/12/2017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84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83E4-FC76-4C94-8796-CD51A79D6701}" type="datetime1">
              <a:rPr lang="en-US" smtClean="0"/>
              <a:t>07/12/2017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5EA-0E10-479D-B55E-30EBB725DD40}" type="datetime1">
              <a:rPr lang="en-US" smtClean="0"/>
              <a:t>07/12/2017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92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FFD1-59FB-45A3-A8AB-E4F487FADDA8}" type="datetime1">
              <a:rPr lang="en-US" smtClean="0"/>
              <a:t>07/12/2017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23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DB2-F1C0-4C18-9F96-C0DB6590B63E}" type="datetime1">
              <a:rPr lang="en-US" smtClean="0"/>
              <a:t>07/12/2017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DC4-BED8-4056-99FC-10B34C1D859E}" type="datetime1">
              <a:rPr lang="en-US" smtClean="0"/>
              <a:t>07/12/2017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6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6FA8-EF4F-4135-A241-C11944AD1715}" type="datetime1">
              <a:rPr lang="en-US" smtClean="0"/>
              <a:t>07/12/2017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433D-0874-49F6-9510-F88CE75188E3}" type="datetime1">
              <a:rPr lang="en-US" smtClean="0"/>
              <a:t>07/12/2017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0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564F-F0DF-4715-9ADD-AF3729BACB34}" type="datetime1">
              <a:rPr lang="en-US" smtClean="0"/>
              <a:t>07/12/2017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1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AF16-E032-4202-A425-5DE4040630EB}" type="datetime1">
              <a:rPr lang="en-US" smtClean="0"/>
              <a:t>07/12/2017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0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0208-9176-4045-9164-8A431C654138}" type="datetime1">
              <a:rPr lang="en-US" smtClean="0"/>
              <a:t>07/12/2017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2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0208-6589-4206-A4C2-6BD174D35846}" type="datetime1">
              <a:rPr lang="en-US" smtClean="0"/>
              <a:t>07/12/2017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EAB6-778E-43A4-A9F4-EEA7F387B2FC}" type="datetime1">
              <a:rPr lang="en-US" smtClean="0"/>
              <a:t>07/12/2017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4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3977-25D6-44B1-9B43-90CB6880868E}" type="datetime1">
              <a:rPr lang="en-US" smtClean="0"/>
              <a:t>07/12/2017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1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3EC1FF-4CDB-4543-90D4-6D3C14AFA895}" type="datetime1">
              <a:rPr lang="en-US" smtClean="0"/>
              <a:t>07/12/2017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58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944" y="1447800"/>
            <a:ext cx="10212945" cy="1372673"/>
          </a:xfrm>
        </p:spPr>
        <p:txBody>
          <a:bodyPr/>
          <a:lstStyle/>
          <a:p>
            <a:r>
              <a:rPr lang="en-US" sz="6600" dirty="0" smtClean="0"/>
              <a:t>ĐỒ ÁN NHẬP MÔN CNTT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219718"/>
            <a:ext cx="8825658" cy="2419082"/>
          </a:xfrm>
        </p:spPr>
        <p:txBody>
          <a:bodyPr>
            <a:normAutofit/>
          </a:bodyPr>
          <a:lstStyle/>
          <a:p>
            <a:r>
              <a:rPr lang="en-US" dirty="0" smtClean="0"/>
              <a:t>THÀNH VIÊN: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vy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Trịnh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Trịnh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784" y="3116687"/>
            <a:ext cx="4816699" cy="36125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f.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Proshow</a:t>
            </a:r>
            <a:r>
              <a:rPr lang="en-US" dirty="0" smtClean="0"/>
              <a:t> Gold</a:t>
            </a:r>
          </a:p>
          <a:p>
            <a:r>
              <a:rPr lang="en-US" dirty="0" smtClean="0"/>
              <a:t>DU Recorder</a:t>
            </a:r>
          </a:p>
          <a:p>
            <a:r>
              <a:rPr lang="en-US" dirty="0" smtClean="0"/>
              <a:t>Audacity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73" y="4724399"/>
            <a:ext cx="2562225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996" y="1043040"/>
            <a:ext cx="2307331" cy="3681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67" y="3340592"/>
            <a:ext cx="2235960" cy="22359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4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Trịnh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r>
              <a:rPr lang="en-US" dirty="0" smtClean="0"/>
              <a:t>: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tin,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video</a:t>
            </a:r>
          </a:p>
          <a:p>
            <a:r>
              <a:rPr lang="en-US" dirty="0" err="1" smtClean="0"/>
              <a:t>Trịnh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: 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tin,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video,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Bill  Gates</a:t>
            </a:r>
          </a:p>
          <a:p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Vy</a:t>
            </a:r>
            <a:r>
              <a:rPr lang="en-US" dirty="0" smtClean="0"/>
              <a:t>: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video,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7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20" y="3964881"/>
            <a:ext cx="4762500" cy="2714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video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offline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video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Ý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</a:t>
            </a:r>
            <a:r>
              <a:rPr lang="en-US" dirty="0" err="1" smtClean="0"/>
              <a:t>lúc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2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1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19" y="1853248"/>
            <a:ext cx="3911472" cy="260764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3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2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Ngày</a:t>
            </a:r>
            <a:r>
              <a:rPr lang="en-US" dirty="0" smtClean="0"/>
              <a:t> 15 </a:t>
            </a:r>
            <a:r>
              <a:rPr lang="en-US" dirty="0" err="1" smtClean="0"/>
              <a:t>tháng</a:t>
            </a:r>
            <a:r>
              <a:rPr lang="en-US" dirty="0" smtClean="0"/>
              <a:t> 10 </a:t>
            </a:r>
            <a:r>
              <a:rPr lang="en-US" dirty="0" err="1" smtClean="0"/>
              <a:t>năm</a:t>
            </a:r>
            <a:r>
              <a:rPr lang="en-US" dirty="0" smtClean="0"/>
              <a:t> 2017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Ngày</a:t>
            </a:r>
            <a:r>
              <a:rPr lang="en-US" dirty="0" smtClean="0"/>
              <a:t> 4 </a:t>
            </a:r>
            <a:r>
              <a:rPr lang="en-US" dirty="0" err="1" smtClean="0"/>
              <a:t>tháng</a:t>
            </a:r>
            <a:r>
              <a:rPr lang="en-US" dirty="0" smtClean="0"/>
              <a:t> 11 </a:t>
            </a:r>
            <a:r>
              <a:rPr lang="en-US" dirty="0" err="1" smtClean="0"/>
              <a:t>năm</a:t>
            </a:r>
            <a:r>
              <a:rPr lang="en-US" dirty="0" smtClean="0"/>
              <a:t> 2017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Ngày</a:t>
            </a:r>
            <a:r>
              <a:rPr lang="en-US" dirty="0" smtClean="0"/>
              <a:t> 13 </a:t>
            </a:r>
            <a:r>
              <a:rPr lang="en-US" dirty="0" err="1" smtClean="0"/>
              <a:t>tháng</a:t>
            </a:r>
            <a:r>
              <a:rPr lang="en-US" dirty="0" smtClean="0"/>
              <a:t> 11 </a:t>
            </a:r>
            <a:r>
              <a:rPr lang="en-US" dirty="0" err="1" smtClean="0"/>
              <a:t>năm</a:t>
            </a:r>
            <a:r>
              <a:rPr lang="en-US" dirty="0" smtClean="0"/>
              <a:t>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35" y="1853248"/>
            <a:ext cx="4311069" cy="21842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293" y="555748"/>
            <a:ext cx="10120627" cy="5420049"/>
          </a:xfrm>
        </p:spPr>
        <p:txBody>
          <a:bodyPr>
            <a:prstTxWarp prst="textCurveUp">
              <a:avLst/>
            </a:prstTxWarp>
            <a:scene3d>
              <a:camera prst="isometricOffAxis1Right"/>
              <a:lightRig rig="threePt" dir="t"/>
            </a:scene3d>
          </a:bodyPr>
          <a:lstStyle/>
          <a:p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CẢM ƠN CÔ VÀ CÁC BẠN ĐÃ LẮNG NGHE ĐỒ ÁN CỦA NHÓM 6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2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0471"/>
          </a:xfrm>
        </p:spPr>
        <p:txBody>
          <a:bodyPr/>
          <a:lstStyle/>
          <a:p>
            <a:r>
              <a:rPr lang="en-US" sz="3200" dirty="0" err="1"/>
              <a:t>Báo</a:t>
            </a:r>
            <a:r>
              <a:rPr lang="en-US" sz="3200" dirty="0"/>
              <a:t> </a:t>
            </a:r>
            <a:r>
              <a:rPr lang="en-US" sz="3200" dirty="0" err="1"/>
              <a:t>cáo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6 </a:t>
            </a:r>
            <a:r>
              <a:rPr lang="en-US" sz="3200" dirty="0" err="1"/>
              <a:t>gồm</a:t>
            </a:r>
            <a:r>
              <a:rPr lang="en-US" sz="3200" dirty="0"/>
              <a:t> </a:t>
            </a:r>
            <a:r>
              <a:rPr lang="en-US" sz="3200" dirty="0" smtClean="0"/>
              <a:t>6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như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: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313" y="2086377"/>
            <a:ext cx="8594540" cy="4162022"/>
          </a:xfrm>
        </p:spPr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21" y="2369714"/>
            <a:ext cx="4615105" cy="23383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8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176530"/>
            <a:ext cx="9403743" cy="4071869"/>
          </a:xfrm>
        </p:spPr>
        <p:txBody>
          <a:bodyPr/>
          <a:lstStyle/>
          <a:p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45" y="1853248"/>
            <a:ext cx="3969870" cy="29781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4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en-US" dirty="0" err="1" smtClean="0"/>
              <a:t>Lên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endParaRPr lang="en-US" dirty="0" smtClean="0"/>
          </a:p>
          <a:p>
            <a:r>
              <a:rPr lang="en-US" dirty="0" smtClean="0"/>
              <a:t>b.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endParaRPr lang="en-US" dirty="0" smtClean="0"/>
          </a:p>
          <a:p>
            <a:r>
              <a:rPr lang="en-US" dirty="0" smtClean="0"/>
              <a:t>c.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smtClean="0"/>
              <a:t>d.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smtClean="0"/>
              <a:t>e.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  <a:p>
            <a:r>
              <a:rPr lang="en-US" dirty="0" smtClean="0"/>
              <a:t>f.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video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110" y="0"/>
            <a:ext cx="476089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1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en-US" dirty="0" err="1" smtClean="0"/>
              <a:t>Lên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3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video </a:t>
            </a:r>
            <a:r>
              <a:rPr lang="en-US" dirty="0" err="1" smtClean="0"/>
              <a:t>về</a:t>
            </a:r>
            <a:r>
              <a:rPr lang="en-US" dirty="0" smtClean="0"/>
              <a:t> Bill Gates</a:t>
            </a:r>
          </a:p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Bill Gates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hay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Nội</a:t>
            </a:r>
            <a:r>
              <a:rPr lang="en-US" dirty="0" smtClean="0"/>
              <a:t> dung video: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: </a:t>
            </a:r>
            <a:r>
              <a:rPr lang="en-US" dirty="0" err="1" smtClean="0"/>
              <a:t>Nhóm</a:t>
            </a:r>
            <a:r>
              <a:rPr lang="en-US" dirty="0" smtClean="0"/>
              <a:t> quay video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video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Bill Gates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6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2099256"/>
            <a:ext cx="9599093" cy="4149144"/>
          </a:xfrm>
        </p:spPr>
        <p:txBody>
          <a:bodyPr/>
          <a:lstStyle/>
          <a:p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,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endParaRPr lang="en-US" dirty="0" smtClean="0"/>
          </a:p>
          <a:p>
            <a:r>
              <a:rPr lang="en-US" dirty="0" smtClean="0"/>
              <a:t>Ý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endParaRPr lang="en-US" dirty="0" smtClean="0"/>
          </a:p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thấu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 smtClean="0"/>
          </a:p>
          <a:p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,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đỡ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07" y="1180564"/>
            <a:ext cx="4936902" cy="32912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58" y="1853248"/>
            <a:ext cx="9109695" cy="4395151"/>
          </a:xfrm>
        </p:spPr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1 </a:t>
            </a:r>
            <a:r>
              <a:rPr lang="en-US" dirty="0" err="1" smtClean="0"/>
              <a:t>đoạn</a:t>
            </a:r>
            <a:r>
              <a:rPr lang="en-US" dirty="0" smtClean="0"/>
              <a:t> video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10 </a:t>
            </a:r>
            <a:r>
              <a:rPr lang="en-US" dirty="0" err="1" smtClean="0"/>
              <a:t>phút</a:t>
            </a:r>
            <a:endParaRPr lang="en-US" dirty="0" smtClean="0"/>
          </a:p>
          <a:p>
            <a:r>
              <a:rPr lang="en-US" dirty="0" err="1" smtClean="0"/>
              <a:t>Làm</a:t>
            </a:r>
            <a:r>
              <a:rPr lang="en-US" dirty="0" smtClean="0"/>
              <a:t> 1 file word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8 </a:t>
            </a:r>
            <a:r>
              <a:rPr lang="en-US" dirty="0" err="1" smtClean="0"/>
              <a:t>trang</a:t>
            </a:r>
            <a:endParaRPr lang="en-US" dirty="0" smtClean="0"/>
          </a:p>
          <a:p>
            <a:r>
              <a:rPr lang="en-US" dirty="0" err="1" smtClean="0"/>
              <a:t>Làm</a:t>
            </a:r>
            <a:r>
              <a:rPr lang="en-US" dirty="0" smtClean="0"/>
              <a:t> file </a:t>
            </a:r>
            <a:r>
              <a:rPr lang="en-US" dirty="0" err="1" smtClean="0"/>
              <a:t>powerpoint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 smtClean="0"/>
          </a:p>
          <a:p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ý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37" y="1243135"/>
            <a:ext cx="4050602" cy="305840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5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10 </a:t>
            </a:r>
            <a:r>
              <a:rPr lang="en-US" dirty="0" err="1" smtClean="0"/>
              <a:t>phút</a:t>
            </a:r>
            <a:endParaRPr lang="en-US" dirty="0" smtClean="0"/>
          </a:p>
          <a:p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Tuần</a:t>
            </a:r>
            <a:r>
              <a:rPr lang="en-US" dirty="0" smtClean="0"/>
              <a:t> 3: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Tuần</a:t>
            </a:r>
            <a:r>
              <a:rPr lang="en-US" dirty="0" smtClean="0"/>
              <a:t> 7: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Tuần</a:t>
            </a:r>
            <a:r>
              <a:rPr lang="en-US" dirty="0" smtClean="0"/>
              <a:t> 10: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Tuần</a:t>
            </a:r>
            <a:r>
              <a:rPr lang="en-US" dirty="0" smtClean="0"/>
              <a:t> 11,12: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14" y="1152982"/>
            <a:ext cx="4214526" cy="48879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6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err="1" smtClean="0"/>
              <a:t>Rèn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nhẫn</a:t>
            </a:r>
            <a:r>
              <a:rPr lang="en-US" dirty="0" smtClean="0"/>
              <a:t> </a:t>
            </a:r>
            <a:r>
              <a:rPr lang="en-US" dirty="0" err="1" smtClean="0"/>
              <a:t>nại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 smtClean="0"/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video</a:t>
            </a:r>
          </a:p>
          <a:p>
            <a:r>
              <a:rPr lang="en-US" dirty="0" err="1" smtClean="0"/>
              <a:t>Rèn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754</Words>
  <Application>Microsoft Office PowerPoint</Application>
  <PresentationFormat>Custom</PresentationFormat>
  <Paragraphs>114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ĐỒ ÁN NHẬP MÔN CNTT</vt:lpstr>
      <vt:lpstr>Báo cáo đồ án nhóm 6 gồm 6 phần như sau: </vt:lpstr>
      <vt:lpstr>1. Tổ chức nhóm.</vt:lpstr>
      <vt:lpstr>2. Kế hoạch làm việc</vt:lpstr>
      <vt:lpstr>a. Lên ý tưởng</vt:lpstr>
      <vt:lpstr>b. Nguyên tắc</vt:lpstr>
      <vt:lpstr>c. Yêu cầu đồ án</vt:lpstr>
      <vt:lpstr>d. Quy định đồ án</vt:lpstr>
      <vt:lpstr>e. Xác định mục tiêu</vt:lpstr>
      <vt:lpstr>f. Phần mềm hỗ trợ làm video</vt:lpstr>
      <vt:lpstr>3. Chi tiết từng nhiệm vụ</vt:lpstr>
      <vt:lpstr>4. Đánh giá công việc</vt:lpstr>
      <vt:lpstr>4. Đánh giá công việc</vt:lpstr>
      <vt:lpstr>5. Đánh giá hoạt động nhóm</vt:lpstr>
      <vt:lpstr>5. Đánh giá hoạt động nhóm</vt:lpstr>
      <vt:lpstr>6. Biên bản làm việc</vt:lpstr>
      <vt:lpstr>CẢM ƠN CÔ VÀ CÁC BẠN ĐÃ LẮNG NGHE ĐỒ ÁN CỦA NHÓM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NHẬP MÔN CNTT</dc:title>
  <dc:creator>Windows User</dc:creator>
  <cp:lastModifiedBy>TDC</cp:lastModifiedBy>
  <cp:revision>15</cp:revision>
  <dcterms:created xsi:type="dcterms:W3CDTF">2017-12-06T12:44:14Z</dcterms:created>
  <dcterms:modified xsi:type="dcterms:W3CDTF">2017-12-07T03:49:08Z</dcterms:modified>
</cp:coreProperties>
</file>