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7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9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84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9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23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6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0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1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1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EE7BE7-5834-4F17-BA9F-D456C67B831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F083-7412-439A-9C82-833E4D6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8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944" y="1447800"/>
            <a:ext cx="10212945" cy="1372673"/>
          </a:xfrm>
        </p:spPr>
        <p:txBody>
          <a:bodyPr/>
          <a:lstStyle/>
          <a:p>
            <a:r>
              <a:rPr lang="en-US" sz="6600" dirty="0" smtClean="0"/>
              <a:t>ĐỒ ÁN NHẬP MÔN CNTT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219718"/>
            <a:ext cx="8825658" cy="2419082"/>
          </a:xfrm>
        </p:spPr>
        <p:txBody>
          <a:bodyPr>
            <a:normAutofit/>
          </a:bodyPr>
          <a:lstStyle/>
          <a:p>
            <a:r>
              <a:rPr lang="en-US" dirty="0" smtClean="0"/>
              <a:t>THÀNH VIÊN: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vy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84" y="3116687"/>
            <a:ext cx="4816699" cy="36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f.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Proshow</a:t>
            </a:r>
            <a:r>
              <a:rPr lang="en-US" dirty="0" smtClean="0"/>
              <a:t> Gold</a:t>
            </a:r>
          </a:p>
          <a:p>
            <a:r>
              <a:rPr lang="en-US" dirty="0" smtClean="0"/>
              <a:t>DU Recorder</a:t>
            </a:r>
          </a:p>
          <a:p>
            <a:r>
              <a:rPr lang="en-US" dirty="0" smtClean="0"/>
              <a:t>Audacity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73" y="4724399"/>
            <a:ext cx="2562225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96" y="1043040"/>
            <a:ext cx="2307331" cy="3681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67" y="3340592"/>
            <a:ext cx="2235960" cy="22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: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video</a:t>
            </a:r>
          </a:p>
          <a:p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: 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video,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Bill  Gates</a:t>
            </a:r>
          </a:p>
          <a:p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Vy</a:t>
            </a:r>
            <a:r>
              <a:rPr lang="en-US" dirty="0" smtClean="0"/>
              <a:t>: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video,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20" y="3964881"/>
            <a:ext cx="47625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video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offline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video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Ý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lúc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2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19" y="1853248"/>
            <a:ext cx="3911472" cy="260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3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2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Ngày</a:t>
            </a:r>
            <a:r>
              <a:rPr lang="en-US" dirty="0" smtClean="0"/>
              <a:t> 15 </a:t>
            </a:r>
            <a:r>
              <a:rPr lang="en-US" dirty="0" err="1" smtClean="0"/>
              <a:t>tháng</a:t>
            </a:r>
            <a:r>
              <a:rPr lang="en-US" dirty="0" smtClean="0"/>
              <a:t> 10 </a:t>
            </a:r>
            <a:r>
              <a:rPr lang="en-US" dirty="0" err="1" smtClean="0"/>
              <a:t>năm</a:t>
            </a:r>
            <a:r>
              <a:rPr lang="en-US" dirty="0" smtClean="0"/>
              <a:t> 2017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Ngày</a:t>
            </a:r>
            <a:r>
              <a:rPr lang="en-US" dirty="0" smtClean="0"/>
              <a:t> 4 </a:t>
            </a:r>
            <a:r>
              <a:rPr lang="en-US" dirty="0" err="1" smtClean="0"/>
              <a:t>tháng</a:t>
            </a:r>
            <a:r>
              <a:rPr lang="en-US" dirty="0" smtClean="0"/>
              <a:t> 11 </a:t>
            </a:r>
            <a:r>
              <a:rPr lang="en-US" dirty="0" err="1" smtClean="0"/>
              <a:t>năm</a:t>
            </a:r>
            <a:r>
              <a:rPr lang="en-US" dirty="0" smtClean="0"/>
              <a:t> 2017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Ngày</a:t>
            </a:r>
            <a:r>
              <a:rPr lang="en-US" dirty="0" smtClean="0"/>
              <a:t> 13 </a:t>
            </a:r>
            <a:r>
              <a:rPr lang="en-US" dirty="0" err="1" smtClean="0"/>
              <a:t>tháng</a:t>
            </a:r>
            <a:r>
              <a:rPr lang="en-US" dirty="0" smtClean="0"/>
              <a:t> 11 </a:t>
            </a:r>
            <a:r>
              <a:rPr lang="en-US" dirty="0" err="1" smtClean="0"/>
              <a:t>năm</a:t>
            </a:r>
            <a:r>
              <a:rPr lang="en-US" dirty="0" smtClean="0"/>
              <a:t>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35" y="1853248"/>
            <a:ext cx="4311069" cy="218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93" y="555748"/>
            <a:ext cx="10120627" cy="5420049"/>
          </a:xfrm>
        </p:spPr>
        <p:txBody>
          <a:bodyPr>
            <a:prstTxWarp prst="textCurveUp">
              <a:avLst/>
            </a:prstTxWarp>
            <a:scene3d>
              <a:camera prst="isometricOffAxis1Right"/>
              <a:lightRig rig="threePt" dir="t"/>
            </a:scene3d>
          </a:bodyPr>
          <a:lstStyle/>
          <a:p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CẢM ƠN CÔ VÀ CÁC BẠN ĐÃ LẮNG NGHE ĐỒ ÁN CỦA NHÓM 6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98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0471"/>
          </a:xfrm>
        </p:spPr>
        <p:txBody>
          <a:bodyPr/>
          <a:lstStyle/>
          <a:p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cáo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6 </a:t>
            </a:r>
            <a:r>
              <a:rPr lang="en-US" sz="3200" dirty="0" err="1"/>
              <a:t>gồm</a:t>
            </a:r>
            <a:r>
              <a:rPr lang="en-US" sz="3200" dirty="0"/>
              <a:t> 5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2086377"/>
            <a:ext cx="8594540" cy="4162022"/>
          </a:xfrm>
        </p:spPr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21" y="2369714"/>
            <a:ext cx="4615105" cy="23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8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176530"/>
            <a:ext cx="9403743" cy="4071869"/>
          </a:xfrm>
        </p:spPr>
        <p:txBody>
          <a:bodyPr/>
          <a:lstStyle/>
          <a:p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45" y="1853248"/>
            <a:ext cx="3969870" cy="297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Lên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endParaRPr lang="en-US" dirty="0" smtClean="0"/>
          </a:p>
          <a:p>
            <a:r>
              <a:rPr lang="en-US" dirty="0" smtClean="0"/>
              <a:t>b.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endParaRPr lang="en-US" dirty="0" smtClean="0"/>
          </a:p>
          <a:p>
            <a:r>
              <a:rPr lang="en-US" dirty="0" smtClean="0"/>
              <a:t>c.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smtClean="0"/>
              <a:t>d.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smtClean="0"/>
              <a:t>e.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r>
              <a:rPr lang="en-US" dirty="0" smtClean="0"/>
              <a:t>f.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video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110" y="0"/>
            <a:ext cx="4760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1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Lên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3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video </a:t>
            </a:r>
            <a:r>
              <a:rPr lang="en-US" dirty="0" err="1" smtClean="0"/>
              <a:t>về</a:t>
            </a:r>
            <a:r>
              <a:rPr lang="en-US" dirty="0" smtClean="0"/>
              <a:t> Bill Gates</a:t>
            </a:r>
          </a:p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Bill Gates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hay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Nội</a:t>
            </a:r>
            <a:r>
              <a:rPr lang="en-US" dirty="0" smtClean="0"/>
              <a:t> dung video: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: </a:t>
            </a:r>
            <a:r>
              <a:rPr lang="en-US" dirty="0" err="1" smtClean="0"/>
              <a:t>Nhóm</a:t>
            </a:r>
            <a:r>
              <a:rPr lang="en-US" dirty="0" smtClean="0"/>
              <a:t> quay video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video 	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Bill Gates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6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2099256"/>
            <a:ext cx="9599093" cy="4149144"/>
          </a:xfrm>
        </p:spPr>
        <p:txBody>
          <a:bodyPr/>
          <a:lstStyle/>
          <a:p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,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 smtClean="0"/>
          </a:p>
          <a:p>
            <a:r>
              <a:rPr lang="en-US" dirty="0" smtClean="0"/>
              <a:t>Ý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endParaRPr lang="en-US" dirty="0" smtClean="0"/>
          </a:p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thấu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đỡ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07" y="1180564"/>
            <a:ext cx="4936902" cy="32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9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1853248"/>
            <a:ext cx="9109695" cy="4395151"/>
          </a:xfrm>
        </p:spPr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1 </a:t>
            </a:r>
            <a:r>
              <a:rPr lang="en-US" dirty="0" err="1" smtClean="0"/>
              <a:t>đoạn</a:t>
            </a:r>
            <a:r>
              <a:rPr lang="en-US" dirty="0" smtClean="0"/>
              <a:t> video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10 </a:t>
            </a:r>
            <a:r>
              <a:rPr lang="en-US" dirty="0" err="1" smtClean="0"/>
              <a:t>phút</a:t>
            </a:r>
            <a:endParaRPr lang="en-US" dirty="0" smtClean="0"/>
          </a:p>
          <a:p>
            <a:r>
              <a:rPr lang="en-US" dirty="0" err="1" smtClean="0"/>
              <a:t>Làm</a:t>
            </a:r>
            <a:r>
              <a:rPr lang="en-US" dirty="0" smtClean="0"/>
              <a:t> 1 file word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8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err="1" smtClean="0"/>
              <a:t>Làm</a:t>
            </a:r>
            <a:r>
              <a:rPr lang="en-US" dirty="0" smtClean="0"/>
              <a:t> file </a:t>
            </a:r>
            <a:r>
              <a:rPr lang="en-US" dirty="0" err="1" smtClean="0"/>
              <a:t>powerpoint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ý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37" y="1243135"/>
            <a:ext cx="4050602" cy="30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5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10 </a:t>
            </a:r>
            <a:r>
              <a:rPr lang="en-US" dirty="0" err="1" smtClean="0"/>
              <a:t>phút</a:t>
            </a:r>
            <a:endParaRPr lang="en-US" dirty="0" smtClean="0"/>
          </a:p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Tuần</a:t>
            </a:r>
            <a:r>
              <a:rPr lang="en-US" dirty="0" smtClean="0"/>
              <a:t> 3: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Tuần</a:t>
            </a:r>
            <a:r>
              <a:rPr lang="en-US" dirty="0" smtClean="0"/>
              <a:t> 7: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Tuần</a:t>
            </a:r>
            <a:r>
              <a:rPr lang="en-US" dirty="0" smtClean="0"/>
              <a:t> 10: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Tuần</a:t>
            </a:r>
            <a:r>
              <a:rPr lang="en-US" dirty="0" smtClean="0"/>
              <a:t> 11,12: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4" y="1152982"/>
            <a:ext cx="4214526" cy="48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Rèn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nhẫn</a:t>
            </a:r>
            <a:r>
              <a:rPr lang="en-US" dirty="0" smtClean="0"/>
              <a:t> </a:t>
            </a:r>
            <a:r>
              <a:rPr lang="en-US" dirty="0" err="1" smtClean="0"/>
              <a:t>nại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 smtClean="0"/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video</a:t>
            </a:r>
          </a:p>
          <a:p>
            <a:r>
              <a:rPr lang="en-US" dirty="0" err="1" smtClean="0"/>
              <a:t>Rèn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731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Courier New</vt:lpstr>
      <vt:lpstr>Wingdings</vt:lpstr>
      <vt:lpstr>Wingdings 3</vt:lpstr>
      <vt:lpstr>Ion</vt:lpstr>
      <vt:lpstr>ĐỒ ÁN NHẬP MÔN CNTT</vt:lpstr>
      <vt:lpstr>Báo cáo đồ án nhóm 6 gồm 5 phần như sau: </vt:lpstr>
      <vt:lpstr>1. Tổ chức nhóm.</vt:lpstr>
      <vt:lpstr>2. Kế hoạch làm việc</vt:lpstr>
      <vt:lpstr>a. Lên ý tưởng</vt:lpstr>
      <vt:lpstr>b. Nguyên tắc</vt:lpstr>
      <vt:lpstr>c. Yêu cầu đồ án</vt:lpstr>
      <vt:lpstr>d. Quy định đồ án</vt:lpstr>
      <vt:lpstr>e. Xác định mục tiêu</vt:lpstr>
      <vt:lpstr>f. Phần mềm hỗ trợ làm video</vt:lpstr>
      <vt:lpstr>3. Chi tiết từng nhiệm vụ</vt:lpstr>
      <vt:lpstr>4. Đánh giá công việc</vt:lpstr>
      <vt:lpstr>4. Đánh giá công việc</vt:lpstr>
      <vt:lpstr>5. Đánh giá hoạt động nhóm</vt:lpstr>
      <vt:lpstr>5. Đánh giá hoạt động nhóm</vt:lpstr>
      <vt:lpstr>6. Biên bản làm việc</vt:lpstr>
      <vt:lpstr>CẢM ƠN CÔ VÀ CÁC BẠN ĐÃ LẮNG NGHE ĐỒ ÁN CỦA NHÓM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NHẬP MÔN CNTT</dc:title>
  <dc:creator>Windows User</dc:creator>
  <cp:lastModifiedBy>Windows User</cp:lastModifiedBy>
  <cp:revision>11</cp:revision>
  <dcterms:created xsi:type="dcterms:W3CDTF">2017-12-06T12:44:14Z</dcterms:created>
  <dcterms:modified xsi:type="dcterms:W3CDTF">2017-12-06T14:21:35Z</dcterms:modified>
</cp:coreProperties>
</file>