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39C641-22F5-4912-B8AE-3C3A21C3896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F1DA9D9-5B2F-415B-86DE-276219F68D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Báo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cáo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đồ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án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nhập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môn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CNTT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371600"/>
            <a:ext cx="6400800" cy="304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THÀNH </a:t>
            </a:r>
            <a:r>
              <a:rPr lang="en-US" dirty="0" smtClean="0">
                <a:solidFill>
                  <a:srgbClr val="FF0000"/>
                </a:solidFill>
              </a:rPr>
              <a:t>VIÊN: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1.Trịnh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Đình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Vũ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2.Trịnh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Việt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Đức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3.Đỗ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Hồng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Vy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4.Nguyễn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Thiện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Tâ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838200"/>
            <a:ext cx="7408333" cy="121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Điạ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cà</a:t>
            </a:r>
            <a:r>
              <a:rPr lang="en-US" dirty="0" smtClean="0"/>
              <a:t> </a:t>
            </a:r>
            <a:r>
              <a:rPr lang="en-US" dirty="0" err="1" smtClean="0"/>
              <a:t>phê</a:t>
            </a:r>
            <a:r>
              <a:rPr lang="en-US" dirty="0" smtClean="0"/>
              <a:t>,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I. </a:t>
            </a:r>
            <a:r>
              <a:rPr lang="en-US" dirty="0" err="1" smtClean="0">
                <a:solidFill>
                  <a:srgbClr val="7030A0"/>
                </a:solidFill>
              </a:rPr>
              <a:t>Kế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hoạch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làm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việc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81200"/>
            <a:ext cx="4267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7800"/>
            <a:ext cx="7408333" cy="345069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1.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Lên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ý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tưởng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Nguyên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tắc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Yêu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cầu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Mục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án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Tìm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kiếm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cụ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video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05256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II. </a:t>
            </a:r>
            <a:r>
              <a:rPr lang="en-US" dirty="0" err="1" smtClean="0">
                <a:solidFill>
                  <a:srgbClr val="7030A0"/>
                </a:solidFill>
              </a:rPr>
              <a:t>Nội</a:t>
            </a:r>
            <a:r>
              <a:rPr lang="en-US" dirty="0" smtClean="0">
                <a:solidFill>
                  <a:srgbClr val="7030A0"/>
                </a:solidFill>
              </a:rPr>
              <a:t> dung </a:t>
            </a:r>
            <a:r>
              <a:rPr lang="en-US" dirty="0" err="1" smtClean="0">
                <a:solidFill>
                  <a:srgbClr val="7030A0"/>
                </a:solidFill>
              </a:rPr>
              <a:t>kế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hoạch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371600"/>
            <a:ext cx="7408333" cy="3450696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 Thu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thập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tin ”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Xem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xét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”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Thư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ký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soạn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thảo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bản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”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Tổng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hợp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tin”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62000"/>
          </a:xfrm>
        </p:spPr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III.Chi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tiết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nhiệm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vụ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600200"/>
            <a:ext cx="7408333" cy="345069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hay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III. </a:t>
            </a:r>
            <a:r>
              <a:rPr lang="en-US" dirty="0" err="1" smtClean="0">
                <a:solidFill>
                  <a:srgbClr val="7030A0"/>
                </a:solidFill>
              </a:rPr>
              <a:t>Đánh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giá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công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việc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524000"/>
            <a:ext cx="7408333" cy="3450696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err="1" smtClean="0">
                <a:solidFill>
                  <a:srgbClr val="FF0000"/>
                </a:solidFill>
              </a:rPr>
              <a:t>Thuận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lợi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ác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bạn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thì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ý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nghĩa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đồng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nâng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cao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tinh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thần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trách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nhiệm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nhóm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2. </a:t>
            </a:r>
            <a:r>
              <a:rPr lang="en-US" dirty="0" err="1" smtClean="0">
                <a:solidFill>
                  <a:srgbClr val="FF0000"/>
                </a:solidFill>
              </a:rPr>
              <a:t>Khó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Tìm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kiếm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cụ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video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ảnh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âm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thanh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Địa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gian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nhau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thiếu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tinh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thần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trách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nhiệm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IV. </a:t>
            </a:r>
            <a:r>
              <a:rPr lang="en-US" dirty="0" err="1" smtClean="0">
                <a:solidFill>
                  <a:srgbClr val="7030A0"/>
                </a:solidFill>
              </a:rPr>
              <a:t>Quá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trình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làm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đồ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án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video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chemeClr val="tx1"/>
                </a:solidFill>
              </a:rPr>
              <a:t>“ </a:t>
            </a:r>
            <a:r>
              <a:rPr lang="en-US" dirty="0" err="1" smtClean="0">
                <a:solidFill>
                  <a:schemeClr val="tx1"/>
                </a:solidFill>
              </a:rPr>
              <a:t>Muốn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hãy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nhóm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trách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nhiệm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nhóm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V. </a:t>
            </a:r>
            <a:r>
              <a:rPr lang="en-US" dirty="0" err="1" smtClean="0">
                <a:solidFill>
                  <a:srgbClr val="7030A0"/>
                </a:solidFill>
              </a:rPr>
              <a:t>Hướng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khắc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phục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43000"/>
            <a:ext cx="7408333" cy="3450696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VII. </a:t>
            </a:r>
            <a:r>
              <a:rPr lang="en-US" dirty="0" err="1" smtClean="0">
                <a:solidFill>
                  <a:srgbClr val="7030A0"/>
                </a:solidFill>
              </a:rPr>
              <a:t>Kết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Luận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4800" y="1600200"/>
            <a:ext cx="97815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Cảm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ơn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cô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và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các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bạn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đã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chú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ý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lắng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nghe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86</TotalTime>
  <Words>436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Báo cáo đồ án nhập môn CNTT</vt:lpstr>
      <vt:lpstr>I. Kế hoạch làm việc </vt:lpstr>
      <vt:lpstr>II. Nội dung kế hoạch</vt:lpstr>
      <vt:lpstr>III.Chi tiết nhiệm vụ </vt:lpstr>
      <vt:lpstr>III. Đánh giá công việc </vt:lpstr>
      <vt:lpstr>IV. Quá trình làm đồ án </vt:lpstr>
      <vt:lpstr>V. Hướng khắc phục </vt:lpstr>
      <vt:lpstr>VII. Kết Luận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nhập môn CNTT</dc:title>
  <dc:creator>Windows User</dc:creator>
  <cp:lastModifiedBy>Windows User</cp:lastModifiedBy>
  <cp:revision>9</cp:revision>
  <dcterms:created xsi:type="dcterms:W3CDTF">2017-12-02T11:17:35Z</dcterms:created>
  <dcterms:modified xsi:type="dcterms:W3CDTF">2017-12-02T12:44:10Z</dcterms:modified>
</cp:coreProperties>
</file>