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removePersonalInfoOnSave="1" autoCompressPictures="0">
  <p:sldMasterIdLst>
    <p:sldMasterId id="214748398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60" d="100"/>
          <a:sy n="60" d="100"/>
        </p:scale>
        <p:origin x="466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221E25D5-6F3F-48A5-905F-87868E8661EF}" type="datetime1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2020-12-19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CA00C303-0EDA-42E1-9745-6C6A39A7B5C4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C1AD3C92-A668-46E2-BD12-7619418964CA}" type="datetime1">
              <a:rPr lang="ko-KR" altLang="en-US"/>
              <a:pPr lvl="0">
                <a:defRPr/>
              </a:pPr>
              <a:t>2020-12-19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FC40A10-6036-4879-816D-55C01FC94846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6FC40A10-6036-4879-816D-55C01FC94846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6FC40A10-6036-4879-816D-55C01FC94846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2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6FC40A10-6036-4879-816D-55C01FC94846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4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6FC40A10-6036-4879-816D-55C01FC94846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15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 rot="0">
            <a:off x="8882324" y="1428736"/>
            <a:ext cx="1824288" cy="5435959"/>
            <a:chOff x="6248271" y="1500174"/>
            <a:chExt cx="1781773" cy="5435959"/>
          </a:xfrm>
        </p:grpSpPr>
        <p:sp>
          <p:nvSpPr>
            <p:cNvPr id="31" name=""/>
            <p:cNvSpPr/>
            <p:nvPr/>
          </p:nvSpPr>
          <p:spPr>
            <a:xfrm rot="10800000">
              <a:off x="6277478" y="5183567"/>
              <a:ext cx="1752566" cy="175256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0800000">
              <a:off x="6277478" y="3955770"/>
              <a:ext cx="1752566" cy="175256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0800000">
              <a:off x="6248308" y="2727972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0800000">
              <a:off x="6248271" y="1500174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5" name=""/>
          <p:cNvGrpSpPr/>
          <p:nvPr/>
        </p:nvGrpSpPr>
        <p:grpSpPr>
          <a:xfrm rot="0">
            <a:off x="10721394" y="0"/>
            <a:ext cx="1472594" cy="5676581"/>
            <a:chOff x="7707312" y="0"/>
            <a:chExt cx="1438275" cy="5676581"/>
          </a:xfrm>
        </p:grpSpPr>
        <p:sp>
          <p:nvSpPr>
            <p:cNvPr id="36" name="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2" name=""/>
          <p:cNvGrpSpPr/>
          <p:nvPr/>
        </p:nvGrpSpPr>
        <p:grpSpPr>
          <a:xfrm rot="0">
            <a:off x="5124358" y="-892801"/>
            <a:ext cx="1828487" cy="3920881"/>
            <a:chOff x="3428815" y="-892801"/>
            <a:chExt cx="1785874" cy="3920881"/>
          </a:xfrm>
        </p:grpSpPr>
        <p:sp>
          <p:nvSpPr>
            <p:cNvPr id="29" name=""/>
            <p:cNvSpPr/>
            <p:nvPr/>
          </p:nvSpPr>
          <p:spPr>
            <a:xfrm>
              <a:off x="3428815" y="136666"/>
              <a:ext cx="1785874" cy="178587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3428815" y="1242206"/>
              <a:ext cx="1785874" cy="178587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7638218">
              <a:off x="3428952" y="-892801"/>
              <a:ext cx="1785600" cy="1785600"/>
            </a:xfrm>
            <a:prstGeom prst="chord">
              <a:avLst>
                <a:gd name="adj1" fmla="val 3998885"/>
                <a:gd name="adj2" fmla="val 14738240"/>
              </a:avLst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857204" y="2071678"/>
            <a:ext cx="8572471" cy="1017598"/>
          </a:xfrm>
        </p:spPr>
        <p:txBody>
          <a:bodyPr>
            <a:noAutofit/>
          </a:bodyPr>
          <a:lstStyle>
            <a:lvl1pPr algn="l">
              <a:defRPr sz="5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57204" y="3109910"/>
            <a:ext cx="8534310" cy="676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109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C77B641-0ACA-4CD1-A169-F03B0FAE9E38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737054" y="6356350"/>
            <a:ext cx="2717763" cy="365125"/>
          </a:xfrm>
        </p:spPr>
        <p:txBody>
          <a:bodyPr/>
          <a:lstStyle>
            <a:lvl1pPr algn="ctr"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"/>
          <p:cNvGrpSpPr/>
          <p:nvPr/>
        </p:nvGrpSpPr>
        <p:grpSpPr>
          <a:xfrm rot="0">
            <a:off x="8882324" y="1428736"/>
            <a:ext cx="1824288" cy="5435959"/>
            <a:chOff x="6248271" y="1500174"/>
            <a:chExt cx="1781773" cy="5435959"/>
          </a:xfrm>
        </p:grpSpPr>
        <p:sp>
          <p:nvSpPr>
            <p:cNvPr id="38" name=""/>
            <p:cNvSpPr/>
            <p:nvPr/>
          </p:nvSpPr>
          <p:spPr>
            <a:xfrm rot="10800000">
              <a:off x="6277478" y="5183567"/>
              <a:ext cx="1752566" cy="175256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0800000">
              <a:off x="6277478" y="3955770"/>
              <a:ext cx="1752566" cy="175256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0800000">
              <a:off x="6248308" y="2727972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0800000">
              <a:off x="6248271" y="1500174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2" name=""/>
          <p:cNvGrpSpPr/>
          <p:nvPr/>
        </p:nvGrpSpPr>
        <p:grpSpPr>
          <a:xfrm rot="0">
            <a:off x="10721394" y="0"/>
            <a:ext cx="1472594" cy="5676581"/>
            <a:chOff x="7707312" y="0"/>
            <a:chExt cx="1438275" cy="5676581"/>
          </a:xfrm>
        </p:grpSpPr>
        <p:sp>
          <p:nvSpPr>
            <p:cNvPr id="43" name="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8" name=""/>
          <p:cNvGrpSpPr/>
          <p:nvPr/>
        </p:nvGrpSpPr>
        <p:grpSpPr>
          <a:xfrm rot="0">
            <a:off x="5124358" y="-892801"/>
            <a:ext cx="1828487" cy="3920881"/>
            <a:chOff x="3428815" y="-892801"/>
            <a:chExt cx="1785874" cy="3920881"/>
          </a:xfrm>
        </p:grpSpPr>
        <p:sp>
          <p:nvSpPr>
            <p:cNvPr id="49" name=""/>
            <p:cNvSpPr/>
            <p:nvPr/>
          </p:nvSpPr>
          <p:spPr>
            <a:xfrm>
              <a:off x="3428815" y="136666"/>
              <a:ext cx="1785874" cy="178587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428815" y="1242206"/>
              <a:ext cx="1785874" cy="178587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7638218">
              <a:off x="3428952" y="-892801"/>
              <a:ext cx="1785600" cy="1785600"/>
            </a:xfrm>
            <a:prstGeom prst="chord">
              <a:avLst>
                <a:gd name="adj1" fmla="val 3998885"/>
                <a:gd name="adj2" fmla="val 14738240"/>
              </a:avLst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6" name=""/>
          <p:cNvSpPr>
            <a:spLocks noGrp="1"/>
          </p:cNvSpPr>
          <p:nvPr>
            <p:ph type="ctrTitle" idx="0"/>
          </p:nvPr>
        </p:nvSpPr>
        <p:spPr>
          <a:xfrm>
            <a:off x="666705" y="4071942"/>
            <a:ext cx="10363091" cy="1362075"/>
          </a:xfrm>
        </p:spPr>
        <p:txBody>
          <a:bodyPr anchor="t"/>
          <a:lstStyle>
            <a:lvl1pPr algn="l">
              <a:defRPr sz="4800" b="0" cap="all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DCF180-5990-4FA3-A469-8A041DA45C8D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56" y="6356350"/>
            <a:ext cx="3860759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10276308" y="0"/>
            <a:ext cx="1917680" cy="5676581"/>
            <a:chOff x="7707312" y="0"/>
            <a:chExt cx="1438275" cy="5676581"/>
          </a:xfrm>
        </p:grpSpPr>
        <p:sp>
          <p:nvSpPr>
            <p:cNvPr id="8" name="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3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90456" y="356848"/>
            <a:ext cx="95249" cy="785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9272" y="266700"/>
            <a:ext cx="10972685" cy="952500"/>
          </a:xfrm>
        </p:spPr>
        <p:txBody>
          <a:bodyPr>
            <a:noAutofit/>
          </a:bodyPr>
          <a:lstStyle>
            <a:lvl1pPr algn="l">
              <a:defRPr sz="4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body" sz="quarter" idx="14"/>
          </p:nvPr>
        </p:nvSpPr>
        <p:spPr>
          <a:xfrm>
            <a:off x="2857491" y="1785938"/>
            <a:ext cx="6381683" cy="3786202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5E57ED3-E3DC-4A4C-81B1-BFCF83763990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11"/>
          </p:nvPr>
        </p:nvSpPr>
        <p:spPr>
          <a:xfrm>
            <a:off x="4165556" y="6356350"/>
            <a:ext cx="3860759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10620757" y="1181419"/>
            <a:ext cx="1573231" cy="5676581"/>
            <a:chOff x="7707312" y="1181419"/>
            <a:chExt cx="1438275" cy="5676581"/>
          </a:xfrm>
        </p:grpSpPr>
        <p:sp>
          <p:nvSpPr>
            <p:cNvPr id="8" name=""/>
            <p:cNvSpPr/>
            <p:nvPr/>
          </p:nvSpPr>
          <p:spPr>
            <a:xfrm rot="10800000" flipH="1">
              <a:off x="7716837" y="4725670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7840681" y="3546000"/>
              <a:ext cx="1301413" cy="1735200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0800000" flipH="1">
              <a:off x="7707312" y="2362836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accent4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0800000" flipH="1">
              <a:off x="7707312" y="1181419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accent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0800000" flipH="1">
              <a:off x="7716837" y="5907087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8839107" y="274638"/>
            <a:ext cx="27431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3" y="274638"/>
            <a:ext cx="8026315" cy="5851525"/>
          </a:xfr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4FDAC133-137F-4C30-AEE7-4344412CC8FC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797512" y="6356350"/>
            <a:ext cx="2596847" cy="36512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89600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로고가 있는 제목 슬라이드" preserve="1" userDrawn="1">
  <p:cSld name="로고가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 rotWithShape="1">
            <a:blip r:embed="rId2"/>
            <a:srcRect/>
            <a:stretch>
              <a:fillRect l="-840" r="-8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Segoe UI Semibold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Segoe UI Semi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/>
                <a:ea typeface="맑은 고딕"/>
                <a:cs typeface="Segoe UI Semi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4400693" y="2253996"/>
            <a:ext cx="3356133" cy="100584"/>
            <a:chOff x="4413120" y="2253996"/>
            <a:chExt cx="3356133" cy="100584"/>
          </a:xfrm>
        </p:grpSpPr>
        <p:sp>
          <p:nvSpPr>
            <p:cNvPr id="11" name="타원 10"/>
            <p:cNvSpPr/>
            <p:nvPr userDrawn="1"/>
          </p:nvSpPr>
          <p:spPr>
            <a:xfrm>
              <a:off x="4413120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Segoe UI Semibold"/>
              </a:endParaRPr>
            </a:p>
          </p:txBody>
        </p:sp>
        <p:cxnSp>
          <p:nvCxnSpPr>
            <p:cNvPr id="13" name="직선 연결선(S) 12"/>
            <p:cNvCxnSpPr/>
            <p:nvPr userDrawn="1"/>
          </p:nvCxnSpPr>
          <p:spPr>
            <a:xfrm>
              <a:off x="4483844" y="2307679"/>
              <a:ext cx="318665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766866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Segoe UI Semibold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4463107" y="5305363"/>
            <a:ext cx="3295769" cy="100584"/>
            <a:chOff x="3301652" y="2253996"/>
            <a:chExt cx="5740765" cy="100584"/>
          </a:xfrm>
        </p:grpSpPr>
        <p:sp>
          <p:nvSpPr>
            <p:cNvPr id="17" name="타원 16"/>
            <p:cNvSpPr/>
            <p:nvPr userDrawn="1"/>
          </p:nvSpPr>
          <p:spPr>
            <a:xfrm>
              <a:off x="3301652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Segoe UI Semibold"/>
              </a:endParaRPr>
            </a:p>
          </p:txBody>
        </p:sp>
        <p:cxnSp>
          <p:nvCxnSpPr>
            <p:cNvPr id="18" name="직선 연결선(S) 17"/>
            <p:cNvCxnSpPr/>
            <p:nvPr userDrawn="1"/>
          </p:nvCxnSpPr>
          <p:spPr>
            <a:xfrm>
              <a:off x="3316126" y="2307679"/>
              <a:ext cx="568613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 userDrawn="1"/>
          </p:nvSpPr>
          <p:spPr>
            <a:xfrm>
              <a:off x="886683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Segoe UI Semibold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이미지 포함 구역 머리글" preserve="1" userDrawn="1">
  <p:cSld name="이미지 포함 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Segoe UI Ligh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피치</a:t>
            </a:r>
            <a:br>
              <a:rPr lang="ko-KR" altLang="en-US"/>
            </a:br>
            <a:r>
              <a:rPr lang="ko-KR" altLang="en-US"/>
              <a:t>데크</a:t>
            </a:r>
            <a:br>
              <a:rPr lang="ko-KR" altLang="en-US"/>
            </a:b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6769768" y="1947412"/>
            <a:ext cx="1539640" cy="102440"/>
            <a:chOff x="3631690" y="2252140"/>
            <a:chExt cx="2681834" cy="102440"/>
          </a:xfrm>
        </p:grpSpPr>
        <p:sp>
          <p:nvSpPr>
            <p:cNvPr id="10" name="타원 9"/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Segoe UI Light"/>
              </a:endParaRPr>
            </a:p>
          </p:txBody>
        </p:sp>
        <p:cxnSp>
          <p:nvCxnSpPr>
            <p:cNvPr id="11" name="직선 연결선(S) 10"/>
            <p:cNvCxnSpPr/>
            <p:nvPr userDrawn="1"/>
          </p:nvCxnSpPr>
          <p:spPr>
            <a:xfrm>
              <a:off x="3681984" y="2307679"/>
              <a:ext cx="253090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 userDrawn="1"/>
          </p:nvSpPr>
          <p:spPr>
            <a:xfrm>
              <a:off x="6137945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Segoe UI 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6769768" y="4654084"/>
            <a:ext cx="1561682" cy="100584"/>
            <a:chOff x="3631690" y="2253996"/>
            <a:chExt cx="2720225" cy="100584"/>
          </a:xfrm>
        </p:grpSpPr>
        <p:sp>
          <p:nvSpPr>
            <p:cNvPr id="14" name="타원 13"/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Segoe UI Light"/>
              </a:endParaRPr>
            </a:p>
          </p:txBody>
        </p:sp>
        <p:cxnSp>
          <p:nvCxnSpPr>
            <p:cNvPr id="15" name="직선 연결선(S) 14"/>
            <p:cNvCxnSpPr/>
            <p:nvPr userDrawn="1"/>
          </p:nvCxnSpPr>
          <p:spPr>
            <a:xfrm>
              <a:off x="3681984" y="2307679"/>
              <a:ext cx="263153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 userDrawn="1"/>
          </p:nvSpPr>
          <p:spPr>
            <a:xfrm>
              <a:off x="6176336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Segoe UI Light"/>
              </a:endParaRPr>
            </a:p>
          </p:txBody>
        </p:sp>
      </p:grpSp>
      <p:sp>
        <p:nvSpPr>
          <p:cNvPr id="17" name="부제목 2"/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/>
                <a:ea typeface="맑은 고딕"/>
                <a:cs typeface="Segoe UI Semi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을 사용한 제목 및 내용" preserve="1" userDrawn="1">
  <p:cSld name="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Segoe UI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2993948"/>
            <a:ext cx="2828466" cy="100800"/>
            <a:chOff x="0" y="3240138"/>
            <a:chExt cx="2828466" cy="100800"/>
          </a:xfrm>
        </p:grpSpPr>
        <p:cxnSp>
          <p:nvCxnSpPr>
            <p:cNvPr id="13" name="직선 연결선(S) 12"/>
            <p:cNvCxnSpPr/>
            <p:nvPr userDrawn="1"/>
          </p:nvCxnSpPr>
          <p:spPr>
            <a:xfrm>
              <a:off x="0" y="3290538"/>
              <a:ext cx="278275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27276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Segoe UI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Segoe UI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Segoe UI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그림 개체 틀 7"/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, 이미지 및 콘텐츠 레이아웃" preserve="1" userDrawn="1">
  <p:cSld name="제목, 이미지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2" name="그림 개체 틀 7"/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콘텐츠 레이아웃 버전 2" preserve="1" userDrawn="1">
  <p:cSld name="제목 및 콘텐츠 레이아웃 버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3122284"/>
            <a:ext cx="2872534" cy="100800"/>
            <a:chOff x="0" y="3240138"/>
            <a:chExt cx="2872534" cy="100800"/>
          </a:xfrm>
        </p:grpSpPr>
        <p:cxnSp>
          <p:nvCxnSpPr>
            <p:cNvPr id="13" name="직선 연결선(S) 12"/>
            <p:cNvCxnSpPr/>
            <p:nvPr userDrawn="1"/>
          </p:nvCxnSpPr>
          <p:spPr>
            <a:xfrm>
              <a:off x="0" y="3290538"/>
              <a:ext cx="2787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277173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3" name="그림 개체 틀 7"/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아이콘 콘텐츠 레이아웃" preserve="1" userDrawn="1">
  <p:cSld name="아이콘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22" name="텍스트 개체 틀 2"/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텍스트 스타일 편집</a:t>
            </a:r>
            <a:endParaRPr lang="ko-KR" altLang="en-US"/>
          </a:p>
        </p:txBody>
      </p:sp>
      <p:sp>
        <p:nvSpPr>
          <p:cNvPr id="23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4" name="그림 개체 틀 3"/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25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텍스트 스타일 편집</a:t>
            </a:r>
            <a:endParaRPr lang="ko-KR" altLang="en-US"/>
          </a:p>
        </p:txBody>
      </p:sp>
      <p:sp>
        <p:nvSpPr>
          <p:cNvPr id="26" name="텍스트 개체 틀 2"/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7" name="그림 개체 틀 3"/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텍스트 스타일 편집</a:t>
            </a:r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텍스트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모니터 및 콘텐츠 레이아웃" preserve="1" userDrawn="1">
  <p:cSld name="모니터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92163" y="1435133"/>
            <a:ext cx="5175504" cy="4187952"/>
          </a:xfrm>
          <a:prstGeom prst="rect">
            <a:avLst/>
          </a:prstGeom>
          <a:blipFill rotWithShape="1">
            <a:blip r:embed="rId2"/>
            <a:srcRect/>
            <a:stretch>
              <a:fillRect t="1500" b="15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2993948"/>
            <a:ext cx="1781869" cy="100800"/>
            <a:chOff x="0" y="3240138"/>
            <a:chExt cx="1781869" cy="100800"/>
          </a:xfrm>
        </p:grpSpPr>
        <p:cxnSp>
          <p:nvCxnSpPr>
            <p:cNvPr id="13" name="직선 연결선(S) 12"/>
            <p:cNvCxnSpPr/>
            <p:nvPr userDrawn="1"/>
          </p:nvCxnSpPr>
          <p:spPr>
            <a:xfrm>
              <a:off x="0" y="3290538"/>
              <a:ext cx="170761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168106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9"/>
          <p:cNvSpPr>
            <a:spLocks noGrp="1"/>
          </p:cNvSpPr>
          <p:nvPr>
            <p:ph type="pic" sz="quarter" idx="15" hasCustomPrompt="1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 rtl="0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클릭하세요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2923" y="274638"/>
            <a:ext cx="8691002" cy="9397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195" y="1428736"/>
            <a:ext cx="11201205" cy="4697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66905ED7-7392-4C17-B7BA-290FCD24D175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부제목 콘텐츠 레이아웃" preserve="1" userDrawn="1">
  <p:cSld name="제목 및 부제목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7"/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 rot="0">
            <a:off x="5377787" y="1373283"/>
            <a:ext cx="1436427" cy="100800"/>
            <a:chOff x="3402869" y="1373283"/>
            <a:chExt cx="1436427" cy="100800"/>
          </a:xfrm>
        </p:grpSpPr>
        <p:grpSp>
          <p:nvGrpSpPr>
            <p:cNvPr id="15" name="그룹 14"/>
            <p:cNvGrpSpPr/>
            <p:nvPr userDrawn="1"/>
          </p:nvGrpSpPr>
          <p:grpSpPr>
            <a:xfrm rot="0">
              <a:off x="3467415" y="1373283"/>
              <a:ext cx="1371881" cy="100800"/>
              <a:chOff x="317937" y="3237441"/>
              <a:chExt cx="1371881" cy="100800"/>
            </a:xfrm>
          </p:grpSpPr>
          <p:cxnSp>
            <p:nvCxnSpPr>
              <p:cNvPr id="13" name="직선 연결선(S) 12"/>
              <p:cNvCxnSpPr/>
              <p:nvPr userDrawn="1"/>
            </p:nvCxnSpPr>
            <p:spPr>
              <a:xfrm>
                <a:off x="317937" y="3290538"/>
                <a:ext cx="131100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 userDrawn="1"/>
            </p:nvSpPr>
            <p:spPr>
              <a:xfrm>
                <a:off x="158901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defRPr/>
                </a:pPr>
                <a:endParaRPr lang="ko-KR" altLang="en-US">
                  <a:latin typeface="맑은 고딕"/>
                  <a:ea typeface="맑은 고딕"/>
                  <a:cs typeface="+mj-cs"/>
                </a:endParaRPr>
              </a:p>
            </p:txBody>
          </p:sp>
        </p:grpSp>
        <p:sp>
          <p:nvSpPr>
            <p:cNvPr id="21" name="타원 20"/>
            <p:cNvSpPr/>
            <p:nvPr userDrawn="1"/>
          </p:nvSpPr>
          <p:spPr>
            <a:xfrm>
              <a:off x="3402869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 가지 콘텐츠 레이아웃" preserve="1" userDrawn="1">
  <p:cSld name="세 가지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8490267" y="1375202"/>
            <a:ext cx="3701733" cy="100800"/>
            <a:chOff x="304632" y="3240138"/>
            <a:chExt cx="2311235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304632" y="3290538"/>
              <a:ext cx="229651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2550143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5" name="텍스트 개체 틀 15"/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7" name="텍스트 개체 틀 2"/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8" name="텍스트 개체 틀 15"/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9" name="텍스트 개체 틀 2"/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cxnSp>
        <p:nvCxnSpPr>
          <p:cNvPr id="21" name="직선 연결선(S) 20"/>
          <p:cNvCxnSpPr/>
          <p:nvPr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(S) 28"/>
          <p:cNvCxnSpPr/>
          <p:nvPr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숫자 비교" preserve="1" userDrawn="1">
  <p:cSld name="숫자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직선 연결선(S) 11"/>
            <p:cNvCxnSpPr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 sz="7200">
                <a:latin typeface="맑은 고딕"/>
                <a:ea typeface="맑은 고딕"/>
                <a:cs typeface="+mj-cs"/>
              </a:rPr>
              <a:t>₩</a:t>
            </a:r>
            <a:r>
              <a:rPr lang="en-US" altLang="ko-KR"/>
              <a:t>12,345</a:t>
            </a:r>
            <a:endParaRPr lang="ko-KR" altLang="en-US"/>
          </a:p>
        </p:txBody>
      </p:sp>
      <p:sp>
        <p:nvSpPr>
          <p:cNvPr id="34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6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 sz="7200">
                <a:latin typeface="맑은 고딕"/>
                <a:ea typeface="맑은 고딕"/>
                <a:cs typeface="+mj-cs"/>
              </a:rPr>
              <a:t>₩</a:t>
            </a:r>
            <a:r>
              <a:rPr lang="en-US" altLang="ko-KR"/>
              <a:t>6,789</a:t>
            </a:r>
            <a:endParaRPr lang="ko-KR" altLang="en-US"/>
          </a:p>
        </p:txBody>
      </p:sp>
      <p:sp>
        <p:nvSpPr>
          <p:cNvPr id="27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원이 있는 콘텐츠 레이아웃" preserve="1" userDrawn="1">
  <p:cSld name="원이 있는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4581382"/>
            <a:ext cx="2806004" cy="100800"/>
            <a:chOff x="-1228304" y="3240138"/>
            <a:chExt cx="2806004" cy="100800"/>
          </a:xfrm>
        </p:grpSpPr>
        <p:cxnSp>
          <p:nvCxnSpPr>
            <p:cNvPr id="13" name="직선 연결선(S) 12"/>
            <p:cNvCxnSpPr/>
            <p:nvPr userDrawn="1"/>
          </p:nvCxnSpPr>
          <p:spPr>
            <a:xfrm>
              <a:off x="-1228304" y="3290538"/>
              <a:ext cx="277130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14769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 sz="7200">
                <a:latin typeface="맑은 고딕"/>
                <a:ea typeface="맑은 고딕"/>
                <a:cs typeface="+mj-cs"/>
              </a:rPr>
              <a:t>₩</a:t>
            </a:r>
            <a:r>
              <a:rPr lang="en-US" altLang="ko-KR"/>
              <a:t>25</a:t>
            </a:r>
            <a:endParaRPr lang="ko-KR" alt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구역 </a:t>
            </a:r>
            <a:r>
              <a:rPr lang="en-US" altLang="ko-KR"/>
              <a:t>1</a:t>
            </a:r>
            <a:br>
              <a:rPr lang="ko-KR" altLang="en-US"/>
            </a:b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800" b="0">
                <a:solidFill>
                  <a:schemeClr val="tx1"/>
                </a:solidFill>
                <a:latin typeface="맑은 고딕"/>
                <a:ea typeface="맑은 고딕"/>
                <a:cs typeface="Segoe UI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 sz="7200">
                <a:latin typeface="맑은 고딕"/>
                <a:ea typeface="맑은 고딕"/>
                <a:cs typeface="+mj-cs"/>
              </a:rPr>
              <a:t>₩</a:t>
            </a:r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구역 </a:t>
            </a:r>
            <a:r>
              <a:rPr lang="en-US" altLang="ko-KR"/>
              <a:t>1</a:t>
            </a:r>
            <a:br>
              <a:rPr lang="ko-KR" altLang="en-US"/>
            </a:b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32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800" b="0">
                <a:solidFill>
                  <a:schemeClr val="tx1"/>
                </a:solidFill>
                <a:latin typeface="맑은 고딕"/>
                <a:ea typeface="맑은 고딕"/>
                <a:cs typeface="Segoe UI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/>
          </a:p>
        </p:txBody>
      </p:sp>
      <p:sp>
        <p:nvSpPr>
          <p:cNvPr id="33" name="텍스트 개체 틀 15"/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 sz="7200">
                <a:latin typeface="맑은 고딕"/>
                <a:ea typeface="맑은 고딕"/>
                <a:cs typeface="+mj-cs"/>
              </a:rPr>
              <a:t>₩</a:t>
            </a:r>
            <a:r>
              <a:rPr lang="en-US" altLang="ko-KR"/>
              <a:t>100</a:t>
            </a:r>
            <a:endParaRPr lang="ko-KR" altLang="en-US"/>
          </a:p>
        </p:txBody>
      </p:sp>
      <p:sp>
        <p:nvSpPr>
          <p:cNvPr id="34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구역 </a:t>
            </a:r>
            <a:r>
              <a:rPr lang="en-US" altLang="ko-KR"/>
              <a:t>1</a:t>
            </a:r>
            <a:br>
              <a:rPr lang="ko-KR" altLang="en-US"/>
            </a:b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35" name="텍스트 개체 틀 2"/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800" b="0">
                <a:solidFill>
                  <a:schemeClr val="tx1"/>
                </a:solidFill>
                <a:latin typeface="맑은 고딕"/>
                <a:ea typeface="맑은 고딕"/>
                <a:cs typeface="Segoe UI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부제목이 있는 두 콘텐츠" preserve="1" userDrawn="1">
  <p:cSld name="부제목이 있는 두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제목 편집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4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6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3" name="텍스트 개체 틀 2"/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4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차트 레이아웃" preserve="1" userDrawn="1">
  <p:cSld name="차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-6" y="1374243"/>
            <a:ext cx="2930937" cy="100800"/>
            <a:chOff x="646012" y="3239179"/>
            <a:chExt cx="1494194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646012" y="3290538"/>
              <a:ext cx="143780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2088818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1" name="그림 개체 틀 11" descr="경쟁 업체 로고 사분면"/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경쟁 업체 </a:t>
            </a:r>
            <a:r>
              <a:rPr lang="en-US" altLang="ko-KR"/>
              <a:t>2</a:t>
            </a:r>
            <a:endParaRPr lang="en-US" altLang="ko-KR"/>
          </a:p>
          <a:p>
            <a:pPr rtl="0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22" name="그림 개체 틀 11" descr="경쟁 업체 로고 사분면"/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경쟁 업체 </a:t>
            </a:r>
            <a:r>
              <a:rPr lang="en-US" altLang="ko-KR"/>
              <a:t>1</a:t>
            </a:r>
            <a:endParaRPr lang="en-US" altLang="ko-KR"/>
          </a:p>
          <a:p>
            <a:pPr rtl="0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25" name="그림 개체 틀 11" descr="경쟁 업체 로고 사분면"/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경쟁 업체 </a:t>
            </a:r>
            <a:r>
              <a:rPr lang="en-US" altLang="ko-KR"/>
              <a:t>3</a:t>
            </a:r>
            <a:endParaRPr lang="en-US" altLang="ko-KR"/>
          </a:p>
          <a:p>
            <a:pPr rtl="0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26" name="그림 개체 틀 11" descr="경쟁 업체 로고 사분면"/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경쟁 업체 </a:t>
            </a:r>
            <a:r>
              <a:rPr lang="en-US" altLang="ko-KR"/>
              <a:t>4</a:t>
            </a:r>
            <a:endParaRPr lang="en-US" altLang="ko-KR"/>
          </a:p>
          <a:p>
            <a:pPr rtl="0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27" name="그림 개체 틀 11" descr="경쟁 업체 로고 사분면"/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경쟁 업체 </a:t>
            </a:r>
            <a:r>
              <a:rPr lang="en-US" altLang="ko-KR"/>
              <a:t>5</a:t>
            </a:r>
            <a:endParaRPr lang="en-US" altLang="ko-KR"/>
          </a:p>
          <a:p>
            <a:pPr rtl="0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28" name="그림 개체 틀 11" descr="경쟁 업체 로고 사분면"/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경쟁 업체 </a:t>
            </a:r>
            <a:r>
              <a:rPr lang="en-US" altLang="ko-KR"/>
              <a:t>6</a:t>
            </a:r>
            <a:endParaRPr lang="en-US" altLang="ko-KR"/>
          </a:p>
          <a:p>
            <a:pPr rtl="0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29" name="텍스트 개체 틀 7"/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>
              <a:defRPr/>
            </a:pPr>
            <a:r>
              <a:rPr lang="ko-KR" altLang="en-US"/>
              <a:t>고비용</a:t>
            </a:r>
            <a:endParaRPr lang="ko-KR" altLang="en-US"/>
          </a:p>
        </p:txBody>
      </p:sp>
      <p:sp>
        <p:nvSpPr>
          <p:cNvPr id="30" name="텍스트 개체 틀 7"/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>
              <a:defRPr/>
            </a:pPr>
            <a:r>
              <a:rPr lang="ko-KR" altLang="en-US"/>
              <a:t>덜 편리함</a:t>
            </a:r>
            <a:endParaRPr lang="ko-KR" altLang="en-US"/>
          </a:p>
        </p:txBody>
      </p:sp>
      <p:sp>
        <p:nvSpPr>
          <p:cNvPr id="31" name="텍스트 개체 틀 7"/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>
              <a:defRPr/>
            </a:pPr>
            <a:r>
              <a:rPr lang="ko-KR" altLang="en-US"/>
              <a:t>더 편리함</a:t>
            </a:r>
            <a:endParaRPr lang="ko-KR" altLang="en-US"/>
          </a:p>
        </p:txBody>
      </p:sp>
      <p:sp>
        <p:nvSpPr>
          <p:cNvPr id="32" name="그림 개체 틀 13"/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33" name="텍스트 개체 틀 7"/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>
              <a:defRPr/>
            </a:pPr>
            <a:r>
              <a:rPr lang="ko-KR" altLang="en-US"/>
              <a:t>저비용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직선 연결선(S) 2"/>
            <p:cNvCxnSpPr/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직선 연결선(S) 37"/>
            <p:cNvCxnSpPr/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 개 섹션 콘텐츠 레이아웃" preserve="1" userDrawn="1">
  <p:cSld name="3 개 섹션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2897696"/>
            <a:ext cx="1774293" cy="100800"/>
            <a:chOff x="0" y="3240138"/>
            <a:chExt cx="1774293" cy="100800"/>
          </a:xfrm>
        </p:grpSpPr>
        <p:cxnSp>
          <p:nvCxnSpPr>
            <p:cNvPr id="13" name="직선 연결선(S) 12"/>
            <p:cNvCxnSpPr/>
            <p:nvPr userDrawn="1"/>
          </p:nvCxnSpPr>
          <p:spPr>
            <a:xfrm>
              <a:off x="0" y="3290538"/>
              <a:ext cx="16965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167349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5"/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텍스트 개체 틀 15"/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24" name="직선 연결선(S) 23"/>
          <p:cNvCxnSpPr/>
          <p:nvPr/>
        </p:nvCxnSpPr>
        <p:spPr>
          <a:xfrm rot="16200000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6200000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(S) 26"/>
          <p:cNvCxnSpPr/>
          <p:nvPr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3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4" name="텍스트 개체 틀 2"/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5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6" name="텍스트 개체 틀 2"/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7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8" name="텍스트 개체 틀 2"/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 및 차트 콘텐츠 레이아웃" preserve="1" userDrawn="1">
  <p:cSld name="표 및 차트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제목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4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>
                <a:latin typeface="맑은 고딕"/>
                <a:ea typeface="맑은 고딕"/>
              </a:defRPr>
            </a:lvl1pPr>
            <a:lvl2pPr>
              <a:defRPr sz="1400">
                <a:latin typeface="맑은 고딕"/>
                <a:ea typeface="맑은 고딕"/>
              </a:defRPr>
            </a:lvl2pPr>
            <a:lvl3pPr>
              <a:defRPr sz="1400">
                <a:latin typeface="맑은 고딕"/>
                <a:ea typeface="맑은 고딕"/>
              </a:defRPr>
            </a:lvl3pPr>
            <a:lvl4pPr>
              <a:defRPr sz="1400">
                <a:latin typeface="맑은 고딕"/>
                <a:ea typeface="맑은 고딕"/>
              </a:defRPr>
            </a:lvl4pPr>
            <a:lvl5pPr>
              <a:defRPr sz="1400">
                <a:latin typeface="맑은 고딕"/>
                <a:ea typeface="맑은 고딕"/>
              </a:defRPr>
            </a:lvl5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>
                <a:latin typeface="맑은 고딕"/>
                <a:ea typeface="맑은 고딕"/>
              </a:defRPr>
            </a:lvl1pPr>
            <a:lvl2pPr>
              <a:defRPr sz="1400">
                <a:latin typeface="맑은 고딕"/>
                <a:ea typeface="맑은 고딕"/>
              </a:defRPr>
            </a:lvl2pPr>
            <a:lvl3pPr>
              <a:defRPr sz="1400">
                <a:latin typeface="맑은 고딕"/>
                <a:ea typeface="맑은 고딕"/>
              </a:defRPr>
            </a:lvl3pPr>
            <a:lvl4pPr>
              <a:defRPr sz="1400">
                <a:latin typeface="맑은 고딕"/>
                <a:ea typeface="맑은 고딕"/>
              </a:defRPr>
            </a:lvl4pPr>
            <a:lvl5pPr>
              <a:defRPr sz="1400">
                <a:latin typeface="맑은 고딕"/>
                <a:ea typeface="맑은 고딕"/>
              </a:defRPr>
            </a:lvl5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시간 표시줄 콘텐츠 레이아웃" preserve="1" userDrawn="1">
  <p:cSld name="시간 표시줄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시간 표시줄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8987923" y="1375202"/>
            <a:ext cx="3204079" cy="100800"/>
            <a:chOff x="2729179" y="3240138"/>
            <a:chExt cx="1633436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2729179" y="3290538"/>
              <a:ext cx="162126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4311227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34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6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cxnSp>
        <p:nvCxnSpPr>
          <p:cNvPr id="14" name="직선 연결선(S) 13"/>
          <p:cNvCxnSpPr/>
          <p:nvPr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2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3" name="텍스트 개체 틀 2"/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5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7" name="텍스트 개체 틀 2"/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8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9" name="텍스트 개체 틀 2"/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0" name="텍스트 개체 틀 15"/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41" name="텍스트 개체 틀 15"/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42" name="텍스트 개체 틀 15"/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en-US" altLang="ko-KR"/>
              <a:t>20XX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 레이아웃" preserve="1" userDrawn="1">
  <p:cSld name="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3598737"/>
            <a:ext cx="1770701" cy="100800"/>
            <a:chOff x="-1228304" y="3240138"/>
            <a:chExt cx="1770701" cy="100800"/>
          </a:xfrm>
        </p:grpSpPr>
        <p:cxnSp>
          <p:nvCxnSpPr>
            <p:cNvPr id="13" name="직선 연결선(S) 12"/>
            <p:cNvCxnSpPr/>
            <p:nvPr userDrawn="1"/>
          </p:nvCxnSpPr>
          <p:spPr>
            <a:xfrm>
              <a:off x="-1228304" y="3290538"/>
              <a:ext cx="16965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4415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표 개체 틀 9"/>
          <p:cNvSpPr>
            <a:spLocks noGrp="1"/>
          </p:cNvSpPr>
          <p:nvPr>
            <p:ph type="tbl" sz="quarter" idx="14" hasCustomPrompt="1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 rtl="0">
              <a:buNone/>
              <a:defRPr sz="20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클릭하세요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4220FF-38D3-4317-BDD8-8F3AC7CD26BF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팀 콘텐츠 레이아웃" preserve="1" userDrawn="1">
  <p:cSld name="팀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2993948"/>
            <a:ext cx="1751266" cy="100800"/>
            <a:chOff x="0" y="3240138"/>
            <a:chExt cx="1751266" cy="100800"/>
          </a:xfrm>
        </p:grpSpPr>
        <p:cxnSp>
          <p:nvCxnSpPr>
            <p:cNvPr id="13" name="직선 연결선(S) 12"/>
            <p:cNvCxnSpPr/>
            <p:nvPr userDrawn="1"/>
          </p:nvCxnSpPr>
          <p:spPr>
            <a:xfrm>
              <a:off x="0" y="3290538"/>
              <a:ext cx="165253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16504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35" name="그림 개체 틀 8"/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36" name="그림 개체 틀 8"/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37" name="텍스트 개체 틀 2"/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8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9" name="텍스트 개체 틀 2"/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1" name="텍스트 개체 틀 2"/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2" name="텍스트 개체 틀 2"/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9" name="텍스트 개체 틀 2"/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cxnSp>
        <p:nvCxnSpPr>
          <p:cNvPr id="32" name="직선 연결선(S) 31"/>
          <p:cNvCxnSpPr/>
          <p:nvPr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(S) 32"/>
          <p:cNvCxnSpPr/>
          <p:nvPr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팀 콘텐츠 레이아웃 슬라이드" preserve="1" userDrawn="1">
  <p:cSld name="팀 콘텐츠 레이아웃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8948629" y="1375202"/>
            <a:ext cx="3243371" cy="100800"/>
            <a:chOff x="439494" y="3240138"/>
            <a:chExt cx="2025049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439494" y="3290538"/>
              <a:ext cx="198683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239881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cxnSp>
        <p:nvCxnSpPr>
          <p:cNvPr id="23" name="직선 연결선(S) 22"/>
          <p:cNvCxnSpPr/>
          <p:nvPr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개체 틀 2"/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1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2" name="그림 개체 틀 2"/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cxnSp>
        <p:nvCxnSpPr>
          <p:cNvPr id="43" name="직선 연결선(S) 42"/>
          <p:cNvCxnSpPr/>
          <p:nvPr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5" name="텍스트 개체 틀 2"/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7" name="텍스트 개체 틀 2"/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8" name="텍스트 개체 틀 2"/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0" name="텍스트 개체 틀 2"/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1" name="텍스트 개체 틀 2"/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3" name="텍스트 개체 틀 2"/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4" name="텍스트 개체 틀 2"/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cxnSp>
        <p:nvCxnSpPr>
          <p:cNvPr id="56" name="직선 연결선(S) 55"/>
          <p:cNvCxnSpPr/>
          <p:nvPr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(S) 56"/>
          <p:cNvCxnSpPr/>
          <p:nvPr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그림 개체 틀 2"/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55" name="그림 개체 틀 2"/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6" name="그림 개체 틀 2"/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52" name="그림 개체 틀 2"/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원형 차트 레이아웃" preserve="1" userDrawn="1">
  <p:cSld name="원형 차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2811097"/>
            <a:ext cx="2807627" cy="100800"/>
            <a:chOff x="-1228304" y="3250524"/>
            <a:chExt cx="2807627" cy="100800"/>
          </a:xfrm>
        </p:grpSpPr>
        <p:cxnSp>
          <p:nvCxnSpPr>
            <p:cNvPr id="13" name="직선 연결선(S) 12"/>
            <p:cNvCxnSpPr/>
            <p:nvPr userDrawn="1"/>
          </p:nvCxnSpPr>
          <p:spPr>
            <a:xfrm>
              <a:off x="-1228304" y="3290538"/>
              <a:ext cx="272521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1478523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"/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" altLang="en-US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/>
              <a:t>1,500,000</a:t>
            </a:r>
            <a:endParaRPr lang="en-US" altLang="ko-KR"/>
          </a:p>
        </p:txBody>
      </p:sp>
      <p:sp>
        <p:nvSpPr>
          <p:cNvPr id="37" name="텍스트 개체 틀 2"/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범주 제목</a:t>
            </a:r>
            <a:endParaRPr lang="ko-KR" altLang="en-US"/>
          </a:p>
        </p:txBody>
      </p:sp>
      <p:sp>
        <p:nvSpPr>
          <p:cNvPr id="39" name="텍스트 개체 틀 2"/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" altLang="en-US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/>
              <a:t>1,500,000</a:t>
            </a:r>
            <a:endParaRPr lang="en-US" altLang="ko-KR"/>
          </a:p>
        </p:txBody>
      </p:sp>
      <p:sp>
        <p:nvSpPr>
          <p:cNvPr id="40" name="텍스트 개체 틀 2"/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범주 제목</a:t>
            </a:r>
            <a:endParaRPr lang="ko-KR" altLang="en-US"/>
          </a:p>
        </p:txBody>
      </p:sp>
      <p:sp>
        <p:nvSpPr>
          <p:cNvPr id="42" name="텍스트 개체 틀 2"/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" altLang="en-US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/>
              <a:t>1,500,000</a:t>
            </a:r>
            <a:endParaRPr lang="en-US" altLang="ko-KR"/>
          </a:p>
        </p:txBody>
      </p:sp>
      <p:sp>
        <p:nvSpPr>
          <p:cNvPr id="43" name="텍스트 개체 틀 2"/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범주 제목</a:t>
            </a:r>
            <a:endParaRPr lang="ko-KR" altLang="en-US"/>
          </a:p>
        </p:txBody>
      </p:sp>
      <p:sp>
        <p:nvSpPr>
          <p:cNvPr id="45" name="텍스트 개체 틀 2"/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" altLang="en-US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/>
              <a:t>1,500,000</a:t>
            </a:r>
            <a:endParaRPr lang="en-US" altLang="ko-KR"/>
          </a:p>
        </p:txBody>
      </p:sp>
      <p:sp>
        <p:nvSpPr>
          <p:cNvPr id="46" name="텍스트 개체 틀 2"/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범주 제목</a:t>
            </a:r>
            <a:endParaRPr lang="ko-KR" altLang="en-US"/>
          </a:p>
        </p:txBody>
      </p:sp>
      <p:sp>
        <p:nvSpPr>
          <p:cNvPr id="48" name="텍스트 개체 틀 2"/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" altLang="en-US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/>
              <a:t>1,500,000</a:t>
            </a:r>
            <a:endParaRPr lang="en-US" altLang="ko-KR"/>
          </a:p>
        </p:txBody>
      </p:sp>
      <p:sp>
        <p:nvSpPr>
          <p:cNvPr id="49" name="텍스트 개체 틀 2"/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범주 제목</a:t>
            </a:r>
            <a:endParaRPr lang="ko-KR" altLang="en-US"/>
          </a:p>
        </p:txBody>
      </p:sp>
      <p:sp>
        <p:nvSpPr>
          <p:cNvPr id="51" name="텍스트 개체 틀 2"/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" altLang="en-US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/>
              <a:t>1,500,000</a:t>
            </a:r>
            <a:endParaRPr lang="en-US" altLang="ko-KR"/>
          </a:p>
        </p:txBody>
      </p:sp>
      <p:sp>
        <p:nvSpPr>
          <p:cNvPr id="52" name="텍스트 개체 틀 2"/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범주 제목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12" name="차트 개체 틀 11"/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차트를 추가하려면 아이콘을 클릭하십시오</a:t>
            </a: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41" name="직선 연결선(S) 40"/>
          <p:cNvCxnSpPr/>
          <p:nvPr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이미지 및 콘텐츠 레이아웃" preserve="1" userDrawn="1">
  <p:cSld name="이미지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편집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2" name="그림 개체 틀 7"/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감사 콘텐츠 레이아웃" preserve="1" userDrawn="1">
  <p:cSld name="감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감사합니다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>
              <a:defRPr/>
            </a:pPr>
            <a:r>
              <a:rPr lang="en-US" altLang="ko-KR"/>
              <a:t>August Bergqvist</a:t>
            </a:r>
            <a:endParaRPr lang="ko-KR" altLang="en-US"/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>
              <a:defRPr/>
            </a:pPr>
            <a:r>
              <a:rPr lang="ko-KR" altLang="en-US"/>
              <a:t>전화 번호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4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>
              <a:defRPr/>
            </a:pPr>
            <a:r>
              <a:rPr lang="en-US" altLang="ko-KR"/>
              <a:t>+7 888 999-000-11</a:t>
            </a:r>
            <a:endParaRPr lang="ko-KR" altLang="en-US"/>
          </a:p>
        </p:txBody>
      </p:sp>
      <p:sp>
        <p:nvSpPr>
          <p:cNvPr id="25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>
              <a:defRPr/>
            </a:pPr>
            <a:r>
              <a:rPr lang="ko-KR" altLang="en-US"/>
              <a:t>전자 메일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>
              <a:defRPr/>
            </a:pPr>
            <a:r>
              <a:rPr lang="en-US" altLang="ko-KR"/>
              <a:t>Bergqvist@vanarsdelltd.com</a:t>
            </a:r>
            <a:endParaRPr lang="ko-KR" altLang="en-US"/>
          </a:p>
        </p:txBody>
      </p:sp>
      <p:sp>
        <p:nvSpPr>
          <p:cNvPr id="27" name="텍스트 개체 틀 3"/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ko-KR" altLang="en-US"/>
              <a:t>웹 사이트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>
              <a:defRPr/>
            </a:pPr>
            <a:r>
              <a:rPr lang="en-US" altLang="ko-KR"/>
              <a:t>www.vanarsdelltd.com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801544" y="2750589"/>
            <a:ext cx="3754643" cy="100800"/>
            <a:chOff x="808549" y="2750589"/>
            <a:chExt cx="3754643" cy="100800"/>
          </a:xfrm>
        </p:grpSpPr>
        <p:grpSp>
          <p:nvGrpSpPr>
            <p:cNvPr id="11" name="그룹 10"/>
            <p:cNvGrpSpPr/>
            <p:nvPr userDrawn="1"/>
          </p:nvGrpSpPr>
          <p:grpSpPr>
            <a:xfrm rot="0" flipH="1">
              <a:off x="808549" y="2750589"/>
              <a:ext cx="3682321" cy="100800"/>
              <a:chOff x="1033455" y="3240138"/>
              <a:chExt cx="2400945" cy="100800"/>
            </a:xfrm>
          </p:grpSpPr>
          <p:cxnSp>
            <p:nvCxnSpPr>
              <p:cNvPr id="12" name="직선 연결선(S) 11"/>
              <p:cNvCxnSpPr/>
              <p:nvPr userDrawn="1"/>
            </p:nvCxnSpPr>
            <p:spPr>
              <a:xfrm>
                <a:off x="1033455" y="3285674"/>
                <a:ext cx="235054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defRPr/>
                </a:pPr>
                <a:endParaRPr lang="ko-KR" altLang="en-US">
                  <a:latin typeface="맑은 고딕"/>
                  <a:ea typeface="맑은 고딕"/>
                  <a:cs typeface="+mj-cs"/>
                </a:endParaRPr>
              </a:p>
            </p:txBody>
          </p:sp>
        </p:grpSp>
        <p:sp>
          <p:nvSpPr>
            <p:cNvPr id="29" name="타원 28"/>
            <p:cNvSpPr/>
            <p:nvPr userDrawn="1"/>
          </p:nvSpPr>
          <p:spPr>
            <a:xfrm flipH="1">
              <a:off x="4462391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801544" y="1660573"/>
            <a:ext cx="3782200" cy="105664"/>
            <a:chOff x="808549" y="2745725"/>
            <a:chExt cx="3782200" cy="105664"/>
          </a:xfrm>
        </p:grpSpPr>
        <p:grpSp>
          <p:nvGrpSpPr>
            <p:cNvPr id="33" name="그룹 32"/>
            <p:cNvGrpSpPr/>
            <p:nvPr userDrawn="1"/>
          </p:nvGrpSpPr>
          <p:grpSpPr>
            <a:xfrm rot="0" flipH="1">
              <a:off x="808549" y="2750589"/>
              <a:ext cx="3682321" cy="100800"/>
              <a:chOff x="1033455" y="3240138"/>
              <a:chExt cx="2400945" cy="100800"/>
            </a:xfrm>
          </p:grpSpPr>
          <p:cxnSp>
            <p:nvCxnSpPr>
              <p:cNvPr id="35" name="직선 연결선(S) 34"/>
              <p:cNvCxnSpPr/>
              <p:nvPr userDrawn="1"/>
            </p:nvCxnSpPr>
            <p:spPr>
              <a:xfrm>
                <a:off x="1033455" y="3285674"/>
                <a:ext cx="235054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/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defRPr/>
                </a:pPr>
                <a:endParaRPr lang="ko-KR" altLang="en-US">
                  <a:latin typeface="맑은 고딕"/>
                  <a:ea typeface="맑은 고딕"/>
                  <a:cs typeface="+mj-cs"/>
                </a:endParaRPr>
              </a:p>
            </p:txBody>
          </p:sp>
        </p:grpSp>
        <p:sp>
          <p:nvSpPr>
            <p:cNvPr id="34" name="타원 33"/>
            <p:cNvSpPr/>
            <p:nvPr userDrawn="1"/>
          </p:nvSpPr>
          <p:spPr>
            <a:xfrm flipH="1">
              <a:off x="4489948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부록 콘텐츠 레이아웃" preserve="1" userDrawn="1">
  <p:cSld name="부록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부록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5584502" y="1509426"/>
            <a:ext cx="1023048" cy="100800"/>
            <a:chOff x="5580572" y="1509426"/>
            <a:chExt cx="1023048" cy="100800"/>
          </a:xfrm>
        </p:grpSpPr>
        <p:grpSp>
          <p:nvGrpSpPr>
            <p:cNvPr id="11" name="그룹 10"/>
            <p:cNvGrpSpPr/>
            <p:nvPr userDrawn="1"/>
          </p:nvGrpSpPr>
          <p:grpSpPr>
            <a:xfrm rot="0" flipH="1">
              <a:off x="5580572" y="1509426"/>
              <a:ext cx="981568" cy="100800"/>
              <a:chOff x="2241269" y="3240138"/>
              <a:chExt cx="640002" cy="100800"/>
            </a:xfrm>
          </p:grpSpPr>
          <p:cxnSp>
            <p:nvCxnSpPr>
              <p:cNvPr id="12" name="직선 연결선(S) 11"/>
              <p:cNvCxnSpPr/>
              <p:nvPr userDrawn="1"/>
            </p:nvCxnSpPr>
            <p:spPr>
              <a:xfrm>
                <a:off x="2241269" y="3290538"/>
                <a:ext cx="59620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 userDrawn="1"/>
            </p:nvSpPr>
            <p:spPr>
              <a:xfrm>
                <a:off x="2815547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defRPr/>
                </a:pPr>
                <a:endParaRPr lang="ko-KR" altLang="en-US">
                  <a:latin typeface="맑은 고딕"/>
                  <a:ea typeface="맑은 고딕"/>
                  <a:cs typeface="+mj-cs"/>
                </a:endParaRPr>
              </a:p>
            </p:txBody>
          </p:sp>
        </p:grpSp>
        <p:sp>
          <p:nvSpPr>
            <p:cNvPr id="21" name="타원 20"/>
            <p:cNvSpPr/>
            <p:nvPr userDrawn="1"/>
          </p:nvSpPr>
          <p:spPr>
            <a:xfrm flipH="1">
              <a:off x="6502819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추천사 콘텐츠 레이아웃" preserve="1" userDrawn="1">
  <p:cSld name="추천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추천사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9987698" y="1375202"/>
            <a:ext cx="2204304" cy="100800"/>
            <a:chOff x="675502" y="3240138"/>
            <a:chExt cx="1376298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675502" y="3290538"/>
              <a:ext cx="13580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19860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40" name="텍스트 개체 틀 2"/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고객 직함</a:t>
            </a:r>
            <a:endParaRPr lang="ko-KR" altLang="en-US"/>
          </a:p>
        </p:txBody>
      </p:sp>
      <p:sp>
        <p:nvSpPr>
          <p:cNvPr id="41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편집</a:t>
            </a:r>
            <a:br>
              <a:rPr lang="ko-KR" altLang="en-US"/>
            </a:br>
            <a:r>
              <a:rPr lang="ko-KR" altLang="en-US"/>
              <a:t>텍스트</a:t>
            </a:r>
            <a:endParaRPr lang="ko-KR" altLang="en-US"/>
          </a:p>
        </p:txBody>
      </p:sp>
      <p:sp>
        <p:nvSpPr>
          <p:cNvPr id="42" name="그림 개체 틀 2"/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cxnSp>
        <p:nvCxnSpPr>
          <p:cNvPr id="43" name="직선 연결선(S) 42"/>
          <p:cNvCxnSpPr/>
          <p:nvPr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79999" rIns="216000" bIns="179999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8" name="텍스트 개체 틀 2"/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고객 직함</a:t>
            </a:r>
            <a:endParaRPr lang="ko-KR" altLang="en-US"/>
          </a:p>
        </p:txBody>
      </p:sp>
      <p:sp>
        <p:nvSpPr>
          <p:cNvPr id="59" name="텍스트 개체 틀 2"/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편집</a:t>
            </a:r>
            <a:br>
              <a:rPr lang="ko-KR" altLang="en-US"/>
            </a:br>
            <a:r>
              <a:rPr lang="ko-KR" altLang="en-US"/>
              <a:t>텍스트</a:t>
            </a:r>
            <a:endParaRPr lang="ko-KR" altLang="en-US"/>
          </a:p>
        </p:txBody>
      </p:sp>
      <p:sp>
        <p:nvSpPr>
          <p:cNvPr id="60" name="그림 개체 틀 2"/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cxnSp>
        <p:nvCxnSpPr>
          <p:cNvPr id="61" name="직선 연결선(S) 60"/>
          <p:cNvCxnSpPr/>
          <p:nvPr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개체 틀 3"/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79999" rIns="216000" bIns="179999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64" name="텍스트 개체 틀 2"/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600" i="1">
                <a:solidFill>
                  <a:schemeClr val="tx1"/>
                </a:solidFill>
                <a:latin typeface="맑은 고딕"/>
                <a:ea typeface="맑은 고딕"/>
                <a:cs typeface="Segoe UI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고객 직함</a:t>
            </a:r>
            <a:endParaRPr lang="ko-KR" altLang="en-US"/>
          </a:p>
        </p:txBody>
      </p:sp>
      <p:sp>
        <p:nvSpPr>
          <p:cNvPr id="65" name="텍스트 개체 틀 2"/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2000" b="1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편집</a:t>
            </a:r>
            <a:br>
              <a:rPr lang="ko-KR" altLang="en-US"/>
            </a:br>
            <a:r>
              <a:rPr lang="ko-KR" altLang="en-US"/>
              <a:t>텍스트</a:t>
            </a:r>
            <a:endParaRPr lang="ko-KR" altLang="en-US"/>
          </a:p>
        </p:txBody>
      </p:sp>
      <p:sp>
        <p:nvSpPr>
          <p:cNvPr id="66" name="그림 개체 틀 2"/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cxnSp>
        <p:nvCxnSpPr>
          <p:cNvPr id="67" name="직선 연결선(S) 66"/>
          <p:cNvCxnSpPr/>
          <p:nvPr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개체 틀 3"/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79999" rIns="216000" bIns="179999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례 연구 콘텐츠 레이아웃" preserve="1" userDrawn="1">
  <p:cSld name="사례 연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사례 연구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3319328"/>
            <a:ext cx="2830814" cy="100800"/>
            <a:chOff x="-1228304" y="3240138"/>
            <a:chExt cx="2830814" cy="100800"/>
          </a:xfrm>
        </p:grpSpPr>
        <p:cxnSp>
          <p:nvCxnSpPr>
            <p:cNvPr id="13" name="직선 연결선(S) 12"/>
            <p:cNvCxnSpPr/>
            <p:nvPr userDrawn="1"/>
          </p:nvCxnSpPr>
          <p:spPr>
            <a:xfrm>
              <a:off x="-1228304" y="3290538"/>
              <a:ext cx="275421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150171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0" name="직선 연결선(S) 19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None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8" name="텍스트 개체 틀 2"/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휴대폰 및 콘텐츠 레이아웃" preserve="1" userDrawn="1">
  <p:cSld name="휴대폰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제목 편집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/>
                <a:ea typeface="맑은 고딕"/>
                <a:cs typeface="Segoe UI Semibold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/>
            <p:cNvCxnSpPr/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cxnSp>
        <p:nvCxnSpPr>
          <p:cNvPr id="17" name="직선 연결선(S) 16"/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9" name="직선 연결선(S) 18"/>
          <p:cNvCxnSpPr/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3" name="텍스트 개체 틀 2"/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/>
              <a:buChar char="o"/>
              <a:defRPr sz="1400">
                <a:solidFill>
                  <a:schemeClr val="tx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63549" y="1819285"/>
            <a:ext cx="4306824" cy="3648456"/>
          </a:xfrm>
          <a:prstGeom prst="rect">
            <a:avLst/>
          </a:prstGeom>
          <a:blipFill rotWithShape="1">
            <a:blip r:embed="rId2"/>
            <a:srcRect/>
            <a:stretch>
              <a:fillRect t="-200" b="-2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" preserve="1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>
              <a:defRPr/>
            </a:pPr>
            <a:r>
              <a:rPr lang="ko-KR" altLang="en-US"/>
              <a:t>마스터 텍스트</a:t>
            </a:r>
            <a:br>
              <a:rPr lang="ko-KR" altLang="en-US"/>
            </a:br>
            <a:r>
              <a:rPr lang="ko-KR" altLang="en-US"/>
              <a:t>스타일</a:t>
            </a:r>
            <a:endParaRPr lang="ko-KR" altLang="en-US"/>
          </a:p>
        </p:txBody>
      </p:sp>
      <p:sp>
        <p:nvSpPr>
          <p:cNvPr id="23" name="텍스트 개체 틀 3"/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4" name="그림 개체 틀 12"/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25" name="그림 개체 틀 12"/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26" name="텍스트 개체 틀 3"/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>
              <a:defRPr/>
            </a:pPr>
            <a:r>
              <a:rPr lang="ko-KR" altLang="en-US"/>
              <a:t>마스터 텍스트</a:t>
            </a:r>
            <a:br>
              <a:rPr lang="ko-KR" altLang="en-US"/>
            </a:br>
            <a:r>
              <a:rPr lang="ko-KR" altLang="en-US"/>
              <a:t>스타일</a:t>
            </a:r>
            <a:endParaRPr lang="ko-KR" altLang="en-US"/>
          </a:p>
        </p:txBody>
      </p:sp>
      <p:sp>
        <p:nvSpPr>
          <p:cNvPr id="28" name="그림 개체 틀 12"/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0" name="텍스트 개체 틀 3"/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>
              <a:defRPr/>
            </a:pPr>
            <a:r>
              <a:rPr lang="ko-KR" altLang="en-US"/>
              <a:t>마스터 텍스트</a:t>
            </a:r>
            <a:br>
              <a:rPr lang="ko-KR" altLang="en-US"/>
            </a:br>
            <a:r>
              <a:rPr lang="ko-KR" altLang="en-US"/>
              <a:t>스타일</a:t>
            </a:r>
            <a:endParaRPr lang="ko-KR" altLang="en-US"/>
          </a:p>
        </p:txBody>
      </p:sp>
      <p:sp>
        <p:nvSpPr>
          <p:cNvPr id="32" name="텍스트 개체 틀 3"/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3" name="텍스트 개체 틀 3"/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4" name="텍스트 개체 틀 7"/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 w="9525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  <a:cs typeface="Tahoma"/>
              </a:defRPr>
            </a:lvl1pPr>
          </a:lstStyle>
          <a:p>
            <a:pPr lvl="0" rtl="0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6" name="텍스트 개체 틀 7"/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 w="9525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  <a:cs typeface="Tahoma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7" name="텍스트 개체 틀 7"/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 w="9525">
                  <a:solidFill>
                    <a:schemeClr val="tx1"/>
                  </a:solidFill>
                </a:ln>
                <a:noFill/>
                <a:latin typeface="맑은 고딕"/>
                <a:ea typeface="맑은 고딕"/>
                <a:cs typeface="Tahoma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텍스트 개체 틀 3"/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맑은 고딕"/>
                <a:ea typeface="맑은 고딕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8" name="제목 1"/>
          <p:cNvSpPr>
            <a:spLocks noGrp="1"/>
          </p:cNvSpPr>
          <p:nvPr>
            <p:ph type="title" idx="0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rtl="0">
              <a:defRPr/>
            </a:pPr>
            <a:r>
              <a:rPr lang="ko-KR" altLang="en-US"/>
              <a:t>이 서식 파일을 사용하는 방법</a:t>
            </a:r>
            <a:endParaRPr lang="ko-KR" altLang="en-US"/>
          </a:p>
        </p:txBody>
      </p:sp>
      <p:sp>
        <p:nvSpPr>
          <p:cNvPr id="41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 rot="0"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직선 연결선(S) 38"/>
            <p:cNvCxnSpPr/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 rot="0" flipH="1">
            <a:off x="-36577" y="-892801"/>
            <a:ext cx="7069627" cy="7757496"/>
            <a:chOff x="5124362" y="-892801"/>
            <a:chExt cx="7069627" cy="7757496"/>
          </a:xfrm>
        </p:grpSpPr>
        <p:grpSp>
          <p:nvGrpSpPr>
            <p:cNvPr id="39" name=""/>
            <p:cNvGrpSpPr/>
            <p:nvPr userDrawn="1"/>
          </p:nvGrpSpPr>
          <p:grpSpPr>
            <a:xfrm rot="0">
              <a:off x="8882324" y="1428736"/>
              <a:ext cx="1824288" cy="5435959"/>
              <a:chOff x="6248271" y="1500174"/>
              <a:chExt cx="1781773" cy="5435959"/>
            </a:xfrm>
          </p:grpSpPr>
          <p:sp>
            <p:nvSpPr>
              <p:cNvPr id="40" name=""/>
              <p:cNvSpPr/>
              <p:nvPr/>
            </p:nvSpPr>
            <p:spPr>
              <a:xfrm rot="10800000">
                <a:off x="6277478" y="5183567"/>
                <a:ext cx="1752566" cy="1752566"/>
              </a:xfrm>
              <a:prstGeom prst="ellipse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 rot="10800000">
                <a:off x="6277478" y="3955770"/>
                <a:ext cx="1752566" cy="175256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 rot="10800000">
                <a:off x="6248308" y="2727972"/>
                <a:ext cx="1752566" cy="175256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 rot="10800000">
                <a:off x="6248271" y="1500174"/>
                <a:ext cx="1752566" cy="175256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44" name=""/>
            <p:cNvGrpSpPr/>
            <p:nvPr userDrawn="1"/>
          </p:nvGrpSpPr>
          <p:grpSpPr>
            <a:xfrm rot="0">
              <a:off x="10721394" y="0"/>
              <a:ext cx="1472594" cy="5676581"/>
              <a:chOff x="7707312" y="0"/>
              <a:chExt cx="1438275" cy="5676581"/>
            </a:xfrm>
          </p:grpSpPr>
          <p:sp>
            <p:nvSpPr>
              <p:cNvPr id="45" name=""/>
              <p:cNvSpPr/>
              <p:nvPr/>
            </p:nvSpPr>
            <p:spPr>
              <a:xfrm>
                <a:off x="7716837" y="395605"/>
                <a:ext cx="1428750" cy="1736725"/>
              </a:xfrm>
              <a:custGeom>
                <a:avLst/>
                <a:gdLst/>
                <a:cxnLst>
                  <a:cxn ang="0">
                    <a:pos x="547" y="0"/>
                  </a:cxn>
                  <a:cxn ang="0">
                    <a:pos x="492" y="2"/>
                  </a:cxn>
                  <a:cxn ang="0">
                    <a:pos x="436" y="11"/>
                  </a:cxn>
                  <a:cxn ang="0">
                    <a:pos x="384" y="25"/>
                  </a:cxn>
                  <a:cxn ang="0">
                    <a:pos x="334" y="42"/>
                  </a:cxn>
                  <a:cxn ang="0">
                    <a:pos x="286" y="65"/>
                  </a:cxn>
                  <a:cxn ang="0">
                    <a:pos x="242" y="93"/>
                  </a:cxn>
                  <a:cxn ang="0">
                    <a:pos x="198" y="124"/>
                  </a:cxn>
                  <a:cxn ang="0">
                    <a:pos x="160" y="159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6" y="286"/>
                  </a:cxn>
                  <a:cxn ang="0">
                    <a:pos x="43" y="334"/>
                  </a:cxn>
                  <a:cxn ang="0">
                    <a:pos x="25" y="384"/>
                  </a:cxn>
                  <a:cxn ang="0">
                    <a:pos x="12" y="436"/>
                  </a:cxn>
                  <a:cxn ang="0">
                    <a:pos x="3" y="491"/>
                  </a:cxn>
                  <a:cxn ang="0">
                    <a:pos x="0" y="547"/>
                  </a:cxn>
                  <a:cxn ang="0">
                    <a:pos x="0" y="575"/>
                  </a:cxn>
                  <a:cxn ang="0">
                    <a:pos x="6" y="629"/>
                  </a:cxn>
                  <a:cxn ang="0">
                    <a:pos x="17" y="684"/>
                  </a:cxn>
                  <a:cxn ang="0">
                    <a:pos x="34" y="735"/>
                  </a:cxn>
                  <a:cxn ang="0">
                    <a:pos x="54" y="783"/>
                  </a:cxn>
                  <a:cxn ang="0">
                    <a:pos x="79" y="831"/>
                  </a:cxn>
                  <a:cxn ang="0">
                    <a:pos x="109" y="874"/>
                  </a:cxn>
                  <a:cxn ang="0">
                    <a:pos x="142" y="915"/>
                  </a:cxn>
                  <a:cxn ang="0">
                    <a:pos x="180" y="951"/>
                  </a:cxn>
                  <a:cxn ang="0">
                    <a:pos x="219" y="985"/>
                  </a:cxn>
                  <a:cxn ang="0">
                    <a:pos x="264" y="1014"/>
                  </a:cxn>
                  <a:cxn ang="0">
                    <a:pos x="310" y="1040"/>
                  </a:cxn>
                  <a:cxn ang="0">
                    <a:pos x="359" y="1061"/>
                  </a:cxn>
                  <a:cxn ang="0">
                    <a:pos x="410" y="1076"/>
                  </a:cxn>
                  <a:cxn ang="0">
                    <a:pos x="464" y="1087"/>
                  </a:cxn>
                  <a:cxn ang="0">
                    <a:pos x="519" y="1093"/>
                  </a:cxn>
                  <a:cxn ang="0">
                    <a:pos x="547" y="1094"/>
                  </a:cxn>
                  <a:cxn ang="0">
                    <a:pos x="597" y="1092"/>
                  </a:cxn>
                  <a:cxn ang="0">
                    <a:pos x="645" y="1085"/>
                  </a:cxn>
                  <a:cxn ang="0">
                    <a:pos x="693" y="1074"/>
                  </a:cxn>
                  <a:cxn ang="0">
                    <a:pos x="738" y="1060"/>
                  </a:cxn>
                  <a:cxn ang="0">
                    <a:pos x="782" y="1041"/>
                  </a:cxn>
                  <a:cxn ang="0">
                    <a:pos x="823" y="1019"/>
                  </a:cxn>
                  <a:cxn ang="0">
                    <a:pos x="863" y="993"/>
                  </a:cxn>
                  <a:cxn ang="0">
                    <a:pos x="900" y="965"/>
                  </a:cxn>
                  <a:cxn ang="0">
                    <a:pos x="900" y="128"/>
                  </a:cxn>
                  <a:cxn ang="0">
                    <a:pos x="863" y="101"/>
                  </a:cxn>
                  <a:cxn ang="0">
                    <a:pos x="823" y="74"/>
                  </a:cxn>
                  <a:cxn ang="0">
                    <a:pos x="782" y="52"/>
                  </a:cxn>
                  <a:cxn ang="0">
                    <a:pos x="738" y="34"/>
                  </a:cxn>
                  <a:cxn ang="0">
                    <a:pos x="693" y="19"/>
                  </a:cxn>
                  <a:cxn ang="0">
                    <a:pos x="645" y="9"/>
                  </a:cxn>
                  <a:cxn ang="0">
                    <a:pos x="597" y="2"/>
                  </a:cxn>
                  <a:cxn ang="0">
                    <a:pos x="547" y="0"/>
                  </a:cxn>
                </a:cxnLst>
                <a:rect l="0" t="0" r="r" b="b"/>
                <a:pathLst>
                  <a:path w="900" h="1094">
                    <a:moveTo>
                      <a:pt x="547" y="0"/>
                    </a:moveTo>
                    <a:lnTo>
                      <a:pt x="547" y="0"/>
                    </a:lnTo>
                    <a:lnTo>
                      <a:pt x="519" y="0"/>
                    </a:lnTo>
                    <a:lnTo>
                      <a:pt x="492" y="2"/>
                    </a:lnTo>
                    <a:lnTo>
                      <a:pt x="464" y="6"/>
                    </a:lnTo>
                    <a:lnTo>
                      <a:pt x="436" y="11"/>
                    </a:lnTo>
                    <a:lnTo>
                      <a:pt x="410" y="17"/>
                    </a:lnTo>
                    <a:lnTo>
                      <a:pt x="384" y="25"/>
                    </a:lnTo>
                    <a:lnTo>
                      <a:pt x="359" y="33"/>
                    </a:lnTo>
                    <a:lnTo>
                      <a:pt x="334" y="42"/>
                    </a:lnTo>
                    <a:lnTo>
                      <a:pt x="310" y="53"/>
                    </a:lnTo>
                    <a:lnTo>
                      <a:pt x="286" y="65"/>
                    </a:lnTo>
                    <a:lnTo>
                      <a:pt x="264" y="79"/>
                    </a:lnTo>
                    <a:lnTo>
                      <a:pt x="242" y="93"/>
                    </a:lnTo>
                    <a:lnTo>
                      <a:pt x="219" y="109"/>
                    </a:lnTo>
                    <a:lnTo>
                      <a:pt x="198" y="124"/>
                    </a:lnTo>
                    <a:lnTo>
                      <a:pt x="180" y="142"/>
                    </a:lnTo>
                    <a:lnTo>
                      <a:pt x="160" y="159"/>
                    </a:lnTo>
                    <a:lnTo>
                      <a:pt x="142" y="179"/>
                    </a:lnTo>
                    <a:lnTo>
                      <a:pt x="124" y="199"/>
                    </a:lnTo>
                    <a:lnTo>
                      <a:pt x="109" y="219"/>
                    </a:lnTo>
                    <a:lnTo>
                      <a:pt x="93" y="241"/>
                    </a:lnTo>
                    <a:lnTo>
                      <a:pt x="79" y="263"/>
                    </a:lnTo>
                    <a:lnTo>
                      <a:pt x="66" y="286"/>
                    </a:lnTo>
                    <a:lnTo>
                      <a:pt x="54" y="310"/>
                    </a:lnTo>
                    <a:lnTo>
                      <a:pt x="43" y="334"/>
                    </a:lnTo>
                    <a:lnTo>
                      <a:pt x="34" y="359"/>
                    </a:lnTo>
                    <a:lnTo>
                      <a:pt x="25" y="384"/>
                    </a:lnTo>
                    <a:lnTo>
                      <a:pt x="17" y="409"/>
                    </a:lnTo>
                    <a:lnTo>
                      <a:pt x="12" y="436"/>
                    </a:lnTo>
                    <a:lnTo>
                      <a:pt x="6" y="464"/>
                    </a:lnTo>
                    <a:lnTo>
                      <a:pt x="3" y="491"/>
                    </a:lnTo>
                    <a:lnTo>
                      <a:pt x="0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0" y="575"/>
                    </a:lnTo>
                    <a:lnTo>
                      <a:pt x="3" y="603"/>
                    </a:lnTo>
                    <a:lnTo>
                      <a:pt x="6" y="629"/>
                    </a:lnTo>
                    <a:lnTo>
                      <a:pt x="12" y="657"/>
                    </a:lnTo>
                    <a:lnTo>
                      <a:pt x="17" y="684"/>
                    </a:lnTo>
                    <a:lnTo>
                      <a:pt x="25" y="709"/>
                    </a:lnTo>
                    <a:lnTo>
                      <a:pt x="34" y="735"/>
                    </a:lnTo>
                    <a:lnTo>
                      <a:pt x="43" y="760"/>
                    </a:lnTo>
                    <a:lnTo>
                      <a:pt x="54" y="783"/>
                    </a:lnTo>
                    <a:lnTo>
                      <a:pt x="66" y="808"/>
                    </a:lnTo>
                    <a:lnTo>
                      <a:pt x="79" y="831"/>
                    </a:lnTo>
                    <a:lnTo>
                      <a:pt x="93" y="853"/>
                    </a:lnTo>
                    <a:lnTo>
                      <a:pt x="109" y="874"/>
                    </a:lnTo>
                    <a:lnTo>
                      <a:pt x="124" y="895"/>
                    </a:lnTo>
                    <a:lnTo>
                      <a:pt x="142" y="915"/>
                    </a:lnTo>
                    <a:lnTo>
                      <a:pt x="160" y="934"/>
                    </a:lnTo>
                    <a:lnTo>
                      <a:pt x="180" y="951"/>
                    </a:lnTo>
                    <a:lnTo>
                      <a:pt x="198" y="969"/>
                    </a:lnTo>
                    <a:lnTo>
                      <a:pt x="219" y="985"/>
                    </a:lnTo>
                    <a:lnTo>
                      <a:pt x="242" y="1000"/>
                    </a:lnTo>
                    <a:lnTo>
                      <a:pt x="264" y="1014"/>
                    </a:lnTo>
                    <a:lnTo>
                      <a:pt x="286" y="1028"/>
                    </a:lnTo>
                    <a:lnTo>
                      <a:pt x="310" y="1040"/>
                    </a:lnTo>
                    <a:lnTo>
                      <a:pt x="334" y="1051"/>
                    </a:lnTo>
                    <a:lnTo>
                      <a:pt x="359" y="1061"/>
                    </a:lnTo>
                    <a:lnTo>
                      <a:pt x="384" y="1069"/>
                    </a:lnTo>
                    <a:lnTo>
                      <a:pt x="410" y="1076"/>
                    </a:lnTo>
                    <a:lnTo>
                      <a:pt x="436" y="1083"/>
                    </a:lnTo>
                    <a:lnTo>
                      <a:pt x="464" y="1087"/>
                    </a:lnTo>
                    <a:lnTo>
                      <a:pt x="492" y="1091"/>
                    </a:lnTo>
                    <a:lnTo>
                      <a:pt x="519" y="1093"/>
                    </a:lnTo>
                    <a:lnTo>
                      <a:pt x="547" y="1094"/>
                    </a:lnTo>
                    <a:lnTo>
                      <a:pt x="547" y="1094"/>
                    </a:lnTo>
                    <a:lnTo>
                      <a:pt x="572" y="1093"/>
                    </a:lnTo>
                    <a:lnTo>
                      <a:pt x="597" y="1092"/>
                    </a:lnTo>
                    <a:lnTo>
                      <a:pt x="621" y="1088"/>
                    </a:lnTo>
                    <a:lnTo>
                      <a:pt x="645" y="1085"/>
                    </a:lnTo>
                    <a:lnTo>
                      <a:pt x="670" y="1080"/>
                    </a:lnTo>
                    <a:lnTo>
                      <a:pt x="693" y="1074"/>
                    </a:lnTo>
                    <a:lnTo>
                      <a:pt x="716" y="1067"/>
                    </a:lnTo>
                    <a:lnTo>
                      <a:pt x="738" y="1060"/>
                    </a:lnTo>
                    <a:lnTo>
                      <a:pt x="760" y="1051"/>
                    </a:lnTo>
                    <a:lnTo>
                      <a:pt x="782" y="1041"/>
                    </a:lnTo>
                    <a:lnTo>
                      <a:pt x="803" y="1030"/>
                    </a:lnTo>
                    <a:lnTo>
                      <a:pt x="823" y="1019"/>
                    </a:lnTo>
                    <a:lnTo>
                      <a:pt x="843" y="1007"/>
                    </a:lnTo>
                    <a:lnTo>
                      <a:pt x="863" y="993"/>
                    </a:lnTo>
                    <a:lnTo>
                      <a:pt x="882" y="979"/>
                    </a:lnTo>
                    <a:lnTo>
                      <a:pt x="900" y="965"/>
                    </a:lnTo>
                    <a:lnTo>
                      <a:pt x="900" y="128"/>
                    </a:lnTo>
                    <a:lnTo>
                      <a:pt x="900" y="128"/>
                    </a:lnTo>
                    <a:lnTo>
                      <a:pt x="882" y="114"/>
                    </a:lnTo>
                    <a:lnTo>
                      <a:pt x="863" y="101"/>
                    </a:lnTo>
                    <a:lnTo>
                      <a:pt x="843" y="88"/>
                    </a:lnTo>
                    <a:lnTo>
                      <a:pt x="823" y="74"/>
                    </a:lnTo>
                    <a:lnTo>
                      <a:pt x="803" y="63"/>
                    </a:lnTo>
                    <a:lnTo>
                      <a:pt x="782" y="52"/>
                    </a:lnTo>
                    <a:lnTo>
                      <a:pt x="760" y="43"/>
                    </a:lnTo>
                    <a:lnTo>
                      <a:pt x="738" y="34"/>
                    </a:lnTo>
                    <a:lnTo>
                      <a:pt x="716" y="27"/>
                    </a:lnTo>
                    <a:lnTo>
                      <a:pt x="693" y="19"/>
                    </a:lnTo>
                    <a:lnTo>
                      <a:pt x="670" y="13"/>
                    </a:lnTo>
                    <a:lnTo>
                      <a:pt x="645" y="9"/>
                    </a:lnTo>
                    <a:lnTo>
                      <a:pt x="621" y="5"/>
                    </a:lnTo>
                    <a:lnTo>
                      <a:pt x="597" y="2"/>
                    </a:lnTo>
                    <a:lnTo>
                      <a:pt x="572" y="0"/>
                    </a:lnTo>
                    <a:lnTo>
                      <a:pt x="547" y="0"/>
                    </a:lnTo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7707312" y="1577022"/>
                <a:ext cx="1433513" cy="1736725"/>
              </a:xfrm>
              <a:custGeom>
                <a:avLst/>
                <a:gdLst/>
                <a:cxnLst>
                  <a:cxn ang="0">
                    <a:pos x="546" y="0"/>
                  </a:cxn>
                  <a:cxn ang="0">
                    <a:pos x="491" y="4"/>
                  </a:cxn>
                  <a:cxn ang="0">
                    <a:pos x="435" y="11"/>
                  </a:cxn>
                  <a:cxn ang="0">
                    <a:pos x="383" y="26"/>
                  </a:cxn>
                  <a:cxn ang="0">
                    <a:pos x="334" y="43"/>
                  </a:cxn>
                  <a:cxn ang="0">
                    <a:pos x="285" y="67"/>
                  </a:cxn>
                  <a:cxn ang="0">
                    <a:pos x="241" y="94"/>
                  </a:cxn>
                  <a:cxn ang="0">
                    <a:pos x="198" y="125"/>
                  </a:cxn>
                  <a:cxn ang="0">
                    <a:pos x="159" y="161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5" y="287"/>
                  </a:cxn>
                  <a:cxn ang="0">
                    <a:pos x="42" y="334"/>
                  </a:cxn>
                  <a:cxn ang="0">
                    <a:pos x="24" y="385"/>
                  </a:cxn>
                  <a:cxn ang="0">
                    <a:pos x="11" y="437"/>
                  </a:cxn>
                  <a:cxn ang="0">
                    <a:pos x="2" y="491"/>
                  </a:cxn>
                  <a:cxn ang="0">
                    <a:pos x="0" y="548"/>
                  </a:cxn>
                  <a:cxn ang="0">
                    <a:pos x="0" y="575"/>
                  </a:cxn>
                  <a:cxn ang="0">
                    <a:pos x="5" y="631"/>
                  </a:cxn>
                  <a:cxn ang="0">
                    <a:pos x="16" y="684"/>
                  </a:cxn>
                  <a:cxn ang="0">
                    <a:pos x="33" y="736"/>
                  </a:cxn>
                  <a:cxn ang="0">
                    <a:pos x="53" y="784"/>
                  </a:cxn>
                  <a:cxn ang="0">
                    <a:pos x="78" y="831"/>
                  </a:cxn>
                  <a:cxn ang="0">
                    <a:pos x="108" y="875"/>
                  </a:cxn>
                  <a:cxn ang="0">
                    <a:pos x="141" y="915"/>
                  </a:cxn>
                  <a:cxn ang="0">
                    <a:pos x="179" y="952"/>
                  </a:cxn>
                  <a:cxn ang="0">
                    <a:pos x="219" y="986"/>
                  </a:cxn>
                  <a:cxn ang="0">
                    <a:pos x="263" y="1016"/>
                  </a:cxn>
                  <a:cxn ang="0">
                    <a:pos x="309" y="1041"/>
                  </a:cxn>
                  <a:cxn ang="0">
                    <a:pos x="358" y="1061"/>
                  </a:cxn>
                  <a:cxn ang="0">
                    <a:pos x="409" y="1077"/>
                  </a:cxn>
                  <a:cxn ang="0">
                    <a:pos x="463" y="1089"/>
                  </a:cxn>
                  <a:cxn ang="0">
                    <a:pos x="518" y="1094"/>
                  </a:cxn>
                  <a:cxn ang="0">
                    <a:pos x="546" y="1094"/>
                  </a:cxn>
                  <a:cxn ang="0">
                    <a:pos x="597" y="1092"/>
                  </a:cxn>
                  <a:cxn ang="0">
                    <a:pos x="647" y="1085"/>
                  </a:cxn>
                  <a:cxn ang="0">
                    <a:pos x="694" y="1074"/>
                  </a:cxn>
                  <a:cxn ang="0">
                    <a:pos x="741" y="1059"/>
                  </a:cxn>
                  <a:cxn ang="0">
                    <a:pos x="785" y="1040"/>
                  </a:cxn>
                  <a:cxn ang="0">
                    <a:pos x="827" y="1018"/>
                  </a:cxn>
                  <a:cxn ang="0">
                    <a:pos x="867" y="991"/>
                  </a:cxn>
                  <a:cxn ang="0">
                    <a:pos x="903" y="961"/>
                  </a:cxn>
                  <a:cxn ang="0">
                    <a:pos x="903" y="134"/>
                  </a:cxn>
                  <a:cxn ang="0">
                    <a:pos x="867" y="104"/>
                  </a:cxn>
                  <a:cxn ang="0">
                    <a:pos x="827" y="78"/>
                  </a:cxn>
                  <a:cxn ang="0">
                    <a:pos x="785" y="56"/>
                  </a:cxn>
                  <a:cxn ang="0">
                    <a:pos x="741" y="36"/>
                  </a:cxn>
                  <a:cxn ang="0">
                    <a:pos x="694" y="21"/>
                  </a:cxn>
                  <a:cxn ang="0">
                    <a:pos x="647" y="10"/>
                  </a:cxn>
                  <a:cxn ang="0">
                    <a:pos x="597" y="2"/>
                  </a:cxn>
                  <a:cxn ang="0">
                    <a:pos x="546" y="0"/>
                  </a:cxn>
                </a:cxnLst>
                <a:rect l="0" t="0" r="r" b="b"/>
                <a:pathLst>
                  <a:path w="903" h="1094">
                    <a:moveTo>
                      <a:pt x="546" y="0"/>
                    </a:moveTo>
                    <a:lnTo>
                      <a:pt x="546" y="0"/>
                    </a:lnTo>
                    <a:lnTo>
                      <a:pt x="518" y="1"/>
                    </a:lnTo>
                    <a:lnTo>
                      <a:pt x="491" y="4"/>
                    </a:lnTo>
                    <a:lnTo>
                      <a:pt x="463" y="7"/>
                    </a:lnTo>
                    <a:lnTo>
                      <a:pt x="435" y="11"/>
                    </a:lnTo>
                    <a:lnTo>
                      <a:pt x="409" y="18"/>
                    </a:lnTo>
                    <a:lnTo>
                      <a:pt x="383" y="26"/>
                    </a:lnTo>
                    <a:lnTo>
                      <a:pt x="358" y="33"/>
                    </a:lnTo>
                    <a:lnTo>
                      <a:pt x="334" y="43"/>
                    </a:lnTo>
                    <a:lnTo>
                      <a:pt x="309" y="54"/>
                    </a:lnTo>
                    <a:lnTo>
                      <a:pt x="285" y="67"/>
                    </a:lnTo>
                    <a:lnTo>
                      <a:pt x="263" y="80"/>
                    </a:lnTo>
                    <a:lnTo>
                      <a:pt x="241" y="94"/>
                    </a:lnTo>
                    <a:lnTo>
                      <a:pt x="219" y="110"/>
                    </a:lnTo>
                    <a:lnTo>
                      <a:pt x="198" y="125"/>
                    </a:lnTo>
                    <a:lnTo>
                      <a:pt x="179" y="143"/>
                    </a:lnTo>
                    <a:lnTo>
                      <a:pt x="159" y="161"/>
                    </a:lnTo>
                    <a:lnTo>
                      <a:pt x="141" y="179"/>
                    </a:lnTo>
                    <a:lnTo>
                      <a:pt x="124" y="199"/>
                    </a:lnTo>
                    <a:lnTo>
                      <a:pt x="108" y="220"/>
                    </a:lnTo>
                    <a:lnTo>
                      <a:pt x="93" y="241"/>
                    </a:lnTo>
                    <a:lnTo>
                      <a:pt x="78" y="263"/>
                    </a:lnTo>
                    <a:lnTo>
                      <a:pt x="65" y="287"/>
                    </a:lnTo>
                    <a:lnTo>
                      <a:pt x="53" y="310"/>
                    </a:lnTo>
                    <a:lnTo>
                      <a:pt x="42" y="334"/>
                    </a:lnTo>
                    <a:lnTo>
                      <a:pt x="33" y="360"/>
                    </a:lnTo>
                    <a:lnTo>
                      <a:pt x="24" y="385"/>
                    </a:lnTo>
                    <a:lnTo>
                      <a:pt x="16" y="411"/>
                    </a:lnTo>
                    <a:lnTo>
                      <a:pt x="11" y="437"/>
                    </a:lnTo>
                    <a:lnTo>
                      <a:pt x="5" y="465"/>
                    </a:lnTo>
                    <a:lnTo>
                      <a:pt x="2" y="491"/>
                    </a:lnTo>
                    <a:lnTo>
                      <a:pt x="0" y="519"/>
                    </a:lnTo>
                    <a:lnTo>
                      <a:pt x="0" y="548"/>
                    </a:lnTo>
                    <a:lnTo>
                      <a:pt x="0" y="548"/>
                    </a:lnTo>
                    <a:lnTo>
                      <a:pt x="0" y="575"/>
                    </a:lnTo>
                    <a:lnTo>
                      <a:pt x="2" y="603"/>
                    </a:lnTo>
                    <a:lnTo>
                      <a:pt x="5" y="631"/>
                    </a:lnTo>
                    <a:lnTo>
                      <a:pt x="11" y="658"/>
                    </a:lnTo>
                    <a:lnTo>
                      <a:pt x="16" y="684"/>
                    </a:lnTo>
                    <a:lnTo>
                      <a:pt x="24" y="710"/>
                    </a:lnTo>
                    <a:lnTo>
                      <a:pt x="33" y="736"/>
                    </a:lnTo>
                    <a:lnTo>
                      <a:pt x="42" y="760"/>
                    </a:lnTo>
                    <a:lnTo>
                      <a:pt x="53" y="784"/>
                    </a:lnTo>
                    <a:lnTo>
                      <a:pt x="65" y="809"/>
                    </a:lnTo>
                    <a:lnTo>
                      <a:pt x="78" y="831"/>
                    </a:lnTo>
                    <a:lnTo>
                      <a:pt x="93" y="853"/>
                    </a:lnTo>
                    <a:lnTo>
                      <a:pt x="108" y="875"/>
                    </a:lnTo>
                    <a:lnTo>
                      <a:pt x="124" y="895"/>
                    </a:lnTo>
                    <a:lnTo>
                      <a:pt x="141" y="915"/>
                    </a:lnTo>
                    <a:lnTo>
                      <a:pt x="159" y="935"/>
                    </a:lnTo>
                    <a:lnTo>
                      <a:pt x="179" y="952"/>
                    </a:lnTo>
                    <a:lnTo>
                      <a:pt x="198" y="969"/>
                    </a:lnTo>
                    <a:lnTo>
                      <a:pt x="219" y="986"/>
                    </a:lnTo>
                    <a:lnTo>
                      <a:pt x="241" y="1001"/>
                    </a:lnTo>
                    <a:lnTo>
                      <a:pt x="263" y="1016"/>
                    </a:lnTo>
                    <a:lnTo>
                      <a:pt x="285" y="1029"/>
                    </a:lnTo>
                    <a:lnTo>
                      <a:pt x="309" y="1041"/>
                    </a:lnTo>
                    <a:lnTo>
                      <a:pt x="334" y="1052"/>
                    </a:lnTo>
                    <a:lnTo>
                      <a:pt x="358" y="1061"/>
                    </a:lnTo>
                    <a:lnTo>
                      <a:pt x="383" y="1070"/>
                    </a:lnTo>
                    <a:lnTo>
                      <a:pt x="409" y="1077"/>
                    </a:lnTo>
                    <a:lnTo>
                      <a:pt x="435" y="1083"/>
                    </a:lnTo>
                    <a:lnTo>
                      <a:pt x="463" y="1089"/>
                    </a:lnTo>
                    <a:lnTo>
                      <a:pt x="491" y="1092"/>
                    </a:lnTo>
                    <a:lnTo>
                      <a:pt x="518" y="1094"/>
                    </a:lnTo>
                    <a:lnTo>
                      <a:pt x="546" y="1094"/>
                    </a:lnTo>
                    <a:lnTo>
                      <a:pt x="546" y="1094"/>
                    </a:lnTo>
                    <a:lnTo>
                      <a:pt x="571" y="1094"/>
                    </a:lnTo>
                    <a:lnTo>
                      <a:pt x="597" y="1092"/>
                    </a:lnTo>
                    <a:lnTo>
                      <a:pt x="621" y="1090"/>
                    </a:lnTo>
                    <a:lnTo>
                      <a:pt x="647" y="1085"/>
                    </a:lnTo>
                    <a:lnTo>
                      <a:pt x="670" y="1081"/>
                    </a:lnTo>
                    <a:lnTo>
                      <a:pt x="694" y="1074"/>
                    </a:lnTo>
                    <a:lnTo>
                      <a:pt x="717" y="1067"/>
                    </a:lnTo>
                    <a:lnTo>
                      <a:pt x="741" y="1059"/>
                    </a:lnTo>
                    <a:lnTo>
                      <a:pt x="763" y="1050"/>
                    </a:lnTo>
                    <a:lnTo>
                      <a:pt x="785" y="1040"/>
                    </a:lnTo>
                    <a:lnTo>
                      <a:pt x="806" y="1029"/>
                    </a:lnTo>
                    <a:lnTo>
                      <a:pt x="827" y="1018"/>
                    </a:lnTo>
                    <a:lnTo>
                      <a:pt x="847" y="1004"/>
                    </a:lnTo>
                    <a:lnTo>
                      <a:pt x="867" y="991"/>
                    </a:lnTo>
                    <a:lnTo>
                      <a:pt x="886" y="977"/>
                    </a:lnTo>
                    <a:lnTo>
                      <a:pt x="903" y="961"/>
                    </a:lnTo>
                    <a:lnTo>
                      <a:pt x="903" y="134"/>
                    </a:lnTo>
                    <a:lnTo>
                      <a:pt x="903" y="134"/>
                    </a:lnTo>
                    <a:lnTo>
                      <a:pt x="886" y="119"/>
                    </a:lnTo>
                    <a:lnTo>
                      <a:pt x="867" y="104"/>
                    </a:lnTo>
                    <a:lnTo>
                      <a:pt x="847" y="91"/>
                    </a:lnTo>
                    <a:lnTo>
                      <a:pt x="827" y="78"/>
                    </a:lnTo>
                    <a:lnTo>
                      <a:pt x="806" y="67"/>
                    </a:lnTo>
                    <a:lnTo>
                      <a:pt x="785" y="56"/>
                    </a:lnTo>
                    <a:lnTo>
                      <a:pt x="763" y="46"/>
                    </a:lnTo>
                    <a:lnTo>
                      <a:pt x="741" y="36"/>
                    </a:lnTo>
                    <a:lnTo>
                      <a:pt x="717" y="28"/>
                    </a:lnTo>
                    <a:lnTo>
                      <a:pt x="694" y="21"/>
                    </a:lnTo>
                    <a:lnTo>
                      <a:pt x="670" y="15"/>
                    </a:lnTo>
                    <a:lnTo>
                      <a:pt x="647" y="10"/>
                    </a:lnTo>
                    <a:lnTo>
                      <a:pt x="621" y="6"/>
                    </a:lnTo>
                    <a:lnTo>
                      <a:pt x="597" y="2"/>
                    </a:lnTo>
                    <a:lnTo>
                      <a:pt x="571" y="1"/>
                    </a:lnTo>
                    <a:lnTo>
                      <a:pt x="546" y="0"/>
                    </a:lnTo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7707312" y="2758439"/>
                <a:ext cx="1435100" cy="1736725"/>
              </a:xfrm>
              <a:custGeom>
                <a:avLst/>
                <a:gdLst/>
                <a:cxnLst>
                  <a:cxn ang="0">
                    <a:pos x="548" y="0"/>
                  </a:cxn>
                  <a:cxn ang="0">
                    <a:pos x="491" y="3"/>
                  </a:cxn>
                  <a:cxn ang="0">
                    <a:pos x="437" y="11"/>
                  </a:cxn>
                  <a:cxn ang="0">
                    <a:pos x="385" y="24"/>
                  </a:cxn>
                  <a:cxn ang="0">
                    <a:pos x="336" y="43"/>
                  </a:cxn>
                  <a:cxn ang="0">
                    <a:pos x="287" y="66"/>
                  </a:cxn>
                  <a:cxn ang="0">
                    <a:pos x="243" y="94"/>
                  </a:cxn>
                  <a:cxn ang="0">
                    <a:pos x="199" y="125"/>
                  </a:cxn>
                  <a:cxn ang="0">
                    <a:pos x="161" y="160"/>
                  </a:cxn>
                  <a:cxn ang="0">
                    <a:pos x="125" y="199"/>
                  </a:cxn>
                  <a:cxn ang="0">
                    <a:pos x="94" y="241"/>
                  </a:cxn>
                  <a:cxn ang="0">
                    <a:pos x="67" y="286"/>
                  </a:cxn>
                  <a:cxn ang="0">
                    <a:pos x="44" y="334"/>
                  </a:cxn>
                  <a:cxn ang="0">
                    <a:pos x="26" y="385"/>
                  </a:cxn>
                  <a:cxn ang="0">
                    <a:pos x="13" y="437"/>
                  </a:cxn>
                  <a:cxn ang="0">
                    <a:pos x="4" y="491"/>
                  </a:cxn>
                  <a:cxn ang="0">
                    <a:pos x="0" y="547"/>
                  </a:cxn>
                  <a:cxn ang="0">
                    <a:pos x="2" y="575"/>
                  </a:cxn>
                  <a:cxn ang="0">
                    <a:pos x="7" y="630"/>
                  </a:cxn>
                  <a:cxn ang="0">
                    <a:pos x="18" y="683"/>
                  </a:cxn>
                  <a:cxn ang="0">
                    <a:pos x="35" y="735"/>
                  </a:cxn>
                  <a:cxn ang="0">
                    <a:pos x="55" y="784"/>
                  </a:cxn>
                  <a:cxn ang="0">
                    <a:pos x="80" y="830"/>
                  </a:cxn>
                  <a:cxn ang="0">
                    <a:pos x="110" y="875"/>
                  </a:cxn>
                  <a:cxn ang="0">
                    <a:pos x="143" y="914"/>
                  </a:cxn>
                  <a:cxn ang="0">
                    <a:pos x="181" y="952"/>
                  </a:cxn>
                  <a:cxn ang="0">
                    <a:pos x="221" y="985"/>
                  </a:cxn>
                  <a:cxn ang="0">
                    <a:pos x="265" y="1015"/>
                  </a:cxn>
                  <a:cxn ang="0">
                    <a:pos x="311" y="1039"/>
                  </a:cxn>
                  <a:cxn ang="0">
                    <a:pos x="360" y="1060"/>
                  </a:cxn>
                  <a:cxn ang="0">
                    <a:pos x="411" y="1077"/>
                  </a:cxn>
                  <a:cxn ang="0">
                    <a:pos x="465" y="1087"/>
                  </a:cxn>
                  <a:cxn ang="0">
                    <a:pos x="520" y="1094"/>
                  </a:cxn>
                  <a:cxn ang="0">
                    <a:pos x="548" y="1094"/>
                  </a:cxn>
                  <a:cxn ang="0">
                    <a:pos x="599" y="1091"/>
                  </a:cxn>
                  <a:cxn ang="0">
                    <a:pos x="647" y="1085"/>
                  </a:cxn>
                  <a:cxn ang="0">
                    <a:pos x="695" y="1074"/>
                  </a:cxn>
                  <a:cxn ang="0">
                    <a:pos x="741" y="1058"/>
                  </a:cxn>
                  <a:cxn ang="0">
                    <a:pos x="786" y="1039"/>
                  </a:cxn>
                  <a:cxn ang="0">
                    <a:pos x="828" y="1017"/>
                  </a:cxn>
                  <a:cxn ang="0">
                    <a:pos x="868" y="991"/>
                  </a:cxn>
                  <a:cxn ang="0">
                    <a:pos x="904" y="962"/>
                  </a:cxn>
                  <a:cxn ang="0">
                    <a:pos x="904" y="131"/>
                  </a:cxn>
                  <a:cxn ang="0">
                    <a:pos x="868" y="103"/>
                  </a:cxn>
                  <a:cxn ang="0">
                    <a:pos x="828" y="76"/>
                  </a:cxn>
                  <a:cxn ang="0">
                    <a:pos x="786" y="54"/>
                  </a:cxn>
                  <a:cxn ang="0">
                    <a:pos x="741" y="35"/>
                  </a:cxn>
                  <a:cxn ang="0">
                    <a:pos x="695" y="20"/>
                  </a:cxn>
                  <a:cxn ang="0">
                    <a:pos x="647" y="9"/>
                  </a:cxn>
                  <a:cxn ang="0">
                    <a:pos x="599" y="2"/>
                  </a:cxn>
                  <a:cxn ang="0">
                    <a:pos x="548" y="0"/>
                  </a:cxn>
                </a:cxnLst>
                <a:rect l="0" t="0" r="r" b="b"/>
                <a:pathLst>
                  <a:path w="904" h="1094">
                    <a:moveTo>
                      <a:pt x="548" y="0"/>
                    </a:moveTo>
                    <a:lnTo>
                      <a:pt x="548" y="0"/>
                    </a:lnTo>
                    <a:lnTo>
                      <a:pt x="520" y="1"/>
                    </a:lnTo>
                    <a:lnTo>
                      <a:pt x="491" y="3"/>
                    </a:lnTo>
                    <a:lnTo>
                      <a:pt x="465" y="6"/>
                    </a:lnTo>
                    <a:lnTo>
                      <a:pt x="437" y="11"/>
                    </a:lnTo>
                    <a:lnTo>
                      <a:pt x="411" y="17"/>
                    </a:lnTo>
                    <a:lnTo>
                      <a:pt x="385" y="24"/>
                    </a:lnTo>
                    <a:lnTo>
                      <a:pt x="360" y="33"/>
                    </a:lnTo>
                    <a:lnTo>
                      <a:pt x="336" y="43"/>
                    </a:lnTo>
                    <a:lnTo>
                      <a:pt x="311" y="54"/>
                    </a:lnTo>
                    <a:lnTo>
                      <a:pt x="287" y="66"/>
                    </a:lnTo>
                    <a:lnTo>
                      <a:pt x="265" y="79"/>
                    </a:lnTo>
                    <a:lnTo>
                      <a:pt x="243" y="94"/>
                    </a:lnTo>
                    <a:lnTo>
                      <a:pt x="221" y="108"/>
                    </a:lnTo>
                    <a:lnTo>
                      <a:pt x="199" y="125"/>
                    </a:lnTo>
                    <a:lnTo>
                      <a:pt x="181" y="142"/>
                    </a:lnTo>
                    <a:lnTo>
                      <a:pt x="161" y="160"/>
                    </a:lnTo>
                    <a:lnTo>
                      <a:pt x="143" y="179"/>
                    </a:lnTo>
                    <a:lnTo>
                      <a:pt x="125" y="199"/>
                    </a:lnTo>
                    <a:lnTo>
                      <a:pt x="110" y="220"/>
                    </a:lnTo>
                    <a:lnTo>
                      <a:pt x="94" y="241"/>
                    </a:lnTo>
                    <a:lnTo>
                      <a:pt x="80" y="263"/>
                    </a:lnTo>
                    <a:lnTo>
                      <a:pt x="67" y="286"/>
                    </a:lnTo>
                    <a:lnTo>
                      <a:pt x="55" y="309"/>
                    </a:lnTo>
                    <a:lnTo>
                      <a:pt x="44" y="334"/>
                    </a:lnTo>
                    <a:lnTo>
                      <a:pt x="35" y="359"/>
                    </a:lnTo>
                    <a:lnTo>
                      <a:pt x="26" y="385"/>
                    </a:lnTo>
                    <a:lnTo>
                      <a:pt x="18" y="410"/>
                    </a:lnTo>
                    <a:lnTo>
                      <a:pt x="13" y="437"/>
                    </a:lnTo>
                    <a:lnTo>
                      <a:pt x="7" y="463"/>
                    </a:lnTo>
                    <a:lnTo>
                      <a:pt x="4" y="491"/>
                    </a:lnTo>
                    <a:lnTo>
                      <a:pt x="2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2" y="575"/>
                    </a:lnTo>
                    <a:lnTo>
                      <a:pt x="4" y="603"/>
                    </a:lnTo>
                    <a:lnTo>
                      <a:pt x="7" y="630"/>
                    </a:lnTo>
                    <a:lnTo>
                      <a:pt x="13" y="657"/>
                    </a:lnTo>
                    <a:lnTo>
                      <a:pt x="18" y="683"/>
                    </a:lnTo>
                    <a:lnTo>
                      <a:pt x="26" y="710"/>
                    </a:lnTo>
                    <a:lnTo>
                      <a:pt x="35" y="735"/>
                    </a:lnTo>
                    <a:lnTo>
                      <a:pt x="44" y="760"/>
                    </a:lnTo>
                    <a:lnTo>
                      <a:pt x="55" y="784"/>
                    </a:lnTo>
                    <a:lnTo>
                      <a:pt x="67" y="807"/>
                    </a:lnTo>
                    <a:lnTo>
                      <a:pt x="80" y="830"/>
                    </a:lnTo>
                    <a:lnTo>
                      <a:pt x="94" y="853"/>
                    </a:lnTo>
                    <a:lnTo>
                      <a:pt x="110" y="875"/>
                    </a:lnTo>
                    <a:lnTo>
                      <a:pt x="125" y="895"/>
                    </a:lnTo>
                    <a:lnTo>
                      <a:pt x="143" y="914"/>
                    </a:lnTo>
                    <a:lnTo>
                      <a:pt x="161" y="933"/>
                    </a:lnTo>
                    <a:lnTo>
                      <a:pt x="181" y="952"/>
                    </a:lnTo>
                    <a:lnTo>
                      <a:pt x="199" y="969"/>
                    </a:lnTo>
                    <a:lnTo>
                      <a:pt x="221" y="985"/>
                    </a:lnTo>
                    <a:lnTo>
                      <a:pt x="243" y="1001"/>
                    </a:lnTo>
                    <a:lnTo>
                      <a:pt x="265" y="1015"/>
                    </a:lnTo>
                    <a:lnTo>
                      <a:pt x="287" y="1027"/>
                    </a:lnTo>
                    <a:lnTo>
                      <a:pt x="311" y="1039"/>
                    </a:lnTo>
                    <a:lnTo>
                      <a:pt x="336" y="1050"/>
                    </a:lnTo>
                    <a:lnTo>
                      <a:pt x="360" y="1060"/>
                    </a:lnTo>
                    <a:lnTo>
                      <a:pt x="385" y="1069"/>
                    </a:lnTo>
                    <a:lnTo>
                      <a:pt x="411" y="1077"/>
                    </a:lnTo>
                    <a:lnTo>
                      <a:pt x="437" y="1083"/>
                    </a:lnTo>
                    <a:lnTo>
                      <a:pt x="465" y="1087"/>
                    </a:lnTo>
                    <a:lnTo>
                      <a:pt x="491" y="1091"/>
                    </a:lnTo>
                    <a:lnTo>
                      <a:pt x="520" y="1094"/>
                    </a:lnTo>
                    <a:lnTo>
                      <a:pt x="548" y="1094"/>
                    </a:lnTo>
                    <a:lnTo>
                      <a:pt x="548" y="1094"/>
                    </a:lnTo>
                    <a:lnTo>
                      <a:pt x="573" y="1094"/>
                    </a:lnTo>
                    <a:lnTo>
                      <a:pt x="599" y="1091"/>
                    </a:lnTo>
                    <a:lnTo>
                      <a:pt x="623" y="1089"/>
                    </a:lnTo>
                    <a:lnTo>
                      <a:pt x="647" y="1085"/>
                    </a:lnTo>
                    <a:lnTo>
                      <a:pt x="672" y="1079"/>
                    </a:lnTo>
                    <a:lnTo>
                      <a:pt x="695" y="1074"/>
                    </a:lnTo>
                    <a:lnTo>
                      <a:pt x="718" y="1067"/>
                    </a:lnTo>
                    <a:lnTo>
                      <a:pt x="741" y="1058"/>
                    </a:lnTo>
                    <a:lnTo>
                      <a:pt x="764" y="1049"/>
                    </a:lnTo>
                    <a:lnTo>
                      <a:pt x="786" y="1039"/>
                    </a:lnTo>
                    <a:lnTo>
                      <a:pt x="807" y="1028"/>
                    </a:lnTo>
                    <a:lnTo>
                      <a:pt x="828" y="1017"/>
                    </a:lnTo>
                    <a:lnTo>
                      <a:pt x="848" y="1004"/>
                    </a:lnTo>
                    <a:lnTo>
                      <a:pt x="868" y="991"/>
                    </a:lnTo>
                    <a:lnTo>
                      <a:pt x="886" y="976"/>
                    </a:lnTo>
                    <a:lnTo>
                      <a:pt x="904" y="962"/>
                    </a:lnTo>
                    <a:lnTo>
                      <a:pt x="904" y="131"/>
                    </a:lnTo>
                    <a:lnTo>
                      <a:pt x="904" y="131"/>
                    </a:lnTo>
                    <a:lnTo>
                      <a:pt x="886" y="117"/>
                    </a:lnTo>
                    <a:lnTo>
                      <a:pt x="868" y="103"/>
                    </a:lnTo>
                    <a:lnTo>
                      <a:pt x="848" y="89"/>
                    </a:lnTo>
                    <a:lnTo>
                      <a:pt x="828" y="76"/>
                    </a:lnTo>
                    <a:lnTo>
                      <a:pt x="807" y="65"/>
                    </a:lnTo>
                    <a:lnTo>
                      <a:pt x="786" y="54"/>
                    </a:lnTo>
                    <a:lnTo>
                      <a:pt x="764" y="44"/>
                    </a:lnTo>
                    <a:lnTo>
                      <a:pt x="741" y="35"/>
                    </a:lnTo>
                    <a:lnTo>
                      <a:pt x="718" y="27"/>
                    </a:lnTo>
                    <a:lnTo>
                      <a:pt x="695" y="20"/>
                    </a:lnTo>
                    <a:lnTo>
                      <a:pt x="672" y="14"/>
                    </a:lnTo>
                    <a:lnTo>
                      <a:pt x="647" y="9"/>
                    </a:lnTo>
                    <a:lnTo>
                      <a:pt x="623" y="5"/>
                    </a:lnTo>
                    <a:lnTo>
                      <a:pt x="599" y="2"/>
                    </a:lnTo>
                    <a:lnTo>
                      <a:pt x="573" y="1"/>
                    </a:lnTo>
                    <a:lnTo>
                      <a:pt x="548" y="0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7707312" y="3939856"/>
                <a:ext cx="1433513" cy="1736725"/>
              </a:xfrm>
              <a:custGeom>
                <a:avLst/>
                <a:gdLst/>
                <a:cxnLst>
                  <a:cxn ang="0">
                    <a:pos x="547" y="0"/>
                  </a:cxn>
                  <a:cxn ang="0">
                    <a:pos x="490" y="3"/>
                  </a:cxn>
                  <a:cxn ang="0">
                    <a:pos x="436" y="11"/>
                  </a:cxn>
                  <a:cxn ang="0">
                    <a:pos x="384" y="25"/>
                  </a:cxn>
                  <a:cxn ang="0">
                    <a:pos x="334" y="43"/>
                  </a:cxn>
                  <a:cxn ang="0">
                    <a:pos x="286" y="66"/>
                  </a:cxn>
                  <a:cxn ang="0">
                    <a:pos x="242" y="94"/>
                  </a:cxn>
                  <a:cxn ang="0">
                    <a:pos x="198" y="125"/>
                  </a:cxn>
                  <a:cxn ang="0">
                    <a:pos x="160" y="160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6" y="286"/>
                  </a:cxn>
                  <a:cxn ang="0">
                    <a:pos x="42" y="334"/>
                  </a:cxn>
                  <a:cxn ang="0">
                    <a:pos x="25" y="385"/>
                  </a:cxn>
                  <a:cxn ang="0">
                    <a:pos x="11" y="437"/>
                  </a:cxn>
                  <a:cxn ang="0">
                    <a:pos x="3" y="491"/>
                  </a:cxn>
                  <a:cxn ang="0">
                    <a:pos x="0" y="547"/>
                  </a:cxn>
                  <a:cxn ang="0">
                    <a:pos x="0" y="575"/>
                  </a:cxn>
                  <a:cxn ang="0">
                    <a:pos x="6" y="630"/>
                  </a:cxn>
                  <a:cxn ang="0">
                    <a:pos x="17" y="683"/>
                  </a:cxn>
                  <a:cxn ang="0">
                    <a:pos x="34" y="735"/>
                  </a:cxn>
                  <a:cxn ang="0">
                    <a:pos x="53" y="784"/>
                  </a:cxn>
                  <a:cxn ang="0">
                    <a:pos x="79" y="831"/>
                  </a:cxn>
                  <a:cxn ang="0">
                    <a:pos x="109" y="875"/>
                  </a:cxn>
                  <a:cxn ang="0">
                    <a:pos x="142" y="915"/>
                  </a:cxn>
                  <a:cxn ang="0">
                    <a:pos x="180" y="952"/>
                  </a:cxn>
                  <a:cxn ang="0">
                    <a:pos x="219" y="985"/>
                  </a:cxn>
                  <a:cxn ang="0">
                    <a:pos x="264" y="1015"/>
                  </a:cxn>
                  <a:cxn ang="0">
                    <a:pos x="310" y="1041"/>
                  </a:cxn>
                  <a:cxn ang="0">
                    <a:pos x="359" y="1061"/>
                  </a:cxn>
                  <a:cxn ang="0">
                    <a:pos x="410" y="1077"/>
                  </a:cxn>
                  <a:cxn ang="0">
                    <a:pos x="464" y="1088"/>
                  </a:cxn>
                  <a:cxn ang="0">
                    <a:pos x="519" y="1094"/>
                  </a:cxn>
                  <a:cxn ang="0">
                    <a:pos x="547" y="1094"/>
                  </a:cxn>
                  <a:cxn ang="0">
                    <a:pos x="598" y="1092"/>
                  </a:cxn>
                  <a:cxn ang="0">
                    <a:pos x="646" y="1085"/>
                  </a:cxn>
                  <a:cxn ang="0">
                    <a:pos x="694" y="1074"/>
                  </a:cxn>
                  <a:cxn ang="0">
                    <a:pos x="740" y="1059"/>
                  </a:cxn>
                  <a:cxn ang="0">
                    <a:pos x="783" y="1041"/>
                  </a:cxn>
                  <a:cxn ang="0">
                    <a:pos x="825" y="1017"/>
                  </a:cxn>
                  <a:cxn ang="0">
                    <a:pos x="865" y="992"/>
                  </a:cxn>
                  <a:cxn ang="0">
                    <a:pos x="903" y="962"/>
                  </a:cxn>
                  <a:cxn ang="0">
                    <a:pos x="903" y="132"/>
                  </a:cxn>
                  <a:cxn ang="0">
                    <a:pos x="865" y="103"/>
                  </a:cxn>
                  <a:cxn ang="0">
                    <a:pos x="825" y="76"/>
                  </a:cxn>
                  <a:cxn ang="0">
                    <a:pos x="783" y="54"/>
                  </a:cxn>
                  <a:cxn ang="0">
                    <a:pos x="740" y="35"/>
                  </a:cxn>
                  <a:cxn ang="0">
                    <a:pos x="694" y="20"/>
                  </a:cxn>
                  <a:cxn ang="0">
                    <a:pos x="646" y="9"/>
                  </a:cxn>
                  <a:cxn ang="0">
                    <a:pos x="598" y="2"/>
                  </a:cxn>
                  <a:cxn ang="0">
                    <a:pos x="547" y="0"/>
                  </a:cxn>
                </a:cxnLst>
                <a:rect l="0" t="0" r="r" b="b"/>
                <a:pathLst>
                  <a:path w="903" h="1094">
                    <a:moveTo>
                      <a:pt x="547" y="0"/>
                    </a:moveTo>
                    <a:lnTo>
                      <a:pt x="547" y="0"/>
                    </a:lnTo>
                    <a:lnTo>
                      <a:pt x="519" y="1"/>
                    </a:lnTo>
                    <a:lnTo>
                      <a:pt x="490" y="3"/>
                    </a:lnTo>
                    <a:lnTo>
                      <a:pt x="464" y="7"/>
                    </a:lnTo>
                    <a:lnTo>
                      <a:pt x="436" y="11"/>
                    </a:lnTo>
                    <a:lnTo>
                      <a:pt x="410" y="18"/>
                    </a:lnTo>
                    <a:lnTo>
                      <a:pt x="384" y="25"/>
                    </a:lnTo>
                    <a:lnTo>
                      <a:pt x="359" y="33"/>
                    </a:lnTo>
                    <a:lnTo>
                      <a:pt x="334" y="43"/>
                    </a:lnTo>
                    <a:lnTo>
                      <a:pt x="310" y="54"/>
                    </a:lnTo>
                    <a:lnTo>
                      <a:pt x="286" y="66"/>
                    </a:lnTo>
                    <a:lnTo>
                      <a:pt x="264" y="80"/>
                    </a:lnTo>
                    <a:lnTo>
                      <a:pt x="242" y="94"/>
                    </a:lnTo>
                    <a:lnTo>
                      <a:pt x="219" y="109"/>
                    </a:lnTo>
                    <a:lnTo>
                      <a:pt x="198" y="125"/>
                    </a:lnTo>
                    <a:lnTo>
                      <a:pt x="180" y="143"/>
                    </a:lnTo>
                    <a:lnTo>
                      <a:pt x="160" y="160"/>
                    </a:lnTo>
                    <a:lnTo>
                      <a:pt x="142" y="179"/>
                    </a:lnTo>
                    <a:lnTo>
                      <a:pt x="124" y="199"/>
                    </a:lnTo>
                    <a:lnTo>
                      <a:pt x="109" y="220"/>
                    </a:lnTo>
                    <a:lnTo>
                      <a:pt x="93" y="241"/>
                    </a:lnTo>
                    <a:lnTo>
                      <a:pt x="79" y="263"/>
                    </a:lnTo>
                    <a:lnTo>
                      <a:pt x="66" y="286"/>
                    </a:lnTo>
                    <a:lnTo>
                      <a:pt x="53" y="310"/>
                    </a:lnTo>
                    <a:lnTo>
                      <a:pt x="42" y="334"/>
                    </a:lnTo>
                    <a:lnTo>
                      <a:pt x="34" y="359"/>
                    </a:lnTo>
                    <a:lnTo>
                      <a:pt x="25" y="385"/>
                    </a:lnTo>
                    <a:lnTo>
                      <a:pt x="17" y="410"/>
                    </a:lnTo>
                    <a:lnTo>
                      <a:pt x="11" y="437"/>
                    </a:lnTo>
                    <a:lnTo>
                      <a:pt x="6" y="464"/>
                    </a:lnTo>
                    <a:lnTo>
                      <a:pt x="3" y="491"/>
                    </a:lnTo>
                    <a:lnTo>
                      <a:pt x="0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0" y="575"/>
                    </a:lnTo>
                    <a:lnTo>
                      <a:pt x="3" y="603"/>
                    </a:lnTo>
                    <a:lnTo>
                      <a:pt x="6" y="630"/>
                    </a:lnTo>
                    <a:lnTo>
                      <a:pt x="11" y="658"/>
                    </a:lnTo>
                    <a:lnTo>
                      <a:pt x="17" y="683"/>
                    </a:lnTo>
                    <a:lnTo>
                      <a:pt x="25" y="710"/>
                    </a:lnTo>
                    <a:lnTo>
                      <a:pt x="34" y="735"/>
                    </a:lnTo>
                    <a:lnTo>
                      <a:pt x="42" y="760"/>
                    </a:lnTo>
                    <a:lnTo>
                      <a:pt x="53" y="784"/>
                    </a:lnTo>
                    <a:lnTo>
                      <a:pt x="66" y="808"/>
                    </a:lnTo>
                    <a:lnTo>
                      <a:pt x="79" y="831"/>
                    </a:lnTo>
                    <a:lnTo>
                      <a:pt x="93" y="853"/>
                    </a:lnTo>
                    <a:lnTo>
                      <a:pt x="109" y="875"/>
                    </a:lnTo>
                    <a:lnTo>
                      <a:pt x="124" y="895"/>
                    </a:lnTo>
                    <a:lnTo>
                      <a:pt x="142" y="915"/>
                    </a:lnTo>
                    <a:lnTo>
                      <a:pt x="160" y="934"/>
                    </a:lnTo>
                    <a:lnTo>
                      <a:pt x="180" y="952"/>
                    </a:lnTo>
                    <a:lnTo>
                      <a:pt x="198" y="969"/>
                    </a:lnTo>
                    <a:lnTo>
                      <a:pt x="219" y="985"/>
                    </a:lnTo>
                    <a:lnTo>
                      <a:pt x="242" y="1001"/>
                    </a:lnTo>
                    <a:lnTo>
                      <a:pt x="264" y="1015"/>
                    </a:lnTo>
                    <a:lnTo>
                      <a:pt x="286" y="1028"/>
                    </a:lnTo>
                    <a:lnTo>
                      <a:pt x="310" y="1041"/>
                    </a:lnTo>
                    <a:lnTo>
                      <a:pt x="334" y="1052"/>
                    </a:lnTo>
                    <a:lnTo>
                      <a:pt x="359" y="1061"/>
                    </a:lnTo>
                    <a:lnTo>
                      <a:pt x="384" y="1069"/>
                    </a:lnTo>
                    <a:lnTo>
                      <a:pt x="410" y="1077"/>
                    </a:lnTo>
                    <a:lnTo>
                      <a:pt x="436" y="1083"/>
                    </a:lnTo>
                    <a:lnTo>
                      <a:pt x="464" y="1088"/>
                    </a:lnTo>
                    <a:lnTo>
                      <a:pt x="490" y="1092"/>
                    </a:lnTo>
                    <a:lnTo>
                      <a:pt x="519" y="1094"/>
                    </a:lnTo>
                    <a:lnTo>
                      <a:pt x="547" y="1094"/>
                    </a:lnTo>
                    <a:lnTo>
                      <a:pt x="547" y="1094"/>
                    </a:lnTo>
                    <a:lnTo>
                      <a:pt x="572" y="1094"/>
                    </a:lnTo>
                    <a:lnTo>
                      <a:pt x="598" y="1092"/>
                    </a:lnTo>
                    <a:lnTo>
                      <a:pt x="622" y="1089"/>
                    </a:lnTo>
                    <a:lnTo>
                      <a:pt x="646" y="1085"/>
                    </a:lnTo>
                    <a:lnTo>
                      <a:pt x="671" y="1080"/>
                    </a:lnTo>
                    <a:lnTo>
                      <a:pt x="694" y="1074"/>
                    </a:lnTo>
                    <a:lnTo>
                      <a:pt x="717" y="1067"/>
                    </a:lnTo>
                    <a:lnTo>
                      <a:pt x="740" y="1059"/>
                    </a:lnTo>
                    <a:lnTo>
                      <a:pt x="762" y="1051"/>
                    </a:lnTo>
                    <a:lnTo>
                      <a:pt x="783" y="1041"/>
                    </a:lnTo>
                    <a:lnTo>
                      <a:pt x="806" y="1030"/>
                    </a:lnTo>
                    <a:lnTo>
                      <a:pt x="825" y="1017"/>
                    </a:lnTo>
                    <a:lnTo>
                      <a:pt x="846" y="1005"/>
                    </a:lnTo>
                    <a:lnTo>
                      <a:pt x="865" y="992"/>
                    </a:lnTo>
                    <a:lnTo>
                      <a:pt x="884" y="978"/>
                    </a:lnTo>
                    <a:lnTo>
                      <a:pt x="903" y="962"/>
                    </a:lnTo>
                    <a:lnTo>
                      <a:pt x="903" y="132"/>
                    </a:lnTo>
                    <a:lnTo>
                      <a:pt x="903" y="132"/>
                    </a:lnTo>
                    <a:lnTo>
                      <a:pt x="884" y="117"/>
                    </a:lnTo>
                    <a:lnTo>
                      <a:pt x="865" y="103"/>
                    </a:lnTo>
                    <a:lnTo>
                      <a:pt x="846" y="90"/>
                    </a:lnTo>
                    <a:lnTo>
                      <a:pt x="825" y="76"/>
                    </a:lnTo>
                    <a:lnTo>
                      <a:pt x="806" y="65"/>
                    </a:lnTo>
                    <a:lnTo>
                      <a:pt x="783" y="54"/>
                    </a:lnTo>
                    <a:lnTo>
                      <a:pt x="762" y="44"/>
                    </a:lnTo>
                    <a:lnTo>
                      <a:pt x="740" y="35"/>
                    </a:lnTo>
                    <a:lnTo>
                      <a:pt x="717" y="28"/>
                    </a:lnTo>
                    <a:lnTo>
                      <a:pt x="694" y="20"/>
                    </a:lnTo>
                    <a:lnTo>
                      <a:pt x="671" y="14"/>
                    </a:lnTo>
                    <a:lnTo>
                      <a:pt x="646" y="9"/>
                    </a:lnTo>
                    <a:lnTo>
                      <a:pt x="622" y="5"/>
                    </a:lnTo>
                    <a:lnTo>
                      <a:pt x="598" y="2"/>
                    </a:lnTo>
                    <a:lnTo>
                      <a:pt x="572" y="1"/>
                    </a:lnTo>
                    <a:lnTo>
                      <a:pt x="547" y="0"/>
                    </a:lnTo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7716837" y="0"/>
                <a:ext cx="1428750" cy="950913"/>
              </a:xfrm>
              <a:custGeom>
                <a:avLst/>
                <a:gdLst/>
                <a:cxnLst>
                  <a:cxn ang="0">
                    <a:pos x="900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27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1" y="81"/>
                  </a:cxn>
                  <a:cxn ang="0">
                    <a:pos x="3" y="108"/>
                  </a:cxn>
                  <a:cxn ang="0">
                    <a:pos x="7" y="136"/>
                  </a:cxn>
                  <a:cxn ang="0">
                    <a:pos x="12" y="164"/>
                  </a:cxn>
                  <a:cxn ang="0">
                    <a:pos x="18" y="189"/>
                  </a:cxn>
                  <a:cxn ang="0">
                    <a:pos x="25" y="216"/>
                  </a:cxn>
                  <a:cxn ang="0">
                    <a:pos x="34" y="241"/>
                  </a:cxn>
                  <a:cxn ang="0">
                    <a:pos x="43" y="265"/>
                  </a:cxn>
                  <a:cxn ang="0">
                    <a:pos x="54" y="290"/>
                  </a:cxn>
                  <a:cxn ang="0">
                    <a:pos x="66" y="314"/>
                  </a:cxn>
                  <a:cxn ang="0">
                    <a:pos x="80" y="336"/>
                  </a:cxn>
                  <a:cxn ang="0">
                    <a:pos x="94" y="358"/>
                  </a:cxn>
                  <a:cxn ang="0">
                    <a:pos x="109" y="380"/>
                  </a:cxn>
                  <a:cxn ang="0">
                    <a:pos x="125" y="400"/>
                  </a:cxn>
                  <a:cxn ang="0">
                    <a:pos x="143" y="420"/>
                  </a:cxn>
                  <a:cxn ang="0">
                    <a:pos x="160" y="440"/>
                  </a:cxn>
                  <a:cxn ang="0">
                    <a:pos x="180" y="458"/>
                  </a:cxn>
                  <a:cxn ang="0">
                    <a:pos x="199" y="476"/>
                  </a:cxn>
                  <a:cxn ang="0">
                    <a:pos x="220" y="491"/>
                  </a:cxn>
                  <a:cxn ang="0">
                    <a:pos x="242" y="507"/>
                  </a:cxn>
                  <a:cxn ang="0">
                    <a:pos x="264" y="521"/>
                  </a:cxn>
                  <a:cxn ang="0">
                    <a:pos x="286" y="534"/>
                  </a:cxn>
                  <a:cxn ang="0">
                    <a:pos x="311" y="546"/>
                  </a:cxn>
                  <a:cxn ang="0">
                    <a:pos x="335" y="557"/>
                  </a:cxn>
                  <a:cxn ang="0">
                    <a:pos x="359" y="566"/>
                  </a:cxn>
                  <a:cxn ang="0">
                    <a:pos x="385" y="575"/>
                  </a:cxn>
                  <a:cxn ang="0">
                    <a:pos x="410" y="583"/>
                  </a:cxn>
                  <a:cxn ang="0">
                    <a:pos x="437" y="588"/>
                  </a:cxn>
                  <a:cxn ang="0">
                    <a:pos x="464" y="594"/>
                  </a:cxn>
                  <a:cxn ang="0">
                    <a:pos x="491" y="597"/>
                  </a:cxn>
                  <a:cxn ang="0">
                    <a:pos x="520" y="599"/>
                  </a:cxn>
                  <a:cxn ang="0">
                    <a:pos x="547" y="599"/>
                  </a:cxn>
                  <a:cxn ang="0">
                    <a:pos x="547" y="599"/>
                  </a:cxn>
                  <a:cxn ang="0">
                    <a:pos x="573" y="599"/>
                  </a:cxn>
                  <a:cxn ang="0">
                    <a:pos x="597" y="597"/>
                  </a:cxn>
                  <a:cxn ang="0">
                    <a:pos x="621" y="595"/>
                  </a:cxn>
                  <a:cxn ang="0">
                    <a:pos x="646" y="591"/>
                  </a:cxn>
                  <a:cxn ang="0">
                    <a:pos x="670" y="586"/>
                  </a:cxn>
                  <a:cxn ang="0">
                    <a:pos x="693" y="581"/>
                  </a:cxn>
                  <a:cxn ang="0">
                    <a:pos x="715" y="573"/>
                  </a:cxn>
                  <a:cxn ang="0">
                    <a:pos x="739" y="565"/>
                  </a:cxn>
                  <a:cxn ang="0">
                    <a:pos x="761" y="556"/>
                  </a:cxn>
                  <a:cxn ang="0">
                    <a:pos x="782" y="547"/>
                  </a:cxn>
                  <a:cxn ang="0">
                    <a:pos x="803" y="536"/>
                  </a:cxn>
                  <a:cxn ang="0">
                    <a:pos x="824" y="525"/>
                  </a:cxn>
                  <a:cxn ang="0">
                    <a:pos x="844" y="513"/>
                  </a:cxn>
                  <a:cxn ang="0">
                    <a:pos x="864" y="500"/>
                  </a:cxn>
                  <a:cxn ang="0">
                    <a:pos x="882" y="486"/>
                  </a:cxn>
                  <a:cxn ang="0">
                    <a:pos x="900" y="471"/>
                  </a:cxn>
                  <a:cxn ang="0">
                    <a:pos x="900" y="0"/>
                  </a:cxn>
                </a:cxnLst>
                <a:rect l="0" t="0" r="r" b="b"/>
                <a:pathLst>
                  <a:path w="900" h="599">
                    <a:moveTo>
                      <a:pt x="90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1" y="2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1" y="81"/>
                    </a:lnTo>
                    <a:lnTo>
                      <a:pt x="3" y="108"/>
                    </a:lnTo>
                    <a:lnTo>
                      <a:pt x="7" y="136"/>
                    </a:lnTo>
                    <a:lnTo>
                      <a:pt x="12" y="164"/>
                    </a:lnTo>
                    <a:lnTo>
                      <a:pt x="18" y="189"/>
                    </a:lnTo>
                    <a:lnTo>
                      <a:pt x="25" y="216"/>
                    </a:lnTo>
                    <a:lnTo>
                      <a:pt x="34" y="241"/>
                    </a:lnTo>
                    <a:lnTo>
                      <a:pt x="43" y="265"/>
                    </a:lnTo>
                    <a:lnTo>
                      <a:pt x="54" y="290"/>
                    </a:lnTo>
                    <a:lnTo>
                      <a:pt x="66" y="314"/>
                    </a:lnTo>
                    <a:lnTo>
                      <a:pt x="80" y="336"/>
                    </a:lnTo>
                    <a:lnTo>
                      <a:pt x="94" y="358"/>
                    </a:lnTo>
                    <a:lnTo>
                      <a:pt x="109" y="380"/>
                    </a:lnTo>
                    <a:lnTo>
                      <a:pt x="125" y="400"/>
                    </a:lnTo>
                    <a:lnTo>
                      <a:pt x="143" y="420"/>
                    </a:lnTo>
                    <a:lnTo>
                      <a:pt x="160" y="440"/>
                    </a:lnTo>
                    <a:lnTo>
                      <a:pt x="180" y="458"/>
                    </a:lnTo>
                    <a:lnTo>
                      <a:pt x="199" y="476"/>
                    </a:lnTo>
                    <a:lnTo>
                      <a:pt x="220" y="491"/>
                    </a:lnTo>
                    <a:lnTo>
                      <a:pt x="242" y="507"/>
                    </a:lnTo>
                    <a:lnTo>
                      <a:pt x="264" y="521"/>
                    </a:lnTo>
                    <a:lnTo>
                      <a:pt x="286" y="534"/>
                    </a:lnTo>
                    <a:lnTo>
                      <a:pt x="311" y="546"/>
                    </a:lnTo>
                    <a:lnTo>
                      <a:pt x="335" y="557"/>
                    </a:lnTo>
                    <a:lnTo>
                      <a:pt x="359" y="566"/>
                    </a:lnTo>
                    <a:lnTo>
                      <a:pt x="385" y="575"/>
                    </a:lnTo>
                    <a:lnTo>
                      <a:pt x="410" y="583"/>
                    </a:lnTo>
                    <a:lnTo>
                      <a:pt x="437" y="588"/>
                    </a:lnTo>
                    <a:lnTo>
                      <a:pt x="464" y="594"/>
                    </a:lnTo>
                    <a:lnTo>
                      <a:pt x="491" y="597"/>
                    </a:lnTo>
                    <a:lnTo>
                      <a:pt x="520" y="599"/>
                    </a:lnTo>
                    <a:lnTo>
                      <a:pt x="547" y="599"/>
                    </a:lnTo>
                    <a:lnTo>
                      <a:pt x="547" y="599"/>
                    </a:lnTo>
                    <a:lnTo>
                      <a:pt x="573" y="599"/>
                    </a:lnTo>
                    <a:lnTo>
                      <a:pt x="597" y="597"/>
                    </a:lnTo>
                    <a:lnTo>
                      <a:pt x="621" y="595"/>
                    </a:lnTo>
                    <a:lnTo>
                      <a:pt x="646" y="591"/>
                    </a:lnTo>
                    <a:lnTo>
                      <a:pt x="670" y="586"/>
                    </a:lnTo>
                    <a:lnTo>
                      <a:pt x="693" y="581"/>
                    </a:lnTo>
                    <a:lnTo>
                      <a:pt x="715" y="573"/>
                    </a:lnTo>
                    <a:lnTo>
                      <a:pt x="739" y="565"/>
                    </a:lnTo>
                    <a:lnTo>
                      <a:pt x="761" y="556"/>
                    </a:lnTo>
                    <a:lnTo>
                      <a:pt x="782" y="547"/>
                    </a:lnTo>
                    <a:lnTo>
                      <a:pt x="803" y="536"/>
                    </a:lnTo>
                    <a:lnTo>
                      <a:pt x="824" y="525"/>
                    </a:lnTo>
                    <a:lnTo>
                      <a:pt x="844" y="513"/>
                    </a:lnTo>
                    <a:lnTo>
                      <a:pt x="864" y="500"/>
                    </a:lnTo>
                    <a:lnTo>
                      <a:pt x="882" y="486"/>
                    </a:lnTo>
                    <a:lnTo>
                      <a:pt x="900" y="471"/>
                    </a:lnTo>
                    <a:lnTo>
                      <a:pt x="900" y="0"/>
                    </a:ln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50" name=""/>
            <p:cNvGrpSpPr/>
            <p:nvPr userDrawn="1"/>
          </p:nvGrpSpPr>
          <p:grpSpPr>
            <a:xfrm rot="0">
              <a:off x="5124362" y="-892801"/>
              <a:ext cx="1828487" cy="3920881"/>
              <a:chOff x="3428815" y="-892801"/>
              <a:chExt cx="1785874" cy="3920881"/>
            </a:xfrm>
          </p:grpSpPr>
          <p:sp>
            <p:nvSpPr>
              <p:cNvPr id="51" name=""/>
              <p:cNvSpPr/>
              <p:nvPr/>
            </p:nvSpPr>
            <p:spPr>
              <a:xfrm>
                <a:off x="3428815" y="136666"/>
                <a:ext cx="1785874" cy="1785874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428815" y="1242206"/>
                <a:ext cx="1785874" cy="1785874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 rot="17638218">
                <a:off x="3428952" y="-892801"/>
                <a:ext cx="1785600" cy="1785600"/>
              </a:xfrm>
              <a:prstGeom prst="chord">
                <a:avLst>
                  <a:gd name="adj1" fmla="val 3998885"/>
                  <a:gd name="adj2" fmla="val 1473824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142953" y="4121148"/>
            <a:ext cx="10363091" cy="1362075"/>
          </a:xfrm>
        </p:spPr>
        <p:txBody>
          <a:bodyPr anchor="t"/>
          <a:lstStyle>
            <a:lvl1pPr algn="r">
              <a:defRPr sz="4800" b="0" cap="all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142953" y="3571876"/>
            <a:ext cx="10363091" cy="549272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109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DC6F400-4D2A-43A0-B9E9-D827A02281C0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737054" y="6356350"/>
            <a:ext cx="2717763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 rotWithShape="1">
            <a:blip r:embed="rId2"/>
            <a:srcRect/>
            <a:stretch>
              <a:fillRect l="-840" r="-8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클릭하여 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/>
                <a:ea typeface="맑은 고딕"/>
                <a:cs typeface="Segoe UI Semi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타원 10"/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  <p:cxnSp>
          <p:nvCxnSpPr>
            <p:cNvPr id="13" name="직선 연결선(S) 12"/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타원 16"/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  <p:cxnSp>
          <p:nvCxnSpPr>
            <p:cNvPr id="18" name="직선 연결선(S) 17"/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피치</a:t>
            </a:r>
            <a:br>
              <a:rPr lang="ko-KR" altLang="en-US"/>
            </a:br>
            <a:r>
              <a:rPr lang="ko-KR" altLang="en-US"/>
              <a:t>데크</a:t>
            </a:r>
            <a:br>
              <a:rPr lang="ko-KR" altLang="en-US"/>
            </a:b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타원 9"/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  <p:cxnSp>
          <p:nvCxnSpPr>
            <p:cNvPr id="11" name="직선 연결선(S) 10"/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타원 13"/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  <p:cxnSp>
          <p:nvCxnSpPr>
            <p:cNvPr id="15" name="직선 연결선(S) 14"/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ko-KR" altLang="en-US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17" name="부제목 2"/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/>
                <a:ea typeface="맑은 고딕"/>
                <a:cs typeface="Segoe UI Semi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및 내용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652969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>
              <a:defRPr>
                <a:solidFill>
                  <a:schemeClr val="bg2"/>
                </a:solidFill>
                <a:latin typeface="맑은 고딕"/>
                <a:ea typeface="맑은 고딕"/>
              </a:defRPr>
            </a:lvl2pPr>
            <a:lvl3pPr>
              <a:defRPr>
                <a:solidFill>
                  <a:schemeClr val="bg2"/>
                </a:solidFill>
                <a:latin typeface="맑은 고딕"/>
                <a:ea typeface="맑은 고딕"/>
              </a:defRPr>
            </a:lvl3pPr>
            <a:lvl4pPr>
              <a:defRPr>
                <a:solidFill>
                  <a:schemeClr val="bg2"/>
                </a:solidFill>
                <a:latin typeface="맑은 고딕"/>
                <a:ea typeface="맑은 고딕"/>
              </a:defRPr>
            </a:lvl4pPr>
            <a:lvl5pPr>
              <a:defRPr>
                <a:solidFill>
                  <a:schemeClr val="bg2"/>
                </a:solidFill>
                <a:latin typeface="맑은 고딕"/>
                <a:ea typeface="맑은 고딕"/>
              </a:defRPr>
            </a:lvl5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두 개의 내용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652969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>
              <a:defRPr sz="1800">
                <a:solidFill>
                  <a:schemeClr val="bg2"/>
                </a:solidFill>
                <a:latin typeface="맑은 고딕"/>
                <a:ea typeface="맑은 고딕"/>
              </a:defRPr>
            </a:lvl2pPr>
            <a:lvl3pPr>
              <a:defRPr sz="1600">
                <a:solidFill>
                  <a:schemeClr val="bg2"/>
                </a:solidFill>
                <a:latin typeface="맑은 고딕"/>
                <a:ea typeface="맑은 고딕"/>
              </a:defRPr>
            </a:lvl3pPr>
            <a:lvl4pPr>
              <a:defRPr sz="1400">
                <a:solidFill>
                  <a:schemeClr val="bg2"/>
                </a:solidFill>
                <a:latin typeface="맑은 고딕"/>
                <a:ea typeface="맑은 고딕"/>
              </a:defRPr>
            </a:lvl4pPr>
            <a:lvl5pPr>
              <a:defRPr sz="1400">
                <a:solidFill>
                  <a:schemeClr val="bg2"/>
                </a:solidFill>
                <a:latin typeface="맑은 고딕"/>
                <a:ea typeface="맑은 고딕"/>
              </a:defRPr>
            </a:lvl5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>
              <a:defRPr sz="1800">
                <a:solidFill>
                  <a:schemeClr val="bg2"/>
                </a:solidFill>
                <a:latin typeface="맑은 고딕"/>
                <a:ea typeface="맑은 고딕"/>
              </a:defRPr>
            </a:lvl2pPr>
            <a:lvl3pPr>
              <a:defRPr sz="1600">
                <a:solidFill>
                  <a:schemeClr val="bg2"/>
                </a:solidFill>
                <a:latin typeface="맑은 고딕"/>
                <a:ea typeface="맑은 고딕"/>
              </a:defRPr>
            </a:lvl3pPr>
            <a:lvl4pPr>
              <a:defRPr sz="1400">
                <a:solidFill>
                  <a:schemeClr val="bg2"/>
                </a:solidFill>
                <a:latin typeface="맑은 고딕"/>
                <a:ea typeface="맑은 고딕"/>
              </a:defRPr>
            </a:lvl4pPr>
            <a:lvl5pPr>
              <a:defRPr sz="1400">
                <a:solidFill>
                  <a:schemeClr val="bg2"/>
                </a:solidFill>
                <a:latin typeface="맑은 고딕"/>
                <a:ea typeface="맑은 고딕"/>
              </a:defRPr>
            </a:lvl5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652969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맑은 고딕"/>
                <a:ea typeface="맑은 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>
              <a:defRPr sz="1800">
                <a:solidFill>
                  <a:schemeClr val="bg2"/>
                </a:solidFill>
                <a:latin typeface="맑은 고딕"/>
                <a:ea typeface="맑은 고딕"/>
              </a:defRPr>
            </a:lvl2pPr>
            <a:lvl3pPr>
              <a:defRPr sz="1600">
                <a:solidFill>
                  <a:schemeClr val="bg2"/>
                </a:solidFill>
                <a:latin typeface="맑은 고딕"/>
                <a:ea typeface="맑은 고딕"/>
              </a:defRPr>
            </a:lvl3pPr>
            <a:lvl4pPr>
              <a:defRPr sz="1400">
                <a:solidFill>
                  <a:schemeClr val="bg2"/>
                </a:solidFill>
                <a:latin typeface="맑은 고딕"/>
                <a:ea typeface="맑은 고딕"/>
              </a:defRPr>
            </a:lvl4pPr>
            <a:lvl5pPr>
              <a:defRPr sz="1400">
                <a:solidFill>
                  <a:schemeClr val="bg2"/>
                </a:solidFill>
                <a:latin typeface="맑은 고딕"/>
                <a:ea typeface="맑은 고딕"/>
              </a:defRPr>
            </a:lvl5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맑은 고딕"/>
                <a:ea typeface="맑은 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>
              <a:defRPr sz="1800">
                <a:solidFill>
                  <a:schemeClr val="bg2"/>
                </a:solidFill>
                <a:latin typeface="맑은 고딕"/>
                <a:ea typeface="맑은 고딕"/>
              </a:defRPr>
            </a:lvl2pPr>
            <a:lvl3pPr>
              <a:defRPr sz="1600">
                <a:solidFill>
                  <a:schemeClr val="bg2"/>
                </a:solidFill>
                <a:latin typeface="맑은 고딕"/>
                <a:ea typeface="맑은 고딕"/>
              </a:defRPr>
            </a:lvl3pPr>
            <a:lvl4pPr>
              <a:defRPr sz="1400">
                <a:solidFill>
                  <a:schemeClr val="bg2"/>
                </a:solidFill>
                <a:latin typeface="맑은 고딕"/>
                <a:ea typeface="맑은 고딕"/>
              </a:defRPr>
            </a:lvl4pPr>
            <a:lvl5pPr>
              <a:defRPr sz="1400">
                <a:solidFill>
                  <a:schemeClr val="bg2"/>
                </a:solidFill>
                <a:latin typeface="맑은 고딕"/>
                <a:ea typeface="맑은 고딕"/>
              </a:defRPr>
            </a:lvl5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맑은 고딕"/>
                <a:ea typeface="맑은 고딕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>
              <a:defRPr sz="2000">
                <a:solidFill>
                  <a:schemeClr val="bg2"/>
                </a:solidFill>
                <a:latin typeface="맑은 고딕"/>
                <a:ea typeface="맑은 고딕"/>
              </a:defRPr>
            </a:lvl2pPr>
            <a:lvl3pPr>
              <a:defRPr sz="1800">
                <a:solidFill>
                  <a:schemeClr val="bg2"/>
                </a:solidFill>
                <a:latin typeface="맑은 고딕"/>
                <a:ea typeface="맑은 고딕"/>
              </a:defRPr>
            </a:lvl3pPr>
            <a:lvl4pPr>
              <a:defRPr sz="1600">
                <a:solidFill>
                  <a:schemeClr val="bg2"/>
                </a:solidFill>
                <a:latin typeface="맑은 고딕"/>
                <a:ea typeface="맑은 고딕"/>
              </a:defRPr>
            </a:lvl4pPr>
            <a:lvl5pPr>
              <a:defRPr sz="1600">
                <a:solidFill>
                  <a:schemeClr val="bg2"/>
                </a:solidFill>
                <a:latin typeface="맑은 고딕"/>
                <a:ea typeface="맑은 고딕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맑은 고딕"/>
                <a:ea typeface="맑은 고딕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1" name="그림 개체 틀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맑은 고딕"/>
                <a:ea typeface="맑은 고딕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만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652969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어 있음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MM.DD.20XX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D581BC7-E183-40DB-AC97-C19EA4EB889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3" y="1600200"/>
            <a:ext cx="53847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35" y="1600200"/>
            <a:ext cx="53847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E850684D-1D1C-49C3-9C00-6F9504B3144A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607916-B9B2-42C7-9AAF-D419E5B18882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1099" y="274638"/>
            <a:ext cx="8692826" cy="939784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idx="9"/>
          </p:nvPr>
        </p:nvSpPr>
        <p:spPr>
          <a:xfrm>
            <a:off x="608031" y="1643063"/>
            <a:ext cx="10972685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/>
          <a:p>
            <a:pPr>
              <a:defRPr lang="ko-KR" altLang="en-US"/>
            </a:pPr>
            <a:fld id="{E55865CD-0950-4A0B-8BF5-7C96D1A69439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9143927" y="561968"/>
            <a:ext cx="243679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1099" y="274638"/>
            <a:ext cx="8692826" cy="9397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3" y="160020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35" y="160020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1" y="398422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5972" y="398422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79E099E1-FE5F-4730-97B6-730C770886D5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9143927" y="561968"/>
            <a:ext cx="243835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76448" y="4938720"/>
            <a:ext cx="7315123" cy="471500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476448" y="808045"/>
            <a:ext cx="7315123" cy="4114800"/>
          </a:xfrm>
          <a:solidFill>
            <a:schemeClr val="accent2">
              <a:lumMod val="90000"/>
              <a:lumOff val="10000"/>
            </a:schemeClr>
          </a:solidFill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76448" y="5410220"/>
            <a:ext cx="7315123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>
          <a:xfrm>
            <a:off x="621366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F410934-3023-426B-ACDC-C86D3279A7D2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4762441" y="6356350"/>
            <a:ext cx="2596847" cy="36512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>
          <a:xfrm>
            <a:off x="8791956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theme" Target="../theme/theme1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잔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1099" y="274638"/>
            <a:ext cx="8692826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1099" y="1428736"/>
            <a:ext cx="11289674" cy="469742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1099" y="6356350"/>
            <a:ext cx="284477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145D2DC5-D981-478C-96F2-D19A5FDA4D1C}" type="datetime1">
              <a:rPr lang="ko-KR" altLang="en-US"/>
              <a:pPr>
                <a:defRPr lang="ko-KR" altLang="en-US"/>
              </a:pPr>
              <a:t>2020-12-19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9143927" y="561968"/>
            <a:ext cx="259684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96003" y="6356350"/>
            <a:ext cx="284477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90456" y="356848"/>
            <a:ext cx="95249" cy="785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2" r:id="rId43"/>
    <p:sldLayoutId id="2147483983" r:id="rId44"/>
    <p:sldLayoutId id="2147483984" r:id="rId45"/>
    <p:sldLayoutId id="2147483985" r:id="rId46"/>
    <p:sldLayoutId id="2147483986" r:id="rId47"/>
    <p:sldLayoutId id="2147483987" r:id="rId48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 typeface="Arial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46200" indent="-2667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7018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574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4257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27813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31369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4.xml"  /><Relationship Id="rId3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5.xml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solidFill>
                  <a:srgbClr val="ffff00"/>
                </a:solidFill>
              </a:rPr>
              <a:t>객체지향 텀 프로젝트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048000" y="6104904"/>
            <a:ext cx="9144000" cy="459798"/>
          </a:xfrm>
        </p:spPr>
        <p:txBody>
          <a:bodyPr>
            <a:normAutofit lnSpcReduction="10000"/>
          </a:bodyPr>
          <a:lstStyle/>
          <a:p>
            <a:pPr rtl="0">
              <a:defRPr/>
            </a:pPr>
            <a:r>
              <a:rPr lang="en-US" altLang="ko-KR">
                <a:latin typeface="맑은 고딕"/>
                <a:ea typeface="맑은 고딕"/>
                <a:cs typeface="+mj-cs"/>
              </a:rPr>
              <a:t>	</a:t>
            </a:r>
            <a:r>
              <a:rPr lang="en-US" altLang="ko-KR">
                <a:solidFill>
                  <a:srgbClr val="ffff00"/>
                </a:solidFill>
                <a:latin typeface="맑은 고딕"/>
                <a:ea typeface="맑은 고딕"/>
                <a:cs typeface="+mj-cs"/>
              </a:rPr>
              <a:t>It</a:t>
            </a:r>
            <a:r>
              <a:rPr lang="ko-KR" altLang="en-US">
                <a:solidFill>
                  <a:srgbClr val="ffff00"/>
                </a:solidFill>
              </a:rPr>
              <a:t>융합전공 </a:t>
            </a:r>
            <a:r>
              <a:rPr lang="en-US" altLang="ko-KR">
                <a:solidFill>
                  <a:srgbClr val="ffff00"/>
                </a:solidFill>
              </a:rPr>
              <a:t>20172116 </a:t>
            </a:r>
            <a:r>
              <a:rPr lang="ko-KR" altLang="en-US">
                <a:solidFill>
                  <a:srgbClr val="ffff00"/>
                </a:solidFill>
              </a:rPr>
              <a:t>장도훈</a:t>
            </a:r>
            <a:endParaRPr lang="ko-KR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02877" y="353168"/>
            <a:ext cx="4586904" cy="567541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ffff00"/>
                </a:solidFill>
              </a:rPr>
              <a:t>생성한 카드결제 현금결제를 클릭하였을떄 이벤트 설정</a:t>
            </a:r>
            <a:endParaRPr lang="en-US" altLang="ko-KR" sz="2000">
              <a:solidFill>
                <a:srgbClr val="ffff00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16218" y="309380"/>
            <a:ext cx="5883935" cy="261974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4766" y="3143249"/>
            <a:ext cx="5853043" cy="3118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34626" y="483786"/>
            <a:ext cx="4205904" cy="596116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버튼 </a:t>
            </a:r>
            <a:r>
              <a:rPr lang="en-US" altLang="ko-KR">
                <a:solidFill>
                  <a:srgbClr val="ffff00"/>
                </a:solidFill>
              </a:rPr>
              <a:t>3</a:t>
            </a:r>
            <a:r>
              <a:rPr lang="ko-KR" altLang="en-US">
                <a:solidFill>
                  <a:srgbClr val="ffff00"/>
                </a:solidFill>
              </a:rPr>
              <a:t> </a:t>
            </a:r>
            <a:r>
              <a:rPr lang="en-US" altLang="ko-KR">
                <a:solidFill>
                  <a:srgbClr val="ffff00"/>
                </a:solidFill>
              </a:rPr>
              <a:t>&gt;&gt;</a:t>
            </a:r>
            <a:r>
              <a:rPr lang="ko-KR" altLang="en-US">
                <a:solidFill>
                  <a:srgbClr val="ffff00"/>
                </a:solidFill>
              </a:rPr>
              <a:t>선택취소</a:t>
            </a:r>
            <a:r>
              <a:rPr lang="en-US" altLang="ko-KR">
                <a:solidFill>
                  <a:srgbClr val="ffff00"/>
                </a:solidFill>
              </a:rPr>
              <a:t>(=</a:t>
            </a:r>
            <a:r>
              <a:rPr lang="ko-KR" altLang="en-US">
                <a:solidFill>
                  <a:srgbClr val="ffff00"/>
                </a:solidFill>
              </a:rPr>
              <a:t>초기화</a:t>
            </a:r>
            <a:r>
              <a:rPr lang="en-US" altLang="ko-KR">
                <a:solidFill>
                  <a:srgbClr val="ffff00"/>
                </a:solidFill>
              </a:rPr>
              <a:t>)</a:t>
            </a:r>
            <a:r>
              <a:rPr lang="ko-KR" altLang="en-US">
                <a:solidFill>
                  <a:srgbClr val="ffff00"/>
                </a:solidFill>
              </a:rPr>
              <a:t>설정</a:t>
            </a: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이벤트단 설정 </a:t>
            </a: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메뉴를 선택했을때 발생하는 이벤트 지정</a:t>
            </a:r>
            <a:r>
              <a:rPr lang="en-US" altLang="ko-KR">
                <a:solidFill>
                  <a:srgbClr val="ffff00"/>
                </a:solidFill>
              </a:rPr>
              <a:t>!</a:t>
            </a:r>
            <a:endParaRPr lang="en-US" altLang="ko-KR">
              <a:solidFill>
                <a:srgbClr val="ffff00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499" y="349250"/>
            <a:ext cx="6277631" cy="226726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3807" y="2736683"/>
            <a:ext cx="6140717" cy="3607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418752" y="1823604"/>
            <a:ext cx="5021940" cy="80433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소스코드 설명</a:t>
            </a:r>
            <a:br>
              <a:rPr lang="en-US" altLang="ko-KR"/>
            </a:br>
            <a:r>
              <a:rPr lang="en-US" altLang="ko-KR" sz="1700"/>
              <a:t>-mid_MpBtn</a:t>
            </a:r>
            <a:r>
              <a:rPr lang="ko-KR" altLang="en-US" sz="1700"/>
              <a:t>패키지에 있는 </a:t>
            </a:r>
            <a:r>
              <a:rPr lang="en-US" altLang="ko-KR" sz="1700"/>
              <a:t>mpbtn3</a:t>
            </a:r>
            <a:r>
              <a:rPr lang="ko-KR" altLang="en-US" sz="1700"/>
              <a:t>클래스</a:t>
            </a:r>
            <a:endParaRPr lang="ko-KR" altLang="en-US" sz="170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260752" y="4032250"/>
            <a:ext cx="4205904" cy="116691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solidFill>
                  <a:srgbClr val="ffff00"/>
                </a:solidFill>
              </a:rPr>
              <a:t>+</a:t>
            </a:r>
            <a:r>
              <a:rPr lang="ko-KR" altLang="en-US">
                <a:solidFill>
                  <a:srgbClr val="ffff00"/>
                </a:solidFill>
              </a:rPr>
              <a:t> 버튼 이벤트 설정</a:t>
            </a:r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98876" y="445939"/>
            <a:ext cx="5347243" cy="298306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2003" y="461814"/>
            <a:ext cx="5243239" cy="2967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418752" y="1823604"/>
            <a:ext cx="5021940" cy="80433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소스코드 설명</a:t>
            </a:r>
            <a:br>
              <a:rPr lang="en-US" altLang="ko-KR"/>
            </a:br>
            <a:r>
              <a:rPr lang="en-US" altLang="ko-KR" sz="1700"/>
              <a:t>-mid_MpBtn</a:t>
            </a:r>
            <a:r>
              <a:rPr lang="ko-KR" altLang="en-US" sz="1700"/>
              <a:t>패키지에 있는 </a:t>
            </a:r>
            <a:r>
              <a:rPr lang="en-US" altLang="ko-KR" sz="1700"/>
              <a:t>mpbtn4</a:t>
            </a:r>
            <a:r>
              <a:rPr lang="ko-KR" altLang="en-US" sz="1700"/>
              <a:t>클래스</a:t>
            </a:r>
            <a:endParaRPr lang="ko-KR" altLang="en-US" sz="170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086252" y="690161"/>
            <a:ext cx="4205904" cy="116691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총 금액을 합산하여 최종 텍스트 파일에 표현</a:t>
            </a:r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2844" y="598328"/>
            <a:ext cx="6093939" cy="440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784773" cy="6858000"/>
          </a:xfrm>
          <a:prstGeom prst="rect">
            <a:avLst/>
          </a:prstGeom>
        </p:spPr>
      </p:pic>
      <p:sp>
        <p:nvSpPr>
          <p:cNvPr id="8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0" y="164816"/>
            <a:ext cx="4650404" cy="6411084"/>
          </a:xfrm>
        </p:spPr>
        <p:txBody>
          <a:bodyPr vert="horz" lIns="0" tIns="0" rIns="0" bIns="0">
            <a:normAutofit fontScale="92500" lnSpcReduction="20000"/>
          </a:bodyPr>
          <a:lstStyle/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>
                <a:solidFill>
                  <a:srgbClr val="ffffff"/>
                </a:solidFill>
              </a:rPr>
              <a:t>&lt;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>
                <a:solidFill>
                  <a:srgbClr val="ffffff"/>
                </a:solidFill>
              </a:rPr>
              <a:t>총 실행화면</a:t>
            </a: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>
                <a:solidFill>
                  <a:srgbClr val="ffffff"/>
                </a:solidFill>
              </a:rPr>
              <a:t>&gt;</a:t>
            </a:r>
            <a:endParaRPr xmlns:mc="http://schemas.openxmlformats.org/markup-compatibility/2006" xmlns:hp="http://schemas.haansoft.com/office/presentation/8.0" lang="en-US" altLang="ko-KR" b="1" i="0" u="none" strike="noStrike" mc:Ignorable="hp" hp:hslEmbossed="0">
              <a:solidFill>
                <a:srgbClr val="ffff00"/>
              </a:solidFill>
            </a:endParaRPr>
          </a:p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① 메뉴를 선택하면 해당 상품 목록들이 표시되도록 한다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.(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그림을 참조해서 메뉴를 구성하시오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. )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00"/>
              </a:solidFill>
            </a:endParaRPr>
          </a:p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-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상품목록과 상품의 가격이 함께 표시된다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ffff00"/>
              </a:solidFill>
            </a:endParaRPr>
          </a:p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00"/>
                </a:solidFill>
              </a:rPr>
              <a:t>&gt;&gt;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</a:rPr>
              <a:t>성공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ffff00"/>
              </a:solidFill>
            </a:endParaRPr>
          </a:p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② 메뉴의 상품목록 중 표시된 상품을 선택하면 상품명과 금액이 표시되고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상품의 수량을 선택할 수 있도록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+, -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버튼 구현한다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. 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ffff00"/>
              </a:solidFill>
            </a:endParaRPr>
          </a:p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00"/>
                </a:solidFill>
              </a:rPr>
              <a:t>&gt;&gt;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</a:rPr>
              <a:t>성공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ffff00"/>
              </a:solidFill>
            </a:endParaRPr>
          </a:p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③ 선택 버튼을 누르면 선택된 상품의 총금액을 계산한 후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총상품금액에 표시되도록 한다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00"/>
              </a:solidFill>
            </a:endParaRPr>
          </a:p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 더 이상 선택 상품이 없으면 결제 버튼을 누르면 보기와 같이 출력되도록 한다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00"/>
              </a:solidFill>
            </a:endParaRPr>
          </a:p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-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00"/>
                </a:solidFill>
              </a:rPr>
              <a:t>결제는 현금 또는 카드 등 다양한 결제 방식으로 구현한다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00"/>
                </a:solidFill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00"/>
              </a:solidFill>
            </a:endParaRPr>
          </a:p>
          <a:p>
            <a:pPr marL="127000" indent="-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00"/>
                </a:solidFill>
              </a:rPr>
              <a:t>&gt;&gt;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</a:rPr>
              <a:t>성공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개체 틀 14" descr="추상적인 배경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/>
          <a:stretch>
            <a:fillRect/>
          </a:stretch>
        </p:blipFill>
        <p:spPr/>
      </p:pic>
      <p:sp>
        <p:nvSpPr>
          <p:cNvPr id="6" name="제목 5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rtl="0">
              <a:defRPr/>
            </a:pPr>
            <a:r>
              <a:rPr lang="ko" altLang="en-US">
                <a:solidFill>
                  <a:srgbClr val="ffffff"/>
                </a:solidFill>
                <a:latin typeface="맑은 고딕"/>
                <a:ea typeface="맑은 고딕"/>
                <a:cs typeface="+mj-cs"/>
              </a:rPr>
              <a:t>감사합니다</a:t>
            </a:r>
            <a:r>
              <a:rPr lang="en-US" altLang="ko">
                <a:solidFill>
                  <a:srgbClr val="ffffff"/>
                </a:solidFill>
                <a:latin typeface="맑은 고딕"/>
                <a:ea typeface="맑은 고딕"/>
                <a:cs typeface="+mj-cs"/>
              </a:rPr>
              <a:t>!</a:t>
            </a:r>
            <a:endParaRPr lang="ko" altLang="en-US">
              <a:solidFill>
                <a:srgbClr val="ffffff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추상적인 배경 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6083300" cy="6858000"/>
          </a:xfrm>
        </p:spPr>
      </p:pic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6096000" y="2387597"/>
            <a:ext cx="5272707" cy="675740"/>
          </a:xfrm>
        </p:spPr>
        <p:txBody>
          <a:bodyPr/>
          <a:lstStyle/>
          <a:p>
            <a:pPr lvl="0">
              <a:defRPr/>
            </a:pPr>
            <a:br>
              <a:rPr lang="en-US" altLang="ko-KR" sz="3600">
                <a:latin typeface="맑은 고딕"/>
                <a:ea typeface="맑은 고딕"/>
                <a:cs typeface="+mj-cs"/>
              </a:rPr>
            </a:br>
            <a:br>
              <a:rPr lang="en-US" altLang="ko-KR" sz="3600"/>
            </a:br>
            <a:br>
              <a:rPr lang="en-US" altLang="ko-KR" sz="360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</a:br>
            <a:br>
              <a:rPr lang="en-US" altLang="ko-KR" sz="360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</a:br>
            <a:br>
              <a:rPr lang="en-US" altLang="ko-KR" sz="3600">
                <a:solidFill>
                  <a:schemeClr val="tx1"/>
                </a:solidFill>
              </a:rPr>
            </a:br>
            <a:br>
              <a:rPr lang="en-US" altLang="ko-KR" sz="3600">
                <a:solidFill>
                  <a:schemeClr val="tx1"/>
                </a:solidFill>
              </a:rPr>
            </a:br>
            <a:r>
              <a:rPr lang="en-US" altLang="ko-KR" sz="3700" b="1">
                <a:solidFill>
                  <a:srgbClr val="ffff00"/>
                </a:solidFill>
              </a:rPr>
              <a:t>1</a:t>
            </a:r>
            <a:r>
              <a:rPr lang="en-US" altLang="ko-KR" sz="2900" b="1">
                <a:solidFill>
                  <a:srgbClr val="ffff00"/>
                </a:solidFill>
              </a:rPr>
              <a:t>. </a:t>
            </a:r>
            <a:r>
              <a:rPr lang="ko-KR" altLang="en-US" sz="2900" b="1">
                <a:solidFill>
                  <a:srgbClr val="ffff00"/>
                </a:solidFill>
              </a:rPr>
              <a:t>프로그램 전체 구성</a:t>
            </a:r>
            <a:endParaRPr lang="ko-KR" altLang="en-US" sz="2900" b="1">
              <a:solidFill>
                <a:srgbClr val="ffff00"/>
              </a:solidFill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0" y="2133598"/>
            <a:ext cx="4618957" cy="2492461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latin typeface="+mn-lt"/>
                <a:ea typeface="+mn-ea"/>
                <a:cs typeface="+mn-cs"/>
              </a:rPr>
              <a:t>	</a:t>
            </a:r>
            <a:r>
              <a:rPr lang="ko-KR" altLang="en-US">
                <a:solidFill>
                  <a:srgbClr val="ffff00"/>
                </a:solidFill>
                <a:latin typeface="+mn-lt"/>
                <a:ea typeface="+mn-ea"/>
                <a:cs typeface="+mn-cs"/>
              </a:rPr>
              <a:t>목차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ru-RU">
              <a:latin typeface="+mn-lt"/>
              <a:ea typeface="+mn-ea"/>
              <a:cs typeface="+mn-cs"/>
            </a:endParaRPr>
          </a:p>
        </p:txBody>
      </p:sp>
      <p:sp>
        <p:nvSpPr>
          <p:cNvPr id="6" name="제목 1"/>
          <p:cNvSpPr txBox="1"/>
          <p:nvPr/>
        </p:nvSpPr>
        <p:spPr>
          <a:xfrm>
            <a:off x="6266680" y="3429000"/>
            <a:ext cx="5272707" cy="67574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br>
              <a:rPr lang="en-US" altLang="ko-KR" sz="36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360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2.</a:t>
            </a:r>
            <a:r>
              <a:rPr lang="ko-KR" altLang="en-US" sz="270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주요기능 및 사용자 인터페이스</a:t>
            </a:r>
            <a:endParaRPr lang="ko-KR" altLang="en-US" sz="270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8532" y="404676"/>
            <a:ext cx="2470437" cy="3953147"/>
          </a:xfrm>
          <a:prstGeom prst="rect">
            <a:avLst/>
          </a:prstGeom>
        </p:spPr>
      </p:pic>
      <p:sp>
        <p:nvSpPr>
          <p:cNvPr id="5" name="타원 52"/>
          <p:cNvSpPr/>
          <p:nvPr/>
        </p:nvSpPr>
        <p:spPr>
          <a:xfrm>
            <a:off x="4229340" y="1004318"/>
            <a:ext cx="1043796" cy="700477"/>
          </a:xfrm>
          <a:prstGeom prst="ellipse">
            <a:avLst/>
          </a:prstGeom>
          <a:gradFill rotWithShape="1">
            <a:gsLst>
              <a:gs pos="0">
                <a:srgbClr val="6d215d">
                  <a:alpha val="100000"/>
                </a:srgbClr>
              </a:gs>
              <a:gs pos="57000">
                <a:srgbClr val="341e2f">
                  <a:alpha val="100000"/>
                </a:srgbClr>
              </a:gs>
              <a:gs pos="100000">
                <a:srgbClr val="341e2f">
                  <a:alpha val="100000"/>
                </a:srgbClr>
              </a:gs>
            </a:gsLst>
            <a:lin ang="3000000" scaled="0"/>
          </a:gradFill>
          <a:ln w="25400" cap="flat" cmpd="sng" algn="ctr">
            <a:solidFill>
              <a:srgbClr val="888888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f3f0f4"/>
                </a:solidFill>
                <a:latin typeface="Arial"/>
                <a:ea typeface="한컴 윤체 L"/>
                <a:cs typeface="Arial"/>
              </a:rPr>
              <a:t>Begin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f3f0f4"/>
              </a:solidFill>
              <a:latin typeface="Arial"/>
              <a:ea typeface="한컴 윤체 L"/>
              <a:cs typeface="Arial"/>
            </a:endParaRPr>
          </a:p>
        </p:txBody>
      </p:sp>
      <p:sp>
        <p:nvSpPr>
          <p:cNvPr id="6" name="타원 4"/>
          <p:cNvSpPr/>
          <p:nvPr/>
        </p:nvSpPr>
        <p:spPr>
          <a:xfrm>
            <a:off x="6096000" y="1059402"/>
            <a:ext cx="1043796" cy="621102"/>
          </a:xfrm>
          <a:prstGeom prst="ellipse">
            <a:avLst/>
          </a:prstGeom>
          <a:gradFill rotWithShape="1">
            <a:gsLst>
              <a:gs pos="0">
                <a:srgbClr val="6d215d">
                  <a:alpha val="100000"/>
                </a:srgbClr>
              </a:gs>
              <a:gs pos="57000">
                <a:srgbClr val="341e2f">
                  <a:alpha val="100000"/>
                </a:srgbClr>
              </a:gs>
              <a:gs pos="100000">
                <a:srgbClr val="341e2f">
                  <a:alpha val="100000"/>
                </a:srgbClr>
              </a:gs>
            </a:gsLst>
            <a:lin ang="3000000" scaled="0"/>
          </a:gradFill>
          <a:ln w="25400" cap="flat" cmpd="sng" algn="ctr">
            <a:solidFill>
              <a:srgbClr val="888888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3f0f4"/>
                </a:solidFill>
                <a:latin typeface="Arial"/>
                <a:ea typeface="한컴 윤체 L"/>
                <a:cs typeface="Arial"/>
              </a:rPr>
              <a:t>Firrst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3f0f4"/>
              </a:solidFill>
              <a:latin typeface="Arial"/>
              <a:ea typeface="한컴 윤체 L"/>
              <a:cs typeface="Arial"/>
            </a:endParaRPr>
          </a:p>
        </p:txBody>
      </p:sp>
      <p:sp>
        <p:nvSpPr>
          <p:cNvPr id="7" name="타원 4"/>
          <p:cNvSpPr/>
          <p:nvPr/>
        </p:nvSpPr>
        <p:spPr>
          <a:xfrm>
            <a:off x="4292839" y="3118449"/>
            <a:ext cx="900920" cy="589352"/>
          </a:xfrm>
          <a:prstGeom prst="ellipse">
            <a:avLst/>
          </a:prstGeom>
          <a:gradFill rotWithShape="1">
            <a:gsLst>
              <a:gs pos="0">
                <a:srgbClr val="6d215d">
                  <a:alpha val="100000"/>
                </a:srgbClr>
              </a:gs>
              <a:gs pos="57000">
                <a:srgbClr val="341e2f">
                  <a:alpha val="100000"/>
                </a:srgbClr>
              </a:gs>
              <a:gs pos="100000">
                <a:srgbClr val="341e2f">
                  <a:alpha val="100000"/>
                </a:srgbClr>
              </a:gs>
            </a:gsLst>
            <a:lin ang="3000000" scaled="0"/>
          </a:gradFill>
          <a:ln w="25400" cap="flat" cmpd="sng" algn="ctr">
            <a:solidFill>
              <a:srgbClr val="888888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3f0f4"/>
                </a:solidFill>
                <a:latin typeface="Arial"/>
                <a:ea typeface="한컴 윤체 L"/>
                <a:cs typeface="Arial"/>
              </a:rPr>
              <a:t>M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3f0f4"/>
                </a:solidFill>
                <a:latin typeface="Arial"/>
                <a:ea typeface="한컴 윤체 L"/>
                <a:cs typeface="Arial"/>
              </a:rPr>
              <a:t>enu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3f0f4"/>
              </a:solidFill>
              <a:latin typeface="Arial"/>
              <a:ea typeface="한컴 윤체 L"/>
              <a:cs typeface="Arial"/>
            </a:endParaRPr>
          </a:p>
        </p:txBody>
      </p:sp>
      <p:cxnSp>
        <p:nvCxnSpPr>
          <p:cNvPr id="8" name="직선 화살표 연결선 29"/>
          <p:cNvCxnSpPr/>
          <p:nvPr/>
        </p:nvCxnSpPr>
        <p:spPr>
          <a:xfrm rot="16200000" flipH="1">
            <a:off x="4254500" y="2349501"/>
            <a:ext cx="1047749" cy="63498"/>
          </a:xfrm>
          <a:prstGeom prst="straightConnector1">
            <a:avLst/>
          </a:prstGeom>
          <a:noFill/>
          <a:ln w="9525" cap="flat" cmpd="sng" algn="ctr">
            <a:solidFill>
              <a:srgbClr val="00b050">
                <a:alpha val="100000"/>
              </a:srgbClr>
            </a:solidFill>
            <a:prstDash val="solid"/>
            <a:tailEnd type="triangle"/>
          </a:ln>
        </p:spPr>
      </p:cxnSp>
      <p:cxnSp>
        <p:nvCxnSpPr>
          <p:cNvPr id="9" name="직선 화살표 연결선 32"/>
          <p:cNvCxnSpPr/>
          <p:nvPr/>
        </p:nvCxnSpPr>
        <p:spPr>
          <a:xfrm>
            <a:off x="5351119" y="1460231"/>
            <a:ext cx="497471" cy="0"/>
          </a:xfrm>
          <a:prstGeom prst="straightConnector1">
            <a:avLst/>
          </a:prstGeom>
          <a:noFill/>
          <a:ln w="9525" cap="flat" cmpd="sng" algn="ctr">
            <a:solidFill>
              <a:srgbClr val="00b050">
                <a:alpha val="100000"/>
              </a:srgbClr>
            </a:solidFill>
            <a:prstDash val="solid"/>
            <a:tailEnd type="triangle"/>
          </a:ln>
        </p:spPr>
      </p:cxnSp>
      <p:cxnSp>
        <p:nvCxnSpPr>
          <p:cNvPr id="10" name="직선 화살표 연결선 32"/>
          <p:cNvCxnSpPr/>
          <p:nvPr/>
        </p:nvCxnSpPr>
        <p:spPr>
          <a:xfrm>
            <a:off x="5313019" y="3429000"/>
            <a:ext cx="497471" cy="0"/>
          </a:xfrm>
          <a:prstGeom prst="straightConnector1">
            <a:avLst/>
          </a:prstGeom>
          <a:noFill/>
          <a:ln w="9525" cap="flat" cmpd="sng" algn="ctr">
            <a:solidFill>
              <a:srgbClr val="00b050">
                <a:alpha val="100000"/>
              </a:srgbClr>
            </a:solidFill>
            <a:prstDash val="solid"/>
            <a:tailEnd type="triangle"/>
          </a:ln>
        </p:spPr>
      </p:cxnSp>
      <p:cxnSp>
        <p:nvCxnSpPr>
          <p:cNvPr id="11" name="직선 화살표 연결선 32"/>
          <p:cNvCxnSpPr/>
          <p:nvPr/>
        </p:nvCxnSpPr>
        <p:spPr>
          <a:xfrm>
            <a:off x="7472019" y="3429000"/>
            <a:ext cx="497471" cy="0"/>
          </a:xfrm>
          <a:prstGeom prst="straightConnector1">
            <a:avLst/>
          </a:prstGeom>
          <a:noFill/>
          <a:ln w="9525" cap="flat" cmpd="sng" algn="ctr">
            <a:solidFill>
              <a:srgbClr val="00b05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12" name="타원 4"/>
          <p:cNvSpPr/>
          <p:nvPr/>
        </p:nvSpPr>
        <p:spPr>
          <a:xfrm>
            <a:off x="6096000" y="3118449"/>
            <a:ext cx="1043796" cy="621102"/>
          </a:xfrm>
          <a:prstGeom prst="ellipse">
            <a:avLst/>
          </a:prstGeom>
          <a:gradFill rotWithShape="1">
            <a:gsLst>
              <a:gs pos="0">
                <a:srgbClr val="6d215d">
                  <a:alpha val="100000"/>
                </a:srgbClr>
              </a:gs>
              <a:gs pos="57000">
                <a:srgbClr val="341e2f">
                  <a:alpha val="100000"/>
                </a:srgbClr>
              </a:gs>
              <a:gs pos="100000">
                <a:srgbClr val="341e2f">
                  <a:alpha val="100000"/>
                </a:srgbClr>
              </a:gs>
            </a:gsLst>
            <a:lin ang="3000000" scaled="0"/>
          </a:gradFill>
          <a:ln w="25400" cap="flat" cmpd="sng" algn="ctr">
            <a:solidFill>
              <a:srgbClr val="888888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3f0f4"/>
                </a:solidFill>
                <a:latin typeface="Arial"/>
                <a:ea typeface="한컴 윤체 L"/>
                <a:cs typeface="Arial"/>
              </a:rPr>
              <a:t>My panel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3f0f4"/>
              </a:solidFill>
              <a:latin typeface="Arial"/>
              <a:ea typeface="한컴 윤체 L"/>
              <a:cs typeface="Arial"/>
            </a:endParaRPr>
          </a:p>
        </p:txBody>
      </p:sp>
      <p:sp>
        <p:nvSpPr>
          <p:cNvPr id="13" name="타원 4"/>
          <p:cNvSpPr/>
          <p:nvPr/>
        </p:nvSpPr>
        <p:spPr>
          <a:xfrm>
            <a:off x="8359774" y="3118449"/>
            <a:ext cx="1043796" cy="621102"/>
          </a:xfrm>
          <a:prstGeom prst="ellipse">
            <a:avLst/>
          </a:prstGeom>
          <a:gradFill rotWithShape="1">
            <a:gsLst>
              <a:gs pos="0">
                <a:srgbClr val="6d215d">
                  <a:alpha val="100000"/>
                </a:srgbClr>
              </a:gs>
              <a:gs pos="57000">
                <a:srgbClr val="341e2f">
                  <a:alpha val="100000"/>
                </a:srgbClr>
              </a:gs>
              <a:gs pos="100000">
                <a:srgbClr val="341e2f">
                  <a:alpha val="100000"/>
                </a:srgbClr>
              </a:gs>
            </a:gsLst>
            <a:lin ang="3000000" scaled="0"/>
          </a:gradFill>
          <a:ln w="25400" cap="flat" cmpd="sng" algn="ctr">
            <a:solidFill>
              <a:srgbClr val="888888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3f0f4"/>
                </a:solidFill>
                <a:latin typeface="Arial"/>
                <a:ea typeface="한컴 윤체 L"/>
                <a:cs typeface="Arial"/>
              </a:rPr>
              <a:t>My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3f0f4"/>
              </a:solidFill>
              <a:latin typeface="Arial"/>
              <a:ea typeface="한컴 윤체 L"/>
              <a:cs typeface="Arial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3f0f4"/>
                </a:solidFill>
                <a:latin typeface="Arial"/>
                <a:ea typeface="한컴 윤체 L"/>
                <a:cs typeface="Arial"/>
              </a:rPr>
              <a:t>panel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3f0f4"/>
              </a:solidFill>
              <a:latin typeface="Arial"/>
              <a:ea typeface="한컴 윤체 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7" grpId="2" animBg="1"/>
      <p:bldP spid="12" grpId="3" animBg="1"/>
      <p:bldP spid="13" grpId="4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586592" y="354777"/>
            <a:ext cx="4515231" cy="804338"/>
          </a:xfrm>
        </p:spPr>
        <p:txBody>
          <a:bodyPr/>
          <a:lstStyle/>
          <a:p>
            <a:pPr rtl="0">
              <a:defRPr/>
            </a:pPr>
            <a:r>
              <a:rPr lang="en-US" altLang="ko-KR">
                <a:solidFill>
                  <a:srgbClr val="ffff00"/>
                </a:solidFill>
                <a:latin typeface="맑은 고딕"/>
                <a:ea typeface="맑은 고딕"/>
                <a:cs typeface="+mj-cs"/>
              </a:rPr>
              <a:t>2. </a:t>
            </a:r>
            <a:r>
              <a:rPr lang="ko-KR" altLang="en-US">
                <a:solidFill>
                  <a:srgbClr val="ffff00"/>
                </a:solidFill>
                <a:latin typeface="맑은 고딕"/>
                <a:ea typeface="맑은 고딕"/>
                <a:cs typeface="+mj-cs"/>
              </a:rPr>
              <a:t>사용자 인터페이스</a:t>
            </a:r>
            <a:endParaRPr lang="ko-KR" altLang="en-US">
              <a:solidFill>
                <a:srgbClr val="ffff00"/>
              </a:solidFill>
              <a:latin typeface="맑은 고딕"/>
              <a:ea typeface="맑은 고딕"/>
              <a:cs typeface="+mj-cs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3391" y="1433087"/>
            <a:ext cx="5325218" cy="5039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ffff00"/>
                </a:solidFill>
              </a:rPr>
              <a:t>1.</a:t>
            </a:r>
            <a:r>
              <a:rPr lang="ko-KR" altLang="en-US">
                <a:solidFill>
                  <a:srgbClr val="ffff00"/>
                </a:solidFill>
              </a:rPr>
              <a:t>사용자 인터페이스</a:t>
            </a:r>
            <a:r>
              <a:rPr lang="en-US" altLang="ko-KR">
                <a:solidFill>
                  <a:srgbClr val="ffff00"/>
                </a:solidFill>
              </a:rPr>
              <a:t>(</a:t>
            </a:r>
            <a:r>
              <a:rPr lang="ko-KR" altLang="en-US">
                <a:solidFill>
                  <a:srgbClr val="ffff00"/>
                </a:solidFill>
              </a:rPr>
              <a:t>설계도와 실행화면 비교</a:t>
            </a:r>
            <a:r>
              <a:rPr lang="en-US" altLang="ko-KR">
                <a:solidFill>
                  <a:srgbClr val="ffff00"/>
                </a:solidFill>
              </a:rPr>
              <a:t>)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10333036" cy="823912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ffff00"/>
                </a:solidFill>
              </a:rPr>
              <a:t>1. </a:t>
            </a:r>
            <a:r>
              <a:rPr lang="ko-KR" altLang="en-US">
                <a:solidFill>
                  <a:srgbClr val="ffff00"/>
                </a:solidFill>
              </a:rPr>
              <a:t>설계도                                     </a:t>
            </a:r>
            <a:r>
              <a:rPr lang="en-US" altLang="ko-KR">
                <a:solidFill>
                  <a:srgbClr val="ffff00"/>
                </a:solidFill>
              </a:rPr>
              <a:t>2.</a:t>
            </a:r>
            <a:r>
              <a:rPr lang="ko-KR" altLang="en-US">
                <a:solidFill>
                  <a:srgbClr val="ffff00"/>
                </a:solidFill>
              </a:rPr>
              <a:t>실행화면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실행화면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782" y="2247052"/>
            <a:ext cx="4975968" cy="370607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298358"/>
            <a:ext cx="5230074" cy="3578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1" build="p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403753" y="333374"/>
            <a:ext cx="3618529" cy="6524625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먼저 기본적인 틀 형성</a:t>
            </a: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팁팬을 사용해여 하므로</a:t>
            </a: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셋사이즈도 설정</a:t>
            </a: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탭팬을 형성</a:t>
            </a: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먼저 중식과 한식을 연풀하기위해</a:t>
            </a: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패널 </a:t>
            </a:r>
            <a:r>
              <a:rPr lang="en-US" altLang="ko-KR">
                <a:solidFill>
                  <a:srgbClr val="ffff00"/>
                </a:solidFill>
              </a:rPr>
              <a:t>2</a:t>
            </a:r>
            <a:r>
              <a:rPr lang="ko-KR" altLang="en-US">
                <a:solidFill>
                  <a:srgbClr val="ffff00"/>
                </a:solidFill>
              </a:rPr>
              <a:t>개 형성 </a:t>
            </a: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전체적인 흐름은 이런느낌</a:t>
            </a: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ff00"/>
                </a:solidFill>
              </a:rPr>
              <a:t>메인 함수 실행</a:t>
            </a:r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7294" y="453900"/>
            <a:ext cx="5652039" cy="22131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1912" y="3095625"/>
            <a:ext cx="5766300" cy="2257713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8773" y="5818143"/>
            <a:ext cx="5604327" cy="817607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418752" y="315479"/>
            <a:ext cx="5021940" cy="632883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2800">
                <a:solidFill>
                  <a:srgbClr val="ffff00"/>
                </a:solidFill>
              </a:rPr>
              <a:t>기본 변수 설정</a:t>
            </a:r>
            <a:br>
              <a:rPr lang="ko-KR" altLang="en-US" sz="2800">
                <a:solidFill>
                  <a:srgbClr val="ffff00"/>
                </a:solidFill>
              </a:rPr>
            </a:br>
            <a:br>
              <a:rPr lang="ko-KR" altLang="en-US" sz="2800">
                <a:solidFill>
                  <a:srgbClr val="ffff00"/>
                </a:solidFill>
              </a:rPr>
            </a:br>
            <a:br>
              <a:rPr lang="ko-KR" altLang="en-US" sz="2800">
                <a:solidFill>
                  <a:srgbClr val="ffff00"/>
                </a:solidFill>
              </a:rPr>
            </a:br>
            <a:br>
              <a:rPr lang="ko-KR" altLang="en-US" sz="2800">
                <a:solidFill>
                  <a:srgbClr val="ffff00"/>
                </a:solidFill>
              </a:rPr>
            </a:br>
            <a:br>
              <a:rPr lang="ko-KR" altLang="en-US" sz="2800">
                <a:solidFill>
                  <a:srgbClr val="ffff00"/>
                </a:solidFill>
              </a:rPr>
            </a:br>
            <a:br>
              <a:rPr lang="ko-KR" altLang="en-US" sz="2800">
                <a:solidFill>
                  <a:srgbClr val="ffff00"/>
                </a:solidFill>
              </a:rPr>
            </a:br>
            <a:br>
              <a:rPr lang="ko-KR" altLang="en-US" sz="2800">
                <a:solidFill>
                  <a:srgbClr val="ffff00"/>
                </a:solidFill>
              </a:rPr>
            </a:br>
            <a:br>
              <a:rPr lang="ko-KR" altLang="en-US"/>
            </a:br>
            <a:r>
              <a:rPr lang="ko-KR" altLang="en-US" sz="2600">
                <a:solidFill>
                  <a:srgbClr val="ffff00"/>
                </a:solidFill>
              </a:rPr>
              <a:t>메뉴 리스트</a:t>
            </a:r>
            <a:br>
              <a:rPr lang="ko-KR" altLang="en-US" sz="2600">
                <a:solidFill>
                  <a:srgbClr val="ffff00"/>
                </a:solidFill>
              </a:rPr>
            </a:br>
            <a:r>
              <a:rPr lang="ko-KR" altLang="en-US" sz="2600">
                <a:solidFill>
                  <a:srgbClr val="ffff00"/>
                </a:solidFill>
              </a:rPr>
              <a:t>가격리스트</a:t>
            </a:r>
            <a:br>
              <a:rPr lang="ko-KR" altLang="en-US" sz="2600">
                <a:solidFill>
                  <a:srgbClr val="ffff00"/>
                </a:solidFill>
              </a:rPr>
            </a:br>
            <a:r>
              <a:rPr lang="ko-KR" altLang="en-US" sz="2600">
                <a:solidFill>
                  <a:srgbClr val="ffff00"/>
                </a:solidFill>
              </a:rPr>
              <a:t>각 버튼에 대한 것을 지정</a:t>
            </a:r>
            <a:br>
              <a:rPr lang="ko-KR" altLang="en-US" sz="2600">
                <a:solidFill>
                  <a:srgbClr val="ffff00"/>
                </a:solidFill>
              </a:rPr>
            </a:br>
            <a:br>
              <a:rPr lang="ko-KR" altLang="en-US" sz="2600">
                <a:solidFill>
                  <a:srgbClr val="ffff00"/>
                </a:solidFill>
              </a:rPr>
            </a:br>
            <a:br>
              <a:rPr lang="ko-KR" altLang="en-US" sz="2600">
                <a:solidFill>
                  <a:srgbClr val="ffff00"/>
                </a:solidFill>
              </a:rPr>
            </a:br>
            <a:br>
              <a:rPr lang="ko-KR" altLang="en-US" sz="2600">
                <a:solidFill>
                  <a:srgbClr val="ffff00"/>
                </a:solidFill>
              </a:rPr>
            </a:br>
            <a:r>
              <a:rPr lang="ko-KR" altLang="en-US" sz="2600">
                <a:solidFill>
                  <a:srgbClr val="ffff00"/>
                </a:solidFill>
              </a:rPr>
              <a:t> </a:t>
            </a:r>
            <a:br>
              <a:rPr lang="ko-KR" altLang="en-US" sz="2600">
                <a:solidFill>
                  <a:srgbClr val="ffff00"/>
                </a:solidFill>
              </a:rPr>
            </a:br>
            <a:endParaRPr lang="ko-KR" altLang="en-US" sz="2600">
              <a:solidFill>
                <a:srgbClr val="ffff00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3583" y="247498"/>
            <a:ext cx="6702832" cy="159400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7197" y="2263649"/>
            <a:ext cx="6452542" cy="428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8752" y="499660"/>
            <a:ext cx="4205904" cy="5754789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u="sng">
                <a:solidFill>
                  <a:srgbClr val="ffff00"/>
                </a:solidFill>
              </a:rPr>
              <a:t>반복문을 통한</a:t>
            </a:r>
            <a:endParaRPr lang="ko-KR" altLang="en-US" u="sng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 u="sng">
                <a:solidFill>
                  <a:srgbClr val="ffff00"/>
                </a:solidFill>
              </a:rPr>
              <a:t>메뉴 버튼</a:t>
            </a:r>
            <a:endParaRPr lang="ko-KR" altLang="en-US" u="sng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en-US" altLang="ko-KR" u="sng">
                <a:solidFill>
                  <a:srgbClr val="ffff00"/>
                </a:solidFill>
              </a:rPr>
              <a:t>_-</a:t>
            </a:r>
            <a:r>
              <a:rPr lang="ko-KR" altLang="en-US" u="sng">
                <a:solidFill>
                  <a:srgbClr val="ffff00"/>
                </a:solidFill>
              </a:rPr>
              <a:t> </a:t>
            </a:r>
            <a:r>
              <a:rPr lang="en-US" altLang="ko-KR" u="sng">
                <a:solidFill>
                  <a:srgbClr val="ffff00"/>
                </a:solidFill>
              </a:rPr>
              <a:t>+</a:t>
            </a:r>
            <a:r>
              <a:rPr lang="ko-KR" altLang="en-US" u="sng">
                <a:solidFill>
                  <a:srgbClr val="ffff00"/>
                </a:solidFill>
              </a:rPr>
              <a:t>버튼 형성</a:t>
            </a:r>
            <a:endParaRPr lang="ko-KR" altLang="en-US" u="sng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 u="sng">
                <a:solidFill>
                  <a:srgbClr val="ffff00"/>
                </a:solidFill>
              </a:rPr>
              <a:t>가격에 원을 붙이고</a:t>
            </a:r>
            <a:endParaRPr lang="ko-KR" altLang="en-US" u="sng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 u="sng">
                <a:solidFill>
                  <a:srgbClr val="ffff00"/>
                </a:solidFill>
              </a:rPr>
              <a:t>선택 버튼까지 설정</a:t>
            </a:r>
            <a:endParaRPr lang="ko-KR" altLang="en-US" u="sng">
              <a:solidFill>
                <a:srgbClr val="ffff00"/>
              </a:solidFill>
            </a:endParaRPr>
          </a:p>
          <a:p>
            <a:pPr lvl="0">
              <a:defRPr/>
            </a:pPr>
            <a:r>
              <a:rPr lang="ko-KR" altLang="en-US" u="sng">
                <a:solidFill>
                  <a:srgbClr val="ffff00"/>
                </a:solidFill>
              </a:rPr>
              <a:t>기본 프레임의 크기를 계산하여 패널 설정</a:t>
            </a:r>
            <a:endParaRPr lang="ko-KR" altLang="en-US" u="sng">
              <a:solidFill>
                <a:srgbClr val="ffff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35068" y="128126"/>
            <a:ext cx="6554114" cy="6601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418752" y="251979"/>
            <a:ext cx="5021940" cy="237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300">
                <a:solidFill>
                  <a:srgbClr val="ffff00"/>
                </a:solidFill>
              </a:rPr>
              <a:t>가격계산을 위한 텍스트 공간을 형성 또한 상품명 단가 수량 총상품금액 표시</a:t>
            </a:r>
            <a:br>
              <a:rPr lang="ko-KR" altLang="en-US" sz="2300">
                <a:solidFill>
                  <a:srgbClr val="ffff00"/>
                </a:solidFill>
              </a:rPr>
            </a:br>
            <a:br>
              <a:rPr lang="ko-KR" altLang="en-US" sz="2300">
                <a:solidFill>
                  <a:srgbClr val="ffff00"/>
                </a:solidFill>
              </a:rPr>
            </a:br>
            <a:br>
              <a:rPr lang="ko-KR" altLang="en-US" sz="2300">
                <a:solidFill>
                  <a:srgbClr val="ffff00"/>
                </a:solidFill>
              </a:rPr>
            </a:br>
            <a:endParaRPr lang="ko-KR" altLang="en-US" sz="2300">
              <a:solidFill>
                <a:srgbClr val="ffff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8752" y="2706286"/>
            <a:ext cx="4952029" cy="156378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200">
                <a:solidFill>
                  <a:srgbClr val="ffff00"/>
                </a:solidFill>
              </a:rPr>
              <a:t>또한 텍스트 파일 이후 결제 버튼을 생성</a:t>
            </a:r>
            <a:endParaRPr lang="ko-KR" altLang="en-US" u="sng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6392" y="374558"/>
            <a:ext cx="5889652" cy="182263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3528" y="2531979"/>
            <a:ext cx="5788439" cy="1825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잔상">
  <a:themeElements>
    <a:clrScheme name="잔상">
      <a:dk1>
        <a:srgbClr val="7b4d7c"/>
      </a:dk1>
      <a:lt1>
        <a:srgbClr val="f3f0f4"/>
      </a:lt1>
      <a:dk2>
        <a:srgbClr val="888888"/>
      </a:dk2>
      <a:lt2>
        <a:srgbClr val="5a3452"/>
      </a:lt2>
      <a:accent1>
        <a:srgbClr val="cd1973"/>
      </a:accent1>
      <a:accent2>
        <a:srgbClr val="3a3a3a"/>
      </a:accent2>
      <a:accent3>
        <a:srgbClr val="5e2856"/>
      </a:accent3>
      <a:accent4>
        <a:srgbClr val="525252"/>
      </a:accent4>
      <a:accent5>
        <a:srgbClr val="841490"/>
      </a:accent5>
      <a:accent6>
        <a:srgbClr val="4686ba"/>
      </a:accent6>
      <a:hlink>
        <a:srgbClr val="fe19ff"/>
      </a:hlink>
      <a:folHlink>
        <a:srgbClr val="ffccff"/>
      </a:folHlink>
    </a:clrScheme>
    <a:fontScheme name="잔상">
      <a:majorFont>
        <a:latin typeface="Arial"/>
        <a:ea typeface=""/>
        <a:cs typeface=""/>
        <a:font script="Jpan" typeface="MS PGothic"/>
        <a:font script="Hang" typeface="한컴 윤체 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잔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69000">
              <a:schemeClr val="phClr">
                <a:tint val="99000"/>
                <a:shade val="8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rect">
            <a:fillToRect t="-50000" r="70000" b="180000"/>
          </a:path>
        </a:gradFill>
        <a:gradFill rotWithShape="1">
          <a:gsLst>
            <a:gs pos="0">
              <a:schemeClr val="phClr">
                <a:shade val="100000"/>
                <a:satMod val="200000"/>
              </a:schemeClr>
            </a:gs>
            <a:gs pos="57000">
              <a:schemeClr val="phClr">
                <a:shade val="30000"/>
                <a:satMod val="100000"/>
              </a:schemeClr>
            </a:gs>
            <a:gs pos="100000">
              <a:schemeClr val="phClr">
                <a:shade val="30000"/>
                <a:satMod val="100000"/>
              </a:schemeClr>
            </a:gs>
          </a:gsLst>
          <a:lin ang="30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198</ep:Words>
  <ep:PresentationFormat>와이드스크린</ep:PresentationFormat>
  <ep:Paragraphs>51</ep:Paragraphs>
  <ep:Slides>15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잔상</vt:lpstr>
      <vt:lpstr>객체지향 텀 프로젝트</vt:lpstr>
      <vt:lpstr>1. 프로그램 전체 구성</vt:lpstr>
      <vt:lpstr>슬라이드 3</vt:lpstr>
      <vt:lpstr>2. 사용자 인터페이스</vt:lpstr>
      <vt:lpstr>1.사용자 인터페이스(설계도와 실행화면 비교)</vt:lpstr>
      <vt:lpstr>슬라이드 6</vt:lpstr>
      <vt:lpstr>기본 변수 설정        메뉴 리스트 가격리스트 각 버튼에 대한 것을 지정</vt:lpstr>
      <vt:lpstr>슬라이드 8</vt:lpstr>
      <vt:lpstr>가격계산을 위한 텍스트 공간을 형성 또한 상품명 단가 수량 총상품금액 표시</vt:lpstr>
      <vt:lpstr>슬라이드 10</vt:lpstr>
      <vt:lpstr>슬라이드 11</vt:lpstr>
      <vt:lpstr>2.소스코드 설명 -mid_MpBtn패키지에 있는 mpbtn3클래스</vt:lpstr>
      <vt:lpstr>2.소스코드 설명 -mid_MpBtn패키지에 있는 mpbtn4클래스</vt:lpstr>
      <vt:lpstr>슬라이드 14</vt:lpstr>
      <vt:lpstr>감사합니다!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2019-11-15T07:28:30.000</dcterms:created>
  <cp:lastModifiedBy>dohoo</cp:lastModifiedBy>
  <dcterms:modified xsi:type="dcterms:W3CDTF">2020-12-19T04:31:33.158</dcterms:modified>
  <cp:revision>10</cp:revision>
  <cp:version/>
</cp:coreProperties>
</file>