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487-60E5-4962-822A-F6A559F6600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F4A4-977B-4F76-ACF1-039A46C94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9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487-60E5-4962-822A-F6A559F6600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F4A4-977B-4F76-ACF1-039A46C94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4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487-60E5-4962-822A-F6A559F6600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F4A4-977B-4F76-ACF1-039A46C94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2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487-60E5-4962-822A-F6A559F6600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F4A4-977B-4F76-ACF1-039A46C94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4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487-60E5-4962-822A-F6A559F6600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F4A4-977B-4F76-ACF1-039A46C94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487-60E5-4962-822A-F6A559F6600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F4A4-977B-4F76-ACF1-039A46C94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487-60E5-4962-822A-F6A559F6600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F4A4-977B-4F76-ACF1-039A46C94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8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487-60E5-4962-822A-F6A559F6600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F4A4-977B-4F76-ACF1-039A46C94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1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487-60E5-4962-822A-F6A559F6600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F4A4-977B-4F76-ACF1-039A46C94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487-60E5-4962-822A-F6A559F6600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F4A4-977B-4F76-ACF1-039A46C94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4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487-60E5-4962-822A-F6A559F6600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F4A4-977B-4F76-ACF1-039A46C94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6487-60E5-4962-822A-F6A559F6600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F4A4-977B-4F76-ACF1-039A46C94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8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4564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Noah</a:t>
            </a:r>
            <a:r>
              <a:rPr lang="ko-KR" altLang="en-US" sz="3200" b="1" dirty="0" smtClean="0"/>
              <a:t>진행상황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윤도현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3140968"/>
            <a:ext cx="33137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렌드스케이프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지형</a:t>
            </a:r>
            <a:r>
              <a:rPr lang="en-US" altLang="ko-KR" sz="2800" b="1" dirty="0" smtClean="0"/>
              <a:t>)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AI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23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3762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 smtClean="0"/>
              <a:t>렌드스케이프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지형</a:t>
            </a:r>
            <a:r>
              <a:rPr lang="en-US" altLang="ko-KR" sz="3200" b="1" dirty="0" smtClean="0"/>
              <a:t>)</a:t>
            </a:r>
          </a:p>
        </p:txBody>
      </p:sp>
      <p:pic>
        <p:nvPicPr>
          <p:cNvPr id="1026" name="Picture 2" descr="C:\Users\DohyunYun\Desktop\Noah관련\로우폴리 렌드스케이프 머테리얼 적용 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5" y="1700807"/>
            <a:ext cx="3240360" cy="15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2637" y="980728"/>
            <a:ext cx="544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LowPoly</a:t>
            </a:r>
            <a:r>
              <a:rPr lang="ko-KR" altLang="en-US" dirty="0" smtClean="0"/>
              <a:t>에 맞게 지형을 변경해 주었다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2865" y="3428999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Before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7084" y="3428999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After</a:t>
            </a:r>
          </a:p>
        </p:txBody>
      </p:sp>
      <p:pic>
        <p:nvPicPr>
          <p:cNvPr id="1027" name="Picture 3" descr="C:\Users\DohyunYun\Desktop\Noah관련\로우폴리 렌드스케이프 머테리얼 적용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9" y="1700806"/>
            <a:ext cx="3214700" cy="15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3942080" y="2469298"/>
            <a:ext cx="1277992" cy="1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32" y="5229200"/>
            <a:ext cx="289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Landscape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Material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pic>
        <p:nvPicPr>
          <p:cNvPr id="1029" name="Picture 5" descr="C:\Users\DohyunYun\Desktop\Noah관련\로우폴리 렌드스케이프 머테리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4296175" cy="279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2840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Date : </a:t>
            </a:r>
            <a:r>
              <a:rPr lang="en-US" altLang="ko-KR" sz="3200" b="1" dirty="0" err="1" smtClean="0"/>
              <a:t>AActor</a:t>
            </a:r>
            <a:endParaRPr lang="en-US" altLang="ko-KR" sz="3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982469"/>
            <a:ext cx="8573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날짜를 관리해주는 클래스로 해가 지거나 뜨는 효과도 관리해 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월드에</a:t>
            </a:r>
            <a:endParaRPr lang="en-US" altLang="ko-KR" dirty="0" smtClean="0"/>
          </a:p>
          <a:p>
            <a:r>
              <a:rPr lang="ko-KR" altLang="en-US" dirty="0" smtClean="0"/>
              <a:t>배치되어 변수들의 값을 조절하여 날짜 환경을 설정해 줄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" y="1901949"/>
            <a:ext cx="39147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5936" y="1844824"/>
            <a:ext cx="52838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SunDrive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해의 위치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Day </a:t>
            </a:r>
            <a:r>
              <a:rPr lang="en-US" altLang="ko-KR" dirty="0" err="1" smtClean="0"/>
              <a:t>Duraction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하루가 지나는데 걸리는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Max Sun Height : </a:t>
            </a:r>
            <a:r>
              <a:rPr lang="ko-KR" altLang="en-US" dirty="0" smtClean="0"/>
              <a:t>해의 최대 높이 </a:t>
            </a:r>
            <a:r>
              <a:rPr lang="en-US" altLang="ko-KR" dirty="0" smtClean="0"/>
              <a:t>-1~-99</a:t>
            </a:r>
          </a:p>
          <a:p>
            <a:r>
              <a:rPr lang="en-US" altLang="ko-KR" dirty="0" smtClean="0"/>
              <a:t>Direction Light :</a:t>
            </a:r>
            <a:r>
              <a:rPr lang="ko-KR" altLang="en-US" dirty="0" smtClean="0"/>
              <a:t>월드에 배치된 </a:t>
            </a:r>
            <a:r>
              <a:rPr lang="en-US" altLang="ko-KR" dirty="0" smtClean="0"/>
              <a:t>Directional Light</a:t>
            </a:r>
          </a:p>
          <a:p>
            <a:r>
              <a:rPr lang="en-US" altLang="ko-KR" dirty="0" smtClean="0"/>
              <a:t>Sky Sphere : </a:t>
            </a:r>
            <a:r>
              <a:rPr lang="ko-KR" altLang="en-US" dirty="0" err="1" smtClean="0"/>
              <a:t>언리얼에서</a:t>
            </a:r>
            <a:r>
              <a:rPr lang="ko-KR" altLang="en-US" dirty="0" smtClean="0"/>
              <a:t> 지원되는 </a:t>
            </a:r>
            <a:r>
              <a:rPr lang="en-US" altLang="ko-KR" dirty="0" err="1" smtClean="0"/>
              <a:t>SkySphere</a:t>
            </a:r>
            <a:endParaRPr lang="en-US" altLang="ko-KR" dirty="0" smtClean="0"/>
          </a:p>
          <a:p>
            <a:r>
              <a:rPr lang="en-US" altLang="ko-KR" dirty="0" smtClean="0"/>
              <a:t>Sky Light : </a:t>
            </a:r>
            <a:r>
              <a:rPr lang="ko-KR" altLang="en-US" dirty="0" smtClean="0"/>
              <a:t>월드에 배치된 </a:t>
            </a:r>
            <a:r>
              <a:rPr lang="en-US" altLang="ko-KR" dirty="0" err="1" smtClean="0"/>
              <a:t>SkyLight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" y="4725144"/>
            <a:ext cx="71913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6325344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변수에 따른 해의 위치</a:t>
            </a:r>
            <a:r>
              <a:rPr lang="en-US" altLang="ko-KR" dirty="0"/>
              <a:t>(</a:t>
            </a:r>
            <a:r>
              <a:rPr lang="ko-KR" altLang="en-US" dirty="0" err="1"/>
              <a:t>회전값</a:t>
            </a:r>
            <a:r>
              <a:rPr lang="en-US" altLang="ko-KR" dirty="0"/>
              <a:t>)</a:t>
            </a:r>
            <a:r>
              <a:rPr lang="ko-KR" altLang="en-US" dirty="0"/>
              <a:t>를 구해온다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7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5206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Date : </a:t>
            </a:r>
            <a:r>
              <a:rPr lang="en-US" altLang="ko-KR" sz="3200" b="1" dirty="0" err="1" smtClean="0"/>
              <a:t>Aactor</a:t>
            </a:r>
            <a:r>
              <a:rPr lang="en-US" altLang="ko-KR" sz="3200" b="1" dirty="0" smtClean="0"/>
              <a:t> [Tick Event]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960" y="104344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571363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501008"/>
            <a:ext cx="696317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960" y="350100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96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2556193"/>
            <a:ext cx="4034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Date : </a:t>
            </a:r>
            <a:r>
              <a:rPr lang="en-US" altLang="ko-KR" sz="3200" b="1" dirty="0" err="1" smtClean="0"/>
              <a:t>Aactor</a:t>
            </a:r>
            <a:r>
              <a:rPr lang="en-US" altLang="ko-KR" sz="3200" b="1" dirty="0" smtClean="0"/>
              <a:t> [</a:t>
            </a:r>
            <a:r>
              <a:rPr lang="ko-KR" altLang="en-US" sz="3200" b="1" dirty="0" smtClean="0"/>
              <a:t>기타</a:t>
            </a:r>
            <a:r>
              <a:rPr lang="en-US" altLang="ko-KR" sz="3200" b="1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952" y="18864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2703"/>
            <a:ext cx="8640960" cy="162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2" y="3392161"/>
            <a:ext cx="3240547" cy="219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504" y="5734997"/>
            <a:ext cx="6569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Curve_AmbColor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해가 자연스럽게 뜨는 효과를 주기 위해서 </a:t>
            </a:r>
            <a:endParaRPr lang="en-US" altLang="ko-KR" dirty="0" smtClean="0"/>
          </a:p>
          <a:p>
            <a:r>
              <a:rPr lang="en-US" altLang="ko-KR" dirty="0" smtClean="0"/>
              <a:t>Curve</a:t>
            </a:r>
            <a:r>
              <a:rPr lang="ko-KR" altLang="en-US" dirty="0" smtClean="0"/>
              <a:t>를 사용해 </a:t>
            </a:r>
            <a:r>
              <a:rPr lang="en-US" altLang="ko-KR" dirty="0" err="1" smtClean="0"/>
              <a:t>SkyLight</a:t>
            </a:r>
            <a:r>
              <a:rPr lang="ko-KR" altLang="en-US" dirty="0" smtClean="0"/>
              <a:t>의 색을 조정해주었다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76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501008"/>
            <a:ext cx="4663940" cy="249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052736"/>
            <a:ext cx="5544616" cy="221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3501008"/>
            <a:ext cx="31683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Tomorrow : </a:t>
            </a:r>
            <a:r>
              <a:rPr lang="ko-KR" altLang="en-US" dirty="0" smtClean="0"/>
              <a:t>해가 한 바퀴</a:t>
            </a:r>
            <a:r>
              <a:rPr lang="en-US" altLang="ko-KR" dirty="0" smtClean="0"/>
              <a:t>(Sun Drive&gt;</a:t>
            </a:r>
            <a:r>
              <a:rPr lang="en-US" altLang="ko-KR" dirty="0"/>
              <a:t> Day </a:t>
            </a:r>
            <a:r>
              <a:rPr lang="en-US" altLang="ko-KR" dirty="0" err="1" smtClean="0"/>
              <a:t>Duraction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돌면 실행되는 이벤트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SunUp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해가 위에 있을 때 실행되</a:t>
            </a:r>
            <a:r>
              <a:rPr lang="ko-KR" altLang="en-US" dirty="0"/>
              <a:t>는</a:t>
            </a:r>
            <a:r>
              <a:rPr lang="ko-KR" altLang="en-US" dirty="0" smtClean="0"/>
              <a:t> 이벤트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SunDown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해가 아래에 있을 때 실행되는 이벤트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9512" y="260648"/>
            <a:ext cx="4034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Date : </a:t>
            </a:r>
            <a:r>
              <a:rPr lang="en-US" altLang="ko-KR" sz="3200" b="1" dirty="0" err="1" smtClean="0"/>
              <a:t>Aactor</a:t>
            </a:r>
            <a:r>
              <a:rPr lang="en-US" altLang="ko-KR" sz="3200" b="1" dirty="0" smtClean="0"/>
              <a:t> [</a:t>
            </a:r>
            <a:r>
              <a:rPr lang="ko-KR" altLang="en-US" sz="3200" b="1" dirty="0" smtClean="0"/>
              <a:t>순서</a:t>
            </a:r>
            <a:r>
              <a:rPr lang="en-US" altLang="ko-KR" sz="3200" b="1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9393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1246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/>
              <a:t>Wave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982469"/>
            <a:ext cx="643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이벤트에 영향을 받아 점점 차오르게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42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196</Words>
  <Application>Microsoft Office PowerPoint</Application>
  <PresentationFormat>화면 슬라이드 쇼(4:3)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DoHyunYun</dc:creator>
  <cp:lastModifiedBy>DoHyunYun</cp:lastModifiedBy>
  <cp:revision>9</cp:revision>
  <dcterms:created xsi:type="dcterms:W3CDTF">2017-04-05T09:07:41Z</dcterms:created>
  <dcterms:modified xsi:type="dcterms:W3CDTF">2017-04-26T09:28:45Z</dcterms:modified>
</cp:coreProperties>
</file>