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29"/>
  </p:notesMasterIdLst>
  <p:sldIdLst>
    <p:sldId id="256" r:id="rId2"/>
    <p:sldId id="258" r:id="rId3"/>
    <p:sldId id="261" r:id="rId4"/>
    <p:sldId id="262" r:id="rId5"/>
    <p:sldId id="263" r:id="rId6"/>
    <p:sldId id="327" r:id="rId7"/>
    <p:sldId id="268" r:id="rId8"/>
    <p:sldId id="285" r:id="rId9"/>
    <p:sldId id="264" r:id="rId10"/>
    <p:sldId id="293" r:id="rId11"/>
    <p:sldId id="272" r:id="rId12"/>
    <p:sldId id="336" r:id="rId13"/>
    <p:sldId id="338" r:id="rId14"/>
    <p:sldId id="339" r:id="rId15"/>
    <p:sldId id="267" r:id="rId16"/>
    <p:sldId id="328" r:id="rId17"/>
    <p:sldId id="329" r:id="rId18"/>
    <p:sldId id="330" r:id="rId19"/>
    <p:sldId id="331" r:id="rId20"/>
    <p:sldId id="270" r:id="rId21"/>
    <p:sldId id="332" r:id="rId22"/>
    <p:sldId id="333" r:id="rId23"/>
    <p:sldId id="334" r:id="rId24"/>
    <p:sldId id="292" r:id="rId25"/>
    <p:sldId id="286" r:id="rId26"/>
    <p:sldId id="335" r:id="rId27"/>
    <p:sldId id="306" r:id="rId28"/>
  </p:sldIdLst>
  <p:sldSz cx="9144000" cy="5143500" type="screen16x9"/>
  <p:notesSz cx="6858000" cy="9144000"/>
  <p:embeddedFontLst>
    <p:embeddedFont>
      <p:font typeface="Dosis" pitchFamily="2" charset="0"/>
      <p:regular r:id="rId30"/>
      <p:bold r:id="rId31"/>
    </p:embeddedFont>
    <p:embeddedFont>
      <p:font typeface="Montserrat" panose="00000500000000000000" pitchFamily="2" charset="-93"/>
      <p:regular r:id="rId32"/>
      <p:bold r:id="rId33"/>
      <p:italic r:id="rId34"/>
      <p:boldItalic r:id="rId35"/>
    </p:embeddedFont>
    <p:embeddedFont>
      <p:font typeface="Quattrocento" panose="02020502030000000404" pitchFamily="18" charset="0"/>
      <p:regular r:id="rId36"/>
      <p:bold r:id="rId37"/>
    </p:embeddedFont>
    <p:embeddedFont>
      <p:font typeface="Space Grotesk" panose="020B0604020202020204" charset="-93"/>
      <p:regular r:id="rId38"/>
      <p:bold r:id="rId39"/>
    </p:embeddedFont>
    <p:embeddedFont>
      <p:font typeface="Space Grotesk Medium" panose="020B0604020202020204" charset="-93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E2A47"/>
    <a:srgbClr val="674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56DB41-1C54-43F4-8126-9FB87665260A}">
  <a:tblStyle styleId="{1456DB41-1C54-43F4-8126-9FB8766526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89020" autoAdjust="0"/>
  </p:normalViewPr>
  <p:slideViewPr>
    <p:cSldViewPr snapToGrid="0">
      <p:cViewPr varScale="1">
        <p:scale>
          <a:sx n="97" d="100"/>
          <a:sy n="97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g111aa7c6b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4" name="Google Shape;3644;g111aa7c6b2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2" name="Google Shape;4672;g112c3466d9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3" name="Google Shape;4673;g112c3466d9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9" name="Google Shape;4029;g111aeaaf00e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0" name="Google Shape;4030;g111aeaaf00e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9" name="Google Shape;4029;g111aeaaf00e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0" name="Google Shape;4030;g111aeaaf00e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13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9" name="Google Shape;4029;g111aeaaf00e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0" name="Google Shape;4030;g111aeaaf00e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532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9" name="Google Shape;4029;g111aeaaf00e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0" name="Google Shape;4030;g111aeaaf00e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125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11aeaaf00e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111aeaaf00e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11aeaaf00e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111aeaaf00e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509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11aeaaf00e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111aeaaf00e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010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11aeaaf00e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111aeaaf00e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223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111aeaaf00e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111aeaaf00e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35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g13973a12802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8" name="Google Shape;3708;g13973a12802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g111aeaaf00e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2" name="Google Shape;3972;g111aeaaf00e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g111aeaaf00e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2" name="Google Shape;3972;g111aeaaf00e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721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g111aeaaf00e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2" name="Google Shape;3972;g111aeaaf00e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4980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g111aeaaf00e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2" name="Google Shape;3972;g111aeaaf00e_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411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8" name="Google Shape;4598;g111aeaaf00e_2_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9" name="Google Shape;4599;g111aeaaf00e_2_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g111aeaaf00e_2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7" name="Google Shape;4457;g111aeaaf00e_2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g111aeaaf00e_2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7" name="Google Shape;4457;g111aeaaf00e_2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87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0" name="Google Shape;4990;g111bafaaea1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1" name="Google Shape;4991;g111bafaaea1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11784267d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11784267d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1" name="Google Shape;3821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Google Shape;3826;g111784267d7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7" name="Google Shape;3827;g111784267d7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111784267d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111784267d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85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g111aeaaf00e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1" name="Google Shape;3941;g111aeaaf00e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9" name="Google Shape;4419;g111aeaaf00e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0" name="Google Shape;4420;g111aeaaf00e_2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g111784267d7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3" name="Google Shape;3843;g111784267d7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2500" y="614500"/>
            <a:ext cx="5200800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2500" y="3886250"/>
            <a:ext cx="3808500" cy="442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93880" y="91486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67336" y="2762105"/>
            <a:ext cx="849376" cy="851911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34"/>
                </a:lnTo>
                <a:lnTo>
                  <a:pt x="3015" y="6049"/>
                </a:lnTo>
                <a:lnTo>
                  <a:pt x="6030" y="3034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28114" y="1582609"/>
            <a:ext cx="912329" cy="912329"/>
          </a:xfrm>
          <a:custGeom>
            <a:avLst/>
            <a:gdLst/>
            <a:ahLst/>
            <a:cxnLst/>
            <a:rect l="l" t="t" r="r" b="b"/>
            <a:pathLst>
              <a:path w="6478" h="6478" extrusionOk="0">
                <a:moveTo>
                  <a:pt x="447" y="3239"/>
                </a:moveTo>
                <a:lnTo>
                  <a:pt x="3239" y="6031"/>
                </a:lnTo>
                <a:lnTo>
                  <a:pt x="6031" y="3239"/>
                </a:lnTo>
                <a:lnTo>
                  <a:pt x="3239" y="429"/>
                </a:lnTo>
                <a:close/>
                <a:moveTo>
                  <a:pt x="3239" y="6477"/>
                </a:moveTo>
                <a:lnTo>
                  <a:pt x="1" y="3239"/>
                </a:lnTo>
                <a:lnTo>
                  <a:pt x="3239" y="1"/>
                </a:lnTo>
                <a:lnTo>
                  <a:pt x="6477" y="3239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95777" y="2890545"/>
            <a:ext cx="592493" cy="595169"/>
          </a:xfrm>
          <a:custGeom>
            <a:avLst/>
            <a:gdLst/>
            <a:ahLst/>
            <a:cxnLst/>
            <a:rect l="l" t="t" r="r" b="b"/>
            <a:pathLst>
              <a:path w="4207" h="4226" extrusionOk="0">
                <a:moveTo>
                  <a:pt x="428" y="2122"/>
                </a:moveTo>
                <a:lnTo>
                  <a:pt x="2103" y="3778"/>
                </a:lnTo>
                <a:lnTo>
                  <a:pt x="3778" y="2122"/>
                </a:lnTo>
                <a:lnTo>
                  <a:pt x="2103" y="447"/>
                </a:lnTo>
                <a:close/>
                <a:moveTo>
                  <a:pt x="2103" y="4225"/>
                </a:moveTo>
                <a:lnTo>
                  <a:pt x="0" y="2122"/>
                </a:lnTo>
                <a:lnTo>
                  <a:pt x="2103" y="0"/>
                </a:lnTo>
                <a:lnTo>
                  <a:pt x="4206" y="2122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09071" y="2397768"/>
            <a:ext cx="2676" cy="91824"/>
          </a:xfrm>
          <a:custGeom>
            <a:avLst/>
            <a:gdLst/>
            <a:ahLst/>
            <a:cxnLst/>
            <a:rect l="l" t="t" r="r" b="b"/>
            <a:pathLst>
              <a:path w="19" h="652" extrusionOk="0">
                <a:moveTo>
                  <a:pt x="19" y="1"/>
                </a:moveTo>
                <a:lnTo>
                  <a:pt x="0" y="19"/>
                </a:lnTo>
                <a:lnTo>
                  <a:pt x="0" y="633"/>
                </a:lnTo>
                <a:lnTo>
                  <a:pt x="19" y="65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111606" y="2395092"/>
            <a:ext cx="2817" cy="97176"/>
          </a:xfrm>
          <a:custGeom>
            <a:avLst/>
            <a:gdLst/>
            <a:ahLst/>
            <a:cxnLst/>
            <a:rect l="l" t="t" r="r" b="b"/>
            <a:pathLst>
              <a:path w="20" h="690" extrusionOk="0">
                <a:moveTo>
                  <a:pt x="19" y="1"/>
                </a:moveTo>
                <a:lnTo>
                  <a:pt x="1" y="20"/>
                </a:lnTo>
                <a:lnTo>
                  <a:pt x="1" y="671"/>
                </a:lnTo>
                <a:lnTo>
                  <a:pt x="19" y="69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114282" y="2392557"/>
            <a:ext cx="2676" cy="102387"/>
          </a:xfrm>
          <a:custGeom>
            <a:avLst/>
            <a:gdLst/>
            <a:ahLst/>
            <a:cxnLst/>
            <a:rect l="l" t="t" r="r" b="b"/>
            <a:pathLst>
              <a:path w="19" h="727" extrusionOk="0">
                <a:moveTo>
                  <a:pt x="19" y="0"/>
                </a:moveTo>
                <a:lnTo>
                  <a:pt x="0" y="19"/>
                </a:lnTo>
                <a:lnTo>
                  <a:pt x="0" y="708"/>
                </a:lnTo>
                <a:lnTo>
                  <a:pt x="19" y="72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116817" y="2387346"/>
            <a:ext cx="2817" cy="110133"/>
          </a:xfrm>
          <a:custGeom>
            <a:avLst/>
            <a:gdLst/>
            <a:ahLst/>
            <a:cxnLst/>
            <a:rect l="l" t="t" r="r" b="b"/>
            <a:pathLst>
              <a:path w="20" h="782" extrusionOk="0">
                <a:moveTo>
                  <a:pt x="20" y="0"/>
                </a:moveTo>
                <a:lnTo>
                  <a:pt x="1" y="37"/>
                </a:lnTo>
                <a:lnTo>
                  <a:pt x="1" y="763"/>
                </a:lnTo>
                <a:lnTo>
                  <a:pt x="20" y="782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119493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9" y="1"/>
                </a:moveTo>
                <a:lnTo>
                  <a:pt x="1" y="19"/>
                </a:lnTo>
                <a:lnTo>
                  <a:pt x="1" y="801"/>
                </a:lnTo>
                <a:lnTo>
                  <a:pt x="19" y="83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127379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19" y="0"/>
                </a:moveTo>
                <a:lnTo>
                  <a:pt x="0" y="19"/>
                </a:lnTo>
                <a:lnTo>
                  <a:pt x="0" y="894"/>
                </a:lnTo>
                <a:lnTo>
                  <a:pt x="19" y="91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29914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20" y="1"/>
                </a:moveTo>
                <a:lnTo>
                  <a:pt x="1" y="19"/>
                </a:lnTo>
                <a:lnTo>
                  <a:pt x="1" y="931"/>
                </a:lnTo>
                <a:lnTo>
                  <a:pt x="20" y="95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132590" y="2374249"/>
            <a:ext cx="2817" cy="139004"/>
          </a:xfrm>
          <a:custGeom>
            <a:avLst/>
            <a:gdLst/>
            <a:ahLst/>
            <a:cxnLst/>
            <a:rect l="l" t="t" r="r" b="b"/>
            <a:pathLst>
              <a:path w="20" h="987" extrusionOk="0">
                <a:moveTo>
                  <a:pt x="19" y="0"/>
                </a:moveTo>
                <a:lnTo>
                  <a:pt x="1" y="19"/>
                </a:lnTo>
                <a:lnTo>
                  <a:pt x="1" y="968"/>
                </a:lnTo>
                <a:lnTo>
                  <a:pt x="19" y="98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135266" y="2368897"/>
            <a:ext cx="2676" cy="147032"/>
          </a:xfrm>
          <a:custGeom>
            <a:avLst/>
            <a:gdLst/>
            <a:ahLst/>
            <a:cxnLst/>
            <a:rect l="l" t="t" r="r" b="b"/>
            <a:pathLst>
              <a:path w="19" h="1044" extrusionOk="0">
                <a:moveTo>
                  <a:pt x="19" y="1"/>
                </a:moveTo>
                <a:lnTo>
                  <a:pt x="0" y="38"/>
                </a:lnTo>
                <a:lnTo>
                  <a:pt x="0" y="1024"/>
                </a:lnTo>
                <a:lnTo>
                  <a:pt x="19" y="104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37801" y="2366362"/>
            <a:ext cx="2817" cy="154778"/>
          </a:xfrm>
          <a:custGeom>
            <a:avLst/>
            <a:gdLst/>
            <a:ahLst/>
            <a:cxnLst/>
            <a:rect l="l" t="t" r="r" b="b"/>
            <a:pathLst>
              <a:path w="20" h="1099" extrusionOk="0">
                <a:moveTo>
                  <a:pt x="19" y="0"/>
                </a:moveTo>
                <a:lnTo>
                  <a:pt x="1" y="19"/>
                </a:lnTo>
                <a:lnTo>
                  <a:pt x="1" y="1061"/>
                </a:lnTo>
                <a:lnTo>
                  <a:pt x="19" y="109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40477" y="2363686"/>
            <a:ext cx="5352" cy="159989"/>
          </a:xfrm>
          <a:custGeom>
            <a:avLst/>
            <a:gdLst/>
            <a:ahLst/>
            <a:cxnLst/>
            <a:rect l="l" t="t" r="r" b="b"/>
            <a:pathLst>
              <a:path w="38" h="1136" extrusionOk="0">
                <a:moveTo>
                  <a:pt x="38" y="1"/>
                </a:moveTo>
                <a:lnTo>
                  <a:pt x="0" y="19"/>
                </a:lnTo>
                <a:lnTo>
                  <a:pt x="0" y="1117"/>
                </a:lnTo>
                <a:lnTo>
                  <a:pt x="38" y="1136"/>
                </a:lnTo>
                <a:lnTo>
                  <a:pt x="38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145688" y="2361151"/>
            <a:ext cx="2817" cy="165199"/>
          </a:xfrm>
          <a:custGeom>
            <a:avLst/>
            <a:gdLst/>
            <a:ahLst/>
            <a:cxnLst/>
            <a:rect l="l" t="t" r="r" b="b"/>
            <a:pathLst>
              <a:path w="20" h="1173" extrusionOk="0">
                <a:moveTo>
                  <a:pt x="19" y="0"/>
                </a:moveTo>
                <a:lnTo>
                  <a:pt x="1" y="19"/>
                </a:lnTo>
                <a:lnTo>
                  <a:pt x="1" y="1154"/>
                </a:lnTo>
                <a:lnTo>
                  <a:pt x="19" y="1173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148364" y="2358475"/>
            <a:ext cx="2676" cy="170551"/>
          </a:xfrm>
          <a:custGeom>
            <a:avLst/>
            <a:gdLst/>
            <a:ahLst/>
            <a:cxnLst/>
            <a:rect l="l" t="t" r="r" b="b"/>
            <a:pathLst>
              <a:path w="19" h="1211" extrusionOk="0">
                <a:moveTo>
                  <a:pt x="19" y="0"/>
                </a:moveTo>
                <a:lnTo>
                  <a:pt x="0" y="19"/>
                </a:lnTo>
                <a:lnTo>
                  <a:pt x="0" y="1192"/>
                </a:lnTo>
                <a:lnTo>
                  <a:pt x="19" y="121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150899" y="2355800"/>
            <a:ext cx="2817" cy="175762"/>
          </a:xfrm>
          <a:custGeom>
            <a:avLst/>
            <a:gdLst/>
            <a:ahLst/>
            <a:cxnLst/>
            <a:rect l="l" t="t" r="r" b="b"/>
            <a:pathLst>
              <a:path w="20" h="1248" extrusionOk="0">
                <a:moveTo>
                  <a:pt x="19" y="1"/>
                </a:moveTo>
                <a:lnTo>
                  <a:pt x="1" y="19"/>
                </a:lnTo>
                <a:lnTo>
                  <a:pt x="1" y="1229"/>
                </a:lnTo>
                <a:lnTo>
                  <a:pt x="19" y="124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153574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9" y="1"/>
                </a:moveTo>
                <a:lnTo>
                  <a:pt x="0" y="38"/>
                </a:lnTo>
                <a:lnTo>
                  <a:pt x="0" y="1285"/>
                </a:lnTo>
                <a:lnTo>
                  <a:pt x="19" y="130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156250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19" y="1"/>
                </a:moveTo>
                <a:lnTo>
                  <a:pt x="0" y="20"/>
                </a:lnTo>
                <a:lnTo>
                  <a:pt x="0" y="1322"/>
                </a:lnTo>
                <a:lnTo>
                  <a:pt x="19" y="136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158785" y="2345378"/>
            <a:ext cx="5352" cy="196746"/>
          </a:xfrm>
          <a:custGeom>
            <a:avLst/>
            <a:gdLst/>
            <a:ahLst/>
            <a:cxnLst/>
            <a:rect l="l" t="t" r="r" b="b"/>
            <a:pathLst>
              <a:path w="38" h="1397" extrusionOk="0">
                <a:moveTo>
                  <a:pt x="38" y="0"/>
                </a:moveTo>
                <a:lnTo>
                  <a:pt x="1" y="19"/>
                </a:lnTo>
                <a:lnTo>
                  <a:pt x="1" y="1378"/>
                </a:lnTo>
                <a:lnTo>
                  <a:pt x="38" y="1396"/>
                </a:lnTo>
                <a:lnTo>
                  <a:pt x="38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163996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20" y="1"/>
                </a:moveTo>
                <a:lnTo>
                  <a:pt x="1" y="19"/>
                </a:lnTo>
                <a:lnTo>
                  <a:pt x="1" y="1415"/>
                </a:lnTo>
                <a:lnTo>
                  <a:pt x="20" y="1434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166672" y="2340167"/>
            <a:ext cx="2817" cy="207168"/>
          </a:xfrm>
          <a:custGeom>
            <a:avLst/>
            <a:gdLst/>
            <a:ahLst/>
            <a:cxnLst/>
            <a:rect l="l" t="t" r="r" b="b"/>
            <a:pathLst>
              <a:path w="20" h="1471" extrusionOk="0">
                <a:moveTo>
                  <a:pt x="19" y="0"/>
                </a:moveTo>
                <a:lnTo>
                  <a:pt x="1" y="19"/>
                </a:lnTo>
                <a:lnTo>
                  <a:pt x="1" y="1452"/>
                </a:lnTo>
                <a:lnTo>
                  <a:pt x="19" y="147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169348" y="2337491"/>
            <a:ext cx="2676" cy="212379"/>
          </a:xfrm>
          <a:custGeom>
            <a:avLst/>
            <a:gdLst/>
            <a:ahLst/>
            <a:cxnLst/>
            <a:rect l="l" t="t" r="r" b="b"/>
            <a:pathLst>
              <a:path w="19" h="1508" extrusionOk="0">
                <a:moveTo>
                  <a:pt x="19" y="1"/>
                </a:moveTo>
                <a:lnTo>
                  <a:pt x="0" y="19"/>
                </a:lnTo>
                <a:lnTo>
                  <a:pt x="0" y="1489"/>
                </a:lnTo>
                <a:lnTo>
                  <a:pt x="19" y="150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171883" y="2332280"/>
            <a:ext cx="2817" cy="220266"/>
          </a:xfrm>
          <a:custGeom>
            <a:avLst/>
            <a:gdLst/>
            <a:ahLst/>
            <a:cxnLst/>
            <a:rect l="l" t="t" r="r" b="b"/>
            <a:pathLst>
              <a:path w="20" h="1564" extrusionOk="0">
                <a:moveTo>
                  <a:pt x="19" y="0"/>
                </a:moveTo>
                <a:lnTo>
                  <a:pt x="1" y="38"/>
                </a:lnTo>
                <a:lnTo>
                  <a:pt x="1" y="1545"/>
                </a:lnTo>
                <a:lnTo>
                  <a:pt x="19" y="156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74559" y="2329605"/>
            <a:ext cx="2676" cy="228153"/>
          </a:xfrm>
          <a:custGeom>
            <a:avLst/>
            <a:gdLst/>
            <a:ahLst/>
            <a:cxnLst/>
            <a:rect l="l" t="t" r="r" b="b"/>
            <a:pathLst>
              <a:path w="19" h="1620" extrusionOk="0">
                <a:moveTo>
                  <a:pt x="19" y="1"/>
                </a:moveTo>
                <a:lnTo>
                  <a:pt x="0" y="19"/>
                </a:lnTo>
                <a:lnTo>
                  <a:pt x="0" y="1583"/>
                </a:lnTo>
                <a:lnTo>
                  <a:pt x="19" y="162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182445" y="2324394"/>
            <a:ext cx="2676" cy="238715"/>
          </a:xfrm>
          <a:custGeom>
            <a:avLst/>
            <a:gdLst/>
            <a:ahLst/>
            <a:cxnLst/>
            <a:rect l="l" t="t" r="r" b="b"/>
            <a:pathLst>
              <a:path w="19" h="1695" extrusionOk="0">
                <a:moveTo>
                  <a:pt x="19" y="0"/>
                </a:moveTo>
                <a:lnTo>
                  <a:pt x="0" y="19"/>
                </a:lnTo>
                <a:lnTo>
                  <a:pt x="0" y="1675"/>
                </a:lnTo>
                <a:lnTo>
                  <a:pt x="19" y="169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7184980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9" y="1"/>
                </a:moveTo>
                <a:lnTo>
                  <a:pt x="1" y="19"/>
                </a:lnTo>
                <a:lnTo>
                  <a:pt x="1" y="1713"/>
                </a:lnTo>
                <a:lnTo>
                  <a:pt x="19" y="173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187656" y="2319183"/>
            <a:ext cx="2676" cy="249137"/>
          </a:xfrm>
          <a:custGeom>
            <a:avLst/>
            <a:gdLst/>
            <a:ahLst/>
            <a:cxnLst/>
            <a:rect l="l" t="t" r="r" b="b"/>
            <a:pathLst>
              <a:path w="19" h="1769" extrusionOk="0">
                <a:moveTo>
                  <a:pt x="19" y="0"/>
                </a:moveTo>
                <a:lnTo>
                  <a:pt x="0" y="19"/>
                </a:lnTo>
                <a:lnTo>
                  <a:pt x="0" y="1750"/>
                </a:lnTo>
                <a:lnTo>
                  <a:pt x="19" y="176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190332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19" y="0"/>
                </a:moveTo>
                <a:lnTo>
                  <a:pt x="0" y="37"/>
                </a:lnTo>
                <a:lnTo>
                  <a:pt x="0" y="1805"/>
                </a:lnTo>
                <a:lnTo>
                  <a:pt x="19" y="182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7192867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19" y="0"/>
                </a:moveTo>
                <a:lnTo>
                  <a:pt x="1" y="19"/>
                </a:lnTo>
                <a:lnTo>
                  <a:pt x="1" y="1843"/>
                </a:lnTo>
                <a:lnTo>
                  <a:pt x="19" y="188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195543" y="2308620"/>
            <a:ext cx="5352" cy="270122"/>
          </a:xfrm>
          <a:custGeom>
            <a:avLst/>
            <a:gdLst/>
            <a:ahLst/>
            <a:cxnLst/>
            <a:rect l="l" t="t" r="r" b="b"/>
            <a:pathLst>
              <a:path w="38" h="1918" extrusionOk="0">
                <a:moveTo>
                  <a:pt x="37" y="1"/>
                </a:moveTo>
                <a:lnTo>
                  <a:pt x="0" y="19"/>
                </a:lnTo>
                <a:lnTo>
                  <a:pt x="0" y="1899"/>
                </a:lnTo>
                <a:lnTo>
                  <a:pt x="37" y="1918"/>
                </a:lnTo>
                <a:lnTo>
                  <a:pt x="37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200754" y="2306085"/>
            <a:ext cx="2817" cy="275332"/>
          </a:xfrm>
          <a:custGeom>
            <a:avLst/>
            <a:gdLst/>
            <a:ahLst/>
            <a:cxnLst/>
            <a:rect l="l" t="t" r="r" b="b"/>
            <a:pathLst>
              <a:path w="20" h="1955" extrusionOk="0">
                <a:moveTo>
                  <a:pt x="19" y="0"/>
                </a:moveTo>
                <a:lnTo>
                  <a:pt x="0" y="19"/>
                </a:lnTo>
                <a:lnTo>
                  <a:pt x="0" y="1936"/>
                </a:lnTo>
                <a:lnTo>
                  <a:pt x="19" y="195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03430" y="2303410"/>
            <a:ext cx="2676" cy="280543"/>
          </a:xfrm>
          <a:custGeom>
            <a:avLst/>
            <a:gdLst/>
            <a:ahLst/>
            <a:cxnLst/>
            <a:rect l="l" t="t" r="r" b="b"/>
            <a:pathLst>
              <a:path w="19" h="1992" extrusionOk="0">
                <a:moveTo>
                  <a:pt x="19" y="1"/>
                </a:moveTo>
                <a:lnTo>
                  <a:pt x="0" y="19"/>
                </a:lnTo>
                <a:lnTo>
                  <a:pt x="0" y="1973"/>
                </a:lnTo>
                <a:lnTo>
                  <a:pt x="19" y="199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205965" y="2300734"/>
            <a:ext cx="2817" cy="285895"/>
          </a:xfrm>
          <a:custGeom>
            <a:avLst/>
            <a:gdLst/>
            <a:ahLst/>
            <a:cxnLst/>
            <a:rect l="l" t="t" r="r" b="b"/>
            <a:pathLst>
              <a:path w="20" h="2030" extrusionOk="0">
                <a:moveTo>
                  <a:pt x="19" y="1"/>
                </a:moveTo>
                <a:lnTo>
                  <a:pt x="1" y="20"/>
                </a:lnTo>
                <a:lnTo>
                  <a:pt x="1" y="2011"/>
                </a:lnTo>
                <a:lnTo>
                  <a:pt x="19" y="203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208640" y="2295523"/>
            <a:ext cx="2676" cy="293782"/>
          </a:xfrm>
          <a:custGeom>
            <a:avLst/>
            <a:gdLst/>
            <a:ahLst/>
            <a:cxnLst/>
            <a:rect l="l" t="t" r="r" b="b"/>
            <a:pathLst>
              <a:path w="19" h="2086" extrusionOk="0">
                <a:moveTo>
                  <a:pt x="19" y="1"/>
                </a:moveTo>
                <a:lnTo>
                  <a:pt x="0" y="38"/>
                </a:lnTo>
                <a:lnTo>
                  <a:pt x="0" y="2067"/>
                </a:lnTo>
                <a:lnTo>
                  <a:pt x="19" y="2085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211175" y="2292988"/>
            <a:ext cx="2817" cy="301528"/>
          </a:xfrm>
          <a:custGeom>
            <a:avLst/>
            <a:gdLst/>
            <a:ahLst/>
            <a:cxnLst/>
            <a:rect l="l" t="t" r="r" b="b"/>
            <a:pathLst>
              <a:path w="20" h="2141" extrusionOk="0">
                <a:moveTo>
                  <a:pt x="20" y="0"/>
                </a:moveTo>
                <a:lnTo>
                  <a:pt x="1" y="19"/>
                </a:lnTo>
                <a:lnTo>
                  <a:pt x="1" y="2103"/>
                </a:lnTo>
                <a:lnTo>
                  <a:pt x="20" y="2140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219062" y="2287636"/>
            <a:ext cx="2817" cy="312090"/>
          </a:xfrm>
          <a:custGeom>
            <a:avLst/>
            <a:gdLst/>
            <a:ahLst/>
            <a:cxnLst/>
            <a:rect l="l" t="t" r="r" b="b"/>
            <a:pathLst>
              <a:path w="20" h="2216" extrusionOk="0">
                <a:moveTo>
                  <a:pt x="19" y="1"/>
                </a:moveTo>
                <a:lnTo>
                  <a:pt x="1" y="20"/>
                </a:lnTo>
                <a:lnTo>
                  <a:pt x="1" y="2197"/>
                </a:lnTo>
                <a:lnTo>
                  <a:pt x="19" y="2216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221738" y="2285101"/>
            <a:ext cx="2676" cy="317301"/>
          </a:xfrm>
          <a:custGeom>
            <a:avLst/>
            <a:gdLst/>
            <a:ahLst/>
            <a:cxnLst/>
            <a:rect l="l" t="t" r="r" b="b"/>
            <a:pathLst>
              <a:path w="19" h="2253" extrusionOk="0">
                <a:moveTo>
                  <a:pt x="19" y="0"/>
                </a:moveTo>
                <a:lnTo>
                  <a:pt x="0" y="19"/>
                </a:lnTo>
                <a:lnTo>
                  <a:pt x="0" y="2234"/>
                </a:lnTo>
                <a:lnTo>
                  <a:pt x="19" y="225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224273" y="2282425"/>
            <a:ext cx="2817" cy="322512"/>
          </a:xfrm>
          <a:custGeom>
            <a:avLst/>
            <a:gdLst/>
            <a:ahLst/>
            <a:cxnLst/>
            <a:rect l="l" t="t" r="r" b="b"/>
            <a:pathLst>
              <a:path w="20" h="2290" extrusionOk="0">
                <a:moveTo>
                  <a:pt x="20" y="1"/>
                </a:moveTo>
                <a:lnTo>
                  <a:pt x="1" y="19"/>
                </a:lnTo>
                <a:lnTo>
                  <a:pt x="1" y="2271"/>
                </a:lnTo>
                <a:lnTo>
                  <a:pt x="20" y="229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226949" y="2279890"/>
            <a:ext cx="2817" cy="327723"/>
          </a:xfrm>
          <a:custGeom>
            <a:avLst/>
            <a:gdLst/>
            <a:ahLst/>
            <a:cxnLst/>
            <a:rect l="l" t="t" r="r" b="b"/>
            <a:pathLst>
              <a:path w="20" h="2327" extrusionOk="0">
                <a:moveTo>
                  <a:pt x="19" y="0"/>
                </a:moveTo>
                <a:lnTo>
                  <a:pt x="1" y="19"/>
                </a:lnTo>
                <a:lnTo>
                  <a:pt x="1" y="2308"/>
                </a:lnTo>
                <a:lnTo>
                  <a:pt x="19" y="2326"/>
                </a:lnTo>
                <a:lnTo>
                  <a:pt x="19" y="2308"/>
                </a:lnTo>
                <a:lnTo>
                  <a:pt x="19" y="19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7229625" y="2282425"/>
            <a:ext cx="2676" cy="322512"/>
          </a:xfrm>
          <a:custGeom>
            <a:avLst/>
            <a:gdLst/>
            <a:ahLst/>
            <a:cxnLst/>
            <a:rect l="l" t="t" r="r" b="b"/>
            <a:pathLst>
              <a:path w="19" h="2290" extrusionOk="0">
                <a:moveTo>
                  <a:pt x="0" y="1"/>
                </a:moveTo>
                <a:lnTo>
                  <a:pt x="0" y="2290"/>
                </a:lnTo>
                <a:lnTo>
                  <a:pt x="19" y="2271"/>
                </a:lnTo>
                <a:lnTo>
                  <a:pt x="19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232160" y="2285101"/>
            <a:ext cx="5352" cy="317301"/>
          </a:xfrm>
          <a:custGeom>
            <a:avLst/>
            <a:gdLst/>
            <a:ahLst/>
            <a:cxnLst/>
            <a:rect l="l" t="t" r="r" b="b"/>
            <a:pathLst>
              <a:path w="38" h="2253" extrusionOk="0">
                <a:moveTo>
                  <a:pt x="1" y="0"/>
                </a:moveTo>
                <a:lnTo>
                  <a:pt x="1" y="2252"/>
                </a:lnTo>
                <a:lnTo>
                  <a:pt x="38" y="2234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237511" y="2287636"/>
            <a:ext cx="2676" cy="312090"/>
          </a:xfrm>
          <a:custGeom>
            <a:avLst/>
            <a:gdLst/>
            <a:ahLst/>
            <a:cxnLst/>
            <a:rect l="l" t="t" r="r" b="b"/>
            <a:pathLst>
              <a:path w="19" h="2216" extrusionOk="0">
                <a:moveTo>
                  <a:pt x="0" y="1"/>
                </a:moveTo>
                <a:lnTo>
                  <a:pt x="0" y="2216"/>
                </a:lnTo>
                <a:lnTo>
                  <a:pt x="19" y="2197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240046" y="2290312"/>
            <a:ext cx="2817" cy="306739"/>
          </a:xfrm>
          <a:custGeom>
            <a:avLst/>
            <a:gdLst/>
            <a:ahLst/>
            <a:cxnLst/>
            <a:rect l="l" t="t" r="r" b="b"/>
            <a:pathLst>
              <a:path w="20" h="2178" extrusionOk="0">
                <a:moveTo>
                  <a:pt x="1" y="1"/>
                </a:moveTo>
                <a:lnTo>
                  <a:pt x="1" y="2178"/>
                </a:lnTo>
                <a:lnTo>
                  <a:pt x="19" y="215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245257" y="2295523"/>
            <a:ext cx="2817" cy="293782"/>
          </a:xfrm>
          <a:custGeom>
            <a:avLst/>
            <a:gdLst/>
            <a:ahLst/>
            <a:cxnLst/>
            <a:rect l="l" t="t" r="r" b="b"/>
            <a:pathLst>
              <a:path w="20" h="2086" extrusionOk="0">
                <a:moveTo>
                  <a:pt x="1" y="1"/>
                </a:moveTo>
                <a:lnTo>
                  <a:pt x="1" y="2085"/>
                </a:lnTo>
                <a:lnTo>
                  <a:pt x="19" y="2067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253144" y="2303410"/>
            <a:ext cx="2817" cy="280543"/>
          </a:xfrm>
          <a:custGeom>
            <a:avLst/>
            <a:gdLst/>
            <a:ahLst/>
            <a:cxnLst/>
            <a:rect l="l" t="t" r="r" b="b"/>
            <a:pathLst>
              <a:path w="20" h="1992" extrusionOk="0">
                <a:moveTo>
                  <a:pt x="1" y="1"/>
                </a:moveTo>
                <a:lnTo>
                  <a:pt x="1" y="1992"/>
                </a:lnTo>
                <a:lnTo>
                  <a:pt x="19" y="197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255820" y="2306085"/>
            <a:ext cx="2676" cy="275332"/>
          </a:xfrm>
          <a:custGeom>
            <a:avLst/>
            <a:gdLst/>
            <a:ahLst/>
            <a:cxnLst/>
            <a:rect l="l" t="t" r="r" b="b"/>
            <a:pathLst>
              <a:path w="19" h="1955" extrusionOk="0">
                <a:moveTo>
                  <a:pt x="0" y="0"/>
                </a:moveTo>
                <a:lnTo>
                  <a:pt x="0" y="1954"/>
                </a:lnTo>
                <a:lnTo>
                  <a:pt x="19" y="193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258355" y="2308620"/>
            <a:ext cx="2817" cy="270122"/>
          </a:xfrm>
          <a:custGeom>
            <a:avLst/>
            <a:gdLst/>
            <a:ahLst/>
            <a:cxnLst/>
            <a:rect l="l" t="t" r="r" b="b"/>
            <a:pathLst>
              <a:path w="20" h="1918" extrusionOk="0">
                <a:moveTo>
                  <a:pt x="1" y="1"/>
                </a:moveTo>
                <a:lnTo>
                  <a:pt x="1" y="1918"/>
                </a:lnTo>
                <a:lnTo>
                  <a:pt x="19" y="189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261031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0" y="0"/>
                </a:moveTo>
                <a:lnTo>
                  <a:pt x="0" y="1880"/>
                </a:lnTo>
                <a:lnTo>
                  <a:pt x="19" y="1843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263706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0" y="0"/>
                </a:moveTo>
                <a:lnTo>
                  <a:pt x="0" y="1824"/>
                </a:lnTo>
                <a:lnTo>
                  <a:pt x="19" y="1805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266241" y="2319183"/>
            <a:ext cx="5352" cy="249137"/>
          </a:xfrm>
          <a:custGeom>
            <a:avLst/>
            <a:gdLst/>
            <a:ahLst/>
            <a:cxnLst/>
            <a:rect l="l" t="t" r="r" b="b"/>
            <a:pathLst>
              <a:path w="38" h="1769" extrusionOk="0">
                <a:moveTo>
                  <a:pt x="1" y="0"/>
                </a:moveTo>
                <a:lnTo>
                  <a:pt x="1" y="1768"/>
                </a:lnTo>
                <a:lnTo>
                  <a:pt x="38" y="1750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271452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" y="1"/>
                </a:moveTo>
                <a:lnTo>
                  <a:pt x="1" y="1732"/>
                </a:lnTo>
                <a:lnTo>
                  <a:pt x="20" y="171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274128" y="2324394"/>
            <a:ext cx="2817" cy="238715"/>
          </a:xfrm>
          <a:custGeom>
            <a:avLst/>
            <a:gdLst/>
            <a:ahLst/>
            <a:cxnLst/>
            <a:rect l="l" t="t" r="r" b="b"/>
            <a:pathLst>
              <a:path w="20" h="1695" extrusionOk="0">
                <a:moveTo>
                  <a:pt x="1" y="0"/>
                </a:moveTo>
                <a:lnTo>
                  <a:pt x="1" y="1694"/>
                </a:lnTo>
                <a:lnTo>
                  <a:pt x="19" y="167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76804" y="2327070"/>
            <a:ext cx="2676" cy="233364"/>
          </a:xfrm>
          <a:custGeom>
            <a:avLst/>
            <a:gdLst/>
            <a:ahLst/>
            <a:cxnLst/>
            <a:rect l="l" t="t" r="r" b="b"/>
            <a:pathLst>
              <a:path w="19" h="1657" extrusionOk="0">
                <a:moveTo>
                  <a:pt x="0" y="0"/>
                </a:moveTo>
                <a:lnTo>
                  <a:pt x="0" y="1656"/>
                </a:lnTo>
                <a:lnTo>
                  <a:pt x="19" y="163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279339" y="2329605"/>
            <a:ext cx="2817" cy="228153"/>
          </a:xfrm>
          <a:custGeom>
            <a:avLst/>
            <a:gdLst/>
            <a:ahLst/>
            <a:cxnLst/>
            <a:rect l="l" t="t" r="r" b="b"/>
            <a:pathLst>
              <a:path w="20" h="1620" extrusionOk="0">
                <a:moveTo>
                  <a:pt x="1" y="1"/>
                </a:moveTo>
                <a:lnTo>
                  <a:pt x="1" y="1620"/>
                </a:lnTo>
                <a:lnTo>
                  <a:pt x="19" y="158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284550" y="2337491"/>
            <a:ext cx="5493" cy="212379"/>
          </a:xfrm>
          <a:custGeom>
            <a:avLst/>
            <a:gdLst/>
            <a:ahLst/>
            <a:cxnLst/>
            <a:rect l="l" t="t" r="r" b="b"/>
            <a:pathLst>
              <a:path w="39" h="1508" extrusionOk="0">
                <a:moveTo>
                  <a:pt x="1" y="1"/>
                </a:moveTo>
                <a:lnTo>
                  <a:pt x="1" y="1508"/>
                </a:lnTo>
                <a:lnTo>
                  <a:pt x="38" y="1489"/>
                </a:lnTo>
                <a:lnTo>
                  <a:pt x="38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289902" y="2340167"/>
            <a:ext cx="2676" cy="207168"/>
          </a:xfrm>
          <a:custGeom>
            <a:avLst/>
            <a:gdLst/>
            <a:ahLst/>
            <a:cxnLst/>
            <a:rect l="l" t="t" r="r" b="b"/>
            <a:pathLst>
              <a:path w="19" h="1471" extrusionOk="0">
                <a:moveTo>
                  <a:pt x="0" y="0"/>
                </a:moveTo>
                <a:lnTo>
                  <a:pt x="0" y="1470"/>
                </a:lnTo>
                <a:lnTo>
                  <a:pt x="19" y="145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292437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1" y="1"/>
                </a:moveTo>
                <a:lnTo>
                  <a:pt x="1" y="1434"/>
                </a:lnTo>
                <a:lnTo>
                  <a:pt x="19" y="141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295112" y="2345378"/>
            <a:ext cx="2817" cy="196746"/>
          </a:xfrm>
          <a:custGeom>
            <a:avLst/>
            <a:gdLst/>
            <a:ahLst/>
            <a:cxnLst/>
            <a:rect l="l" t="t" r="r" b="b"/>
            <a:pathLst>
              <a:path w="20" h="1397" extrusionOk="0">
                <a:moveTo>
                  <a:pt x="0" y="0"/>
                </a:moveTo>
                <a:lnTo>
                  <a:pt x="0" y="1396"/>
                </a:lnTo>
                <a:lnTo>
                  <a:pt x="19" y="137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297788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0" y="1"/>
                </a:moveTo>
                <a:lnTo>
                  <a:pt x="0" y="1360"/>
                </a:lnTo>
                <a:lnTo>
                  <a:pt x="19" y="1322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300323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" y="1"/>
                </a:moveTo>
                <a:lnTo>
                  <a:pt x="1" y="1303"/>
                </a:lnTo>
                <a:lnTo>
                  <a:pt x="19" y="1285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302999" y="2355800"/>
            <a:ext cx="5352" cy="175762"/>
          </a:xfrm>
          <a:custGeom>
            <a:avLst/>
            <a:gdLst/>
            <a:ahLst/>
            <a:cxnLst/>
            <a:rect l="l" t="t" r="r" b="b"/>
            <a:pathLst>
              <a:path w="38" h="1248" extrusionOk="0">
                <a:moveTo>
                  <a:pt x="0" y="1"/>
                </a:moveTo>
                <a:lnTo>
                  <a:pt x="0" y="1248"/>
                </a:lnTo>
                <a:lnTo>
                  <a:pt x="37" y="1229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7308210" y="2358475"/>
            <a:ext cx="2817" cy="170551"/>
          </a:xfrm>
          <a:custGeom>
            <a:avLst/>
            <a:gdLst/>
            <a:ahLst/>
            <a:cxnLst/>
            <a:rect l="l" t="t" r="r" b="b"/>
            <a:pathLst>
              <a:path w="20" h="1211" extrusionOk="0">
                <a:moveTo>
                  <a:pt x="0" y="0"/>
                </a:moveTo>
                <a:lnTo>
                  <a:pt x="0" y="1210"/>
                </a:lnTo>
                <a:lnTo>
                  <a:pt x="19" y="119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7310886" y="2361151"/>
            <a:ext cx="2676" cy="165199"/>
          </a:xfrm>
          <a:custGeom>
            <a:avLst/>
            <a:gdLst/>
            <a:ahLst/>
            <a:cxnLst/>
            <a:rect l="l" t="t" r="r" b="b"/>
            <a:pathLst>
              <a:path w="19" h="1173" extrusionOk="0">
                <a:moveTo>
                  <a:pt x="0" y="0"/>
                </a:moveTo>
                <a:lnTo>
                  <a:pt x="0" y="1173"/>
                </a:lnTo>
                <a:lnTo>
                  <a:pt x="19" y="115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7313421" y="2363686"/>
            <a:ext cx="2817" cy="159989"/>
          </a:xfrm>
          <a:custGeom>
            <a:avLst/>
            <a:gdLst/>
            <a:ahLst/>
            <a:cxnLst/>
            <a:rect l="l" t="t" r="r" b="b"/>
            <a:pathLst>
              <a:path w="20" h="1136" extrusionOk="0">
                <a:moveTo>
                  <a:pt x="1" y="1"/>
                </a:moveTo>
                <a:lnTo>
                  <a:pt x="1" y="1136"/>
                </a:lnTo>
                <a:lnTo>
                  <a:pt x="19" y="1117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7316097" y="2366362"/>
            <a:ext cx="2676" cy="154778"/>
          </a:xfrm>
          <a:custGeom>
            <a:avLst/>
            <a:gdLst/>
            <a:ahLst/>
            <a:cxnLst/>
            <a:rect l="l" t="t" r="r" b="b"/>
            <a:pathLst>
              <a:path w="19" h="1099" extrusionOk="0">
                <a:moveTo>
                  <a:pt x="0" y="0"/>
                </a:moveTo>
                <a:lnTo>
                  <a:pt x="0" y="1098"/>
                </a:lnTo>
                <a:lnTo>
                  <a:pt x="19" y="1061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318632" y="2368897"/>
            <a:ext cx="2817" cy="147032"/>
          </a:xfrm>
          <a:custGeom>
            <a:avLst/>
            <a:gdLst/>
            <a:ahLst/>
            <a:cxnLst/>
            <a:rect l="l" t="t" r="r" b="b"/>
            <a:pathLst>
              <a:path w="20" h="1044" extrusionOk="0">
                <a:moveTo>
                  <a:pt x="1" y="1"/>
                </a:moveTo>
                <a:lnTo>
                  <a:pt x="1" y="1043"/>
                </a:lnTo>
                <a:lnTo>
                  <a:pt x="20" y="1024"/>
                </a:lnTo>
                <a:lnTo>
                  <a:pt x="20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321308" y="2374249"/>
            <a:ext cx="5352" cy="139004"/>
          </a:xfrm>
          <a:custGeom>
            <a:avLst/>
            <a:gdLst/>
            <a:ahLst/>
            <a:cxnLst/>
            <a:rect l="l" t="t" r="r" b="b"/>
            <a:pathLst>
              <a:path w="38" h="987" extrusionOk="0">
                <a:moveTo>
                  <a:pt x="1" y="0"/>
                </a:moveTo>
                <a:lnTo>
                  <a:pt x="1" y="986"/>
                </a:lnTo>
                <a:lnTo>
                  <a:pt x="38" y="96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7326518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1" y="1"/>
                </a:moveTo>
                <a:lnTo>
                  <a:pt x="1" y="950"/>
                </a:lnTo>
                <a:lnTo>
                  <a:pt x="19" y="93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7329194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0" y="0"/>
                </a:moveTo>
                <a:lnTo>
                  <a:pt x="0" y="912"/>
                </a:lnTo>
                <a:lnTo>
                  <a:pt x="19" y="89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331729" y="2381995"/>
            <a:ext cx="2817" cy="123371"/>
          </a:xfrm>
          <a:custGeom>
            <a:avLst/>
            <a:gdLst/>
            <a:ahLst/>
            <a:cxnLst/>
            <a:rect l="l" t="t" r="r" b="b"/>
            <a:pathLst>
              <a:path w="20" h="876" extrusionOk="0">
                <a:moveTo>
                  <a:pt x="1" y="1"/>
                </a:moveTo>
                <a:lnTo>
                  <a:pt x="1" y="876"/>
                </a:lnTo>
                <a:lnTo>
                  <a:pt x="20" y="857"/>
                </a:lnTo>
                <a:lnTo>
                  <a:pt x="20" y="20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7334405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" y="1"/>
                </a:moveTo>
                <a:lnTo>
                  <a:pt x="1" y="838"/>
                </a:lnTo>
                <a:lnTo>
                  <a:pt x="19" y="80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7337081" y="2387346"/>
            <a:ext cx="2676" cy="110133"/>
          </a:xfrm>
          <a:custGeom>
            <a:avLst/>
            <a:gdLst/>
            <a:ahLst/>
            <a:cxnLst/>
            <a:rect l="l" t="t" r="r" b="b"/>
            <a:pathLst>
              <a:path w="19" h="782" extrusionOk="0">
                <a:moveTo>
                  <a:pt x="0" y="0"/>
                </a:moveTo>
                <a:lnTo>
                  <a:pt x="0" y="782"/>
                </a:lnTo>
                <a:lnTo>
                  <a:pt x="19" y="763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7339616" y="2392557"/>
            <a:ext cx="5493" cy="102387"/>
          </a:xfrm>
          <a:custGeom>
            <a:avLst/>
            <a:gdLst/>
            <a:ahLst/>
            <a:cxnLst/>
            <a:rect l="l" t="t" r="r" b="b"/>
            <a:pathLst>
              <a:path w="39" h="727" extrusionOk="0">
                <a:moveTo>
                  <a:pt x="1" y="0"/>
                </a:moveTo>
                <a:lnTo>
                  <a:pt x="1" y="726"/>
                </a:lnTo>
                <a:lnTo>
                  <a:pt x="38" y="70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7344968" y="2395092"/>
            <a:ext cx="2676" cy="97176"/>
          </a:xfrm>
          <a:custGeom>
            <a:avLst/>
            <a:gdLst/>
            <a:ahLst/>
            <a:cxnLst/>
            <a:rect l="l" t="t" r="r" b="b"/>
            <a:pathLst>
              <a:path w="19" h="690" extrusionOk="0">
                <a:moveTo>
                  <a:pt x="0" y="1"/>
                </a:moveTo>
                <a:lnTo>
                  <a:pt x="0" y="690"/>
                </a:lnTo>
                <a:lnTo>
                  <a:pt x="19" y="671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7347503" y="2397768"/>
            <a:ext cx="2817" cy="91824"/>
          </a:xfrm>
          <a:custGeom>
            <a:avLst/>
            <a:gdLst/>
            <a:ahLst/>
            <a:cxnLst/>
            <a:rect l="l" t="t" r="r" b="b"/>
            <a:pathLst>
              <a:path w="20" h="652" extrusionOk="0">
                <a:moveTo>
                  <a:pt x="1" y="1"/>
                </a:moveTo>
                <a:lnTo>
                  <a:pt x="1" y="652"/>
                </a:lnTo>
                <a:lnTo>
                  <a:pt x="19" y="63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350178" y="2400444"/>
            <a:ext cx="2676" cy="86614"/>
          </a:xfrm>
          <a:custGeom>
            <a:avLst/>
            <a:gdLst/>
            <a:ahLst/>
            <a:cxnLst/>
            <a:rect l="l" t="t" r="r" b="b"/>
            <a:pathLst>
              <a:path w="19" h="615" extrusionOk="0">
                <a:moveTo>
                  <a:pt x="0" y="0"/>
                </a:moveTo>
                <a:lnTo>
                  <a:pt x="0" y="614"/>
                </a:lnTo>
                <a:lnTo>
                  <a:pt x="19" y="59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7352713" y="2402979"/>
            <a:ext cx="2817" cy="81403"/>
          </a:xfrm>
          <a:custGeom>
            <a:avLst/>
            <a:gdLst/>
            <a:ahLst/>
            <a:cxnLst/>
            <a:rect l="l" t="t" r="r" b="b"/>
            <a:pathLst>
              <a:path w="20" h="578" extrusionOk="0">
                <a:moveTo>
                  <a:pt x="1" y="1"/>
                </a:moveTo>
                <a:lnTo>
                  <a:pt x="1" y="578"/>
                </a:lnTo>
                <a:lnTo>
                  <a:pt x="19" y="54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7355389" y="2405655"/>
            <a:ext cx="2817" cy="73516"/>
          </a:xfrm>
          <a:custGeom>
            <a:avLst/>
            <a:gdLst/>
            <a:ahLst/>
            <a:cxnLst/>
            <a:rect l="l" t="t" r="r" b="b"/>
            <a:pathLst>
              <a:path w="20" h="522" extrusionOk="0">
                <a:moveTo>
                  <a:pt x="0" y="0"/>
                </a:moveTo>
                <a:lnTo>
                  <a:pt x="0" y="522"/>
                </a:lnTo>
                <a:lnTo>
                  <a:pt x="19" y="503"/>
                </a:lnTo>
                <a:lnTo>
                  <a:pt x="19" y="3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7358065" y="2410866"/>
            <a:ext cx="5352" cy="65629"/>
          </a:xfrm>
          <a:custGeom>
            <a:avLst/>
            <a:gdLst/>
            <a:ahLst/>
            <a:cxnLst/>
            <a:rect l="l" t="t" r="r" b="b"/>
            <a:pathLst>
              <a:path w="38" h="466" extrusionOk="0">
                <a:moveTo>
                  <a:pt x="0" y="1"/>
                </a:moveTo>
                <a:lnTo>
                  <a:pt x="0" y="466"/>
                </a:lnTo>
                <a:lnTo>
                  <a:pt x="37" y="447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7363276" y="2413541"/>
            <a:ext cx="2676" cy="60418"/>
          </a:xfrm>
          <a:custGeom>
            <a:avLst/>
            <a:gdLst/>
            <a:ahLst/>
            <a:cxnLst/>
            <a:rect l="l" t="t" r="r" b="b"/>
            <a:pathLst>
              <a:path w="19" h="429" extrusionOk="0">
                <a:moveTo>
                  <a:pt x="0" y="0"/>
                </a:moveTo>
                <a:lnTo>
                  <a:pt x="0" y="428"/>
                </a:lnTo>
                <a:lnTo>
                  <a:pt x="19" y="410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7365811" y="2416076"/>
            <a:ext cx="2817" cy="55207"/>
          </a:xfrm>
          <a:custGeom>
            <a:avLst/>
            <a:gdLst/>
            <a:ahLst/>
            <a:cxnLst/>
            <a:rect l="l" t="t" r="r" b="b"/>
            <a:pathLst>
              <a:path w="20" h="392" extrusionOk="0">
                <a:moveTo>
                  <a:pt x="1" y="1"/>
                </a:moveTo>
                <a:lnTo>
                  <a:pt x="1" y="392"/>
                </a:lnTo>
                <a:lnTo>
                  <a:pt x="20" y="37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7368487" y="2418752"/>
            <a:ext cx="2817" cy="49996"/>
          </a:xfrm>
          <a:custGeom>
            <a:avLst/>
            <a:gdLst/>
            <a:ahLst/>
            <a:cxnLst/>
            <a:rect l="l" t="t" r="r" b="b"/>
            <a:pathLst>
              <a:path w="20" h="355" extrusionOk="0">
                <a:moveTo>
                  <a:pt x="1" y="0"/>
                </a:moveTo>
                <a:lnTo>
                  <a:pt x="1" y="354"/>
                </a:lnTo>
                <a:lnTo>
                  <a:pt x="19" y="33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371163" y="2421428"/>
            <a:ext cx="2676" cy="44645"/>
          </a:xfrm>
          <a:custGeom>
            <a:avLst/>
            <a:gdLst/>
            <a:ahLst/>
            <a:cxnLst/>
            <a:rect l="l" t="t" r="r" b="b"/>
            <a:pathLst>
              <a:path w="19" h="317" extrusionOk="0">
                <a:moveTo>
                  <a:pt x="0" y="0"/>
                </a:moveTo>
                <a:lnTo>
                  <a:pt x="0" y="316"/>
                </a:lnTo>
                <a:lnTo>
                  <a:pt x="19" y="279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373698" y="2423963"/>
            <a:ext cx="2817" cy="36899"/>
          </a:xfrm>
          <a:custGeom>
            <a:avLst/>
            <a:gdLst/>
            <a:ahLst/>
            <a:cxnLst/>
            <a:rect l="l" t="t" r="r" b="b"/>
            <a:pathLst>
              <a:path w="20" h="262" extrusionOk="0">
                <a:moveTo>
                  <a:pt x="1" y="1"/>
                </a:moveTo>
                <a:lnTo>
                  <a:pt x="1" y="261"/>
                </a:lnTo>
                <a:lnTo>
                  <a:pt x="19" y="243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7376374" y="2429174"/>
            <a:ext cx="5352" cy="29012"/>
          </a:xfrm>
          <a:custGeom>
            <a:avLst/>
            <a:gdLst/>
            <a:ahLst/>
            <a:cxnLst/>
            <a:rect l="l" t="t" r="r" b="b"/>
            <a:pathLst>
              <a:path w="38" h="206" extrusionOk="0">
                <a:moveTo>
                  <a:pt x="0" y="1"/>
                </a:moveTo>
                <a:lnTo>
                  <a:pt x="0" y="206"/>
                </a:lnTo>
                <a:lnTo>
                  <a:pt x="38" y="187"/>
                </a:lnTo>
                <a:lnTo>
                  <a:pt x="38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381584" y="2431850"/>
            <a:ext cx="2817" cy="23801"/>
          </a:xfrm>
          <a:custGeom>
            <a:avLst/>
            <a:gdLst/>
            <a:ahLst/>
            <a:cxnLst/>
            <a:rect l="l" t="t" r="r" b="b"/>
            <a:pathLst>
              <a:path w="20" h="169" extrusionOk="0">
                <a:moveTo>
                  <a:pt x="1" y="1"/>
                </a:moveTo>
                <a:lnTo>
                  <a:pt x="1" y="168"/>
                </a:lnTo>
                <a:lnTo>
                  <a:pt x="19" y="14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7384260" y="2434526"/>
            <a:ext cx="2676" cy="18449"/>
          </a:xfrm>
          <a:custGeom>
            <a:avLst/>
            <a:gdLst/>
            <a:ahLst/>
            <a:cxnLst/>
            <a:rect l="l" t="t" r="r" b="b"/>
            <a:pathLst>
              <a:path w="19" h="131" extrusionOk="0">
                <a:moveTo>
                  <a:pt x="0" y="0"/>
                </a:moveTo>
                <a:lnTo>
                  <a:pt x="0" y="130"/>
                </a:lnTo>
                <a:lnTo>
                  <a:pt x="19" y="11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7386795" y="2437061"/>
            <a:ext cx="2817" cy="13238"/>
          </a:xfrm>
          <a:custGeom>
            <a:avLst/>
            <a:gdLst/>
            <a:ahLst/>
            <a:cxnLst/>
            <a:rect l="l" t="t" r="r" b="b"/>
            <a:pathLst>
              <a:path w="20" h="94" extrusionOk="0">
                <a:moveTo>
                  <a:pt x="1" y="1"/>
                </a:moveTo>
                <a:lnTo>
                  <a:pt x="1" y="94"/>
                </a:lnTo>
                <a:lnTo>
                  <a:pt x="19" y="7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6928127" y="-153501"/>
            <a:ext cx="2872292" cy="2378232"/>
            <a:chOff x="2210400" y="2558550"/>
            <a:chExt cx="971025" cy="804000"/>
          </a:xfrm>
        </p:grpSpPr>
        <p:sp>
          <p:nvSpPr>
            <p:cNvPr id="102" name="Google Shape;102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6759101" y="683981"/>
            <a:ext cx="849356" cy="703259"/>
            <a:chOff x="2210400" y="2558550"/>
            <a:chExt cx="971025" cy="804000"/>
          </a:xfrm>
        </p:grpSpPr>
        <p:sp>
          <p:nvSpPr>
            <p:cNvPr id="111" name="Google Shape;111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5981081" y="902566"/>
            <a:ext cx="849275" cy="848250"/>
            <a:chOff x="2651171" y="2397773"/>
            <a:chExt cx="2099568" cy="2097033"/>
          </a:xfrm>
        </p:grpSpPr>
        <p:sp>
          <p:nvSpPr>
            <p:cNvPr id="120" name="Google Shape;120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8388278" y="3692803"/>
            <a:ext cx="1067211" cy="1065922"/>
            <a:chOff x="2651171" y="2397773"/>
            <a:chExt cx="2099568" cy="2097033"/>
          </a:xfrm>
        </p:grpSpPr>
        <p:sp>
          <p:nvSpPr>
            <p:cNvPr id="123" name="Google Shape;123;p2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5134360" y="1145509"/>
            <a:ext cx="4779359" cy="3901002"/>
            <a:chOff x="2556818" y="232872"/>
            <a:chExt cx="6486643" cy="5294519"/>
          </a:xfrm>
        </p:grpSpPr>
        <p:sp>
          <p:nvSpPr>
            <p:cNvPr id="127" name="Google Shape;127;p2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21"/>
          <p:cNvSpPr txBox="1">
            <a:spLocks noGrp="1"/>
          </p:cNvSpPr>
          <p:nvPr>
            <p:ph type="title"/>
          </p:nvPr>
        </p:nvSpPr>
        <p:spPr>
          <a:xfrm>
            <a:off x="923725" y="2409163"/>
            <a:ext cx="233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1" name="Google Shape;1581;p21"/>
          <p:cNvSpPr txBox="1">
            <a:spLocks noGrp="1"/>
          </p:cNvSpPr>
          <p:nvPr>
            <p:ph type="subTitle" idx="1"/>
          </p:nvPr>
        </p:nvSpPr>
        <p:spPr>
          <a:xfrm>
            <a:off x="923725" y="2866774"/>
            <a:ext cx="2336400" cy="8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2" name="Google Shape;1582;p21"/>
          <p:cNvSpPr txBox="1">
            <a:spLocks noGrp="1"/>
          </p:cNvSpPr>
          <p:nvPr>
            <p:ph type="title" idx="2"/>
          </p:nvPr>
        </p:nvSpPr>
        <p:spPr>
          <a:xfrm>
            <a:off x="3495375" y="2409213"/>
            <a:ext cx="233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3" name="Google Shape;1583;p21"/>
          <p:cNvSpPr txBox="1">
            <a:spLocks noGrp="1"/>
          </p:cNvSpPr>
          <p:nvPr>
            <p:ph type="subTitle" idx="3"/>
          </p:nvPr>
        </p:nvSpPr>
        <p:spPr>
          <a:xfrm>
            <a:off x="3495375" y="2866836"/>
            <a:ext cx="2336400" cy="8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4" name="Google Shape;1584;p21"/>
          <p:cNvSpPr txBox="1">
            <a:spLocks noGrp="1"/>
          </p:cNvSpPr>
          <p:nvPr>
            <p:ph type="title" idx="4"/>
          </p:nvPr>
        </p:nvSpPr>
        <p:spPr>
          <a:xfrm>
            <a:off x="6067025" y="2424163"/>
            <a:ext cx="233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5" name="Google Shape;1585;p21"/>
          <p:cNvSpPr txBox="1">
            <a:spLocks noGrp="1"/>
          </p:cNvSpPr>
          <p:nvPr>
            <p:ph type="subTitle" idx="5"/>
          </p:nvPr>
        </p:nvSpPr>
        <p:spPr>
          <a:xfrm>
            <a:off x="6067025" y="2882054"/>
            <a:ext cx="2336400" cy="8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6" name="Google Shape;1586;p21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587" name="Google Shape;1587;p21"/>
          <p:cNvGrpSpPr/>
          <p:nvPr/>
        </p:nvGrpSpPr>
        <p:grpSpPr>
          <a:xfrm>
            <a:off x="-1805843" y="2671162"/>
            <a:ext cx="3525470" cy="3874833"/>
            <a:chOff x="5440750" y="1541475"/>
            <a:chExt cx="971525" cy="1067800"/>
          </a:xfrm>
        </p:grpSpPr>
        <p:sp>
          <p:nvSpPr>
            <p:cNvPr id="1588" name="Google Shape;1588;p21"/>
            <p:cNvSpPr/>
            <p:nvPr/>
          </p:nvSpPr>
          <p:spPr>
            <a:xfrm>
              <a:off x="5853925" y="1541475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21"/>
          <p:cNvGrpSpPr/>
          <p:nvPr/>
        </p:nvGrpSpPr>
        <p:grpSpPr>
          <a:xfrm>
            <a:off x="4732692" y="3930646"/>
            <a:ext cx="2514088" cy="2081645"/>
            <a:chOff x="3573297" y="232872"/>
            <a:chExt cx="5470164" cy="4529254"/>
          </a:xfrm>
        </p:grpSpPr>
        <p:sp>
          <p:nvSpPr>
            <p:cNvPr id="1602" name="Google Shape;1602;p21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6" name="Google Shape;1616;p21"/>
          <p:cNvGrpSpPr/>
          <p:nvPr/>
        </p:nvGrpSpPr>
        <p:grpSpPr>
          <a:xfrm>
            <a:off x="-1241033" y="-976954"/>
            <a:ext cx="2514088" cy="2081645"/>
            <a:chOff x="3573297" y="232872"/>
            <a:chExt cx="5470164" cy="4529254"/>
          </a:xfrm>
        </p:grpSpPr>
        <p:sp>
          <p:nvSpPr>
            <p:cNvPr id="1617" name="Google Shape;1617;p21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1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1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1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1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1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21"/>
          <p:cNvGrpSpPr/>
          <p:nvPr/>
        </p:nvGrpSpPr>
        <p:grpSpPr>
          <a:xfrm>
            <a:off x="6717082" y="-1583801"/>
            <a:ext cx="3525470" cy="3874833"/>
            <a:chOff x="5440750" y="1541475"/>
            <a:chExt cx="971525" cy="1067800"/>
          </a:xfrm>
        </p:grpSpPr>
        <p:sp>
          <p:nvSpPr>
            <p:cNvPr id="1626" name="Google Shape;1626;p21"/>
            <p:cNvSpPr/>
            <p:nvPr/>
          </p:nvSpPr>
          <p:spPr>
            <a:xfrm>
              <a:off x="5853925" y="1541475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1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1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1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1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1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1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1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1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1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1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1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1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Google Shape;1679;p23"/>
          <p:cNvGrpSpPr/>
          <p:nvPr/>
        </p:nvGrpSpPr>
        <p:grpSpPr>
          <a:xfrm>
            <a:off x="8057480" y="3530521"/>
            <a:ext cx="2514088" cy="2081645"/>
            <a:chOff x="3573297" y="232872"/>
            <a:chExt cx="5470164" cy="4529254"/>
          </a:xfrm>
        </p:grpSpPr>
        <p:sp>
          <p:nvSpPr>
            <p:cNvPr id="1680" name="Google Shape;1680;p23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3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3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3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3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3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3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3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>
              <a:off x="7082735" y="2421428"/>
              <a:ext cx="2817" cy="4464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>
              <a:off x="7085411" y="2418752"/>
              <a:ext cx="5352" cy="49996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>
              <a:off x="7090622" y="2416076"/>
              <a:ext cx="2817" cy="55207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>
              <a:off x="7093298" y="2413541"/>
              <a:ext cx="2817" cy="60418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>
              <a:off x="7095973" y="2410866"/>
              <a:ext cx="2676" cy="65629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>
              <a:off x="7098508" y="2405655"/>
              <a:ext cx="2817" cy="73516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>
              <a:off x="7101184" y="2402979"/>
              <a:ext cx="2676" cy="81403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>
              <a:off x="7103719" y="2400444"/>
              <a:ext cx="5493" cy="86614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2" name="Google Shape;1702;p23"/>
          <p:cNvGrpSpPr/>
          <p:nvPr/>
        </p:nvGrpSpPr>
        <p:grpSpPr>
          <a:xfrm>
            <a:off x="-2292835" y="-60870"/>
            <a:ext cx="4084025" cy="3381541"/>
            <a:chOff x="3573297" y="232872"/>
            <a:chExt cx="5470164" cy="4529254"/>
          </a:xfrm>
        </p:grpSpPr>
        <p:sp>
          <p:nvSpPr>
            <p:cNvPr id="1703" name="Google Shape;1703;p23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711;p23"/>
          <p:cNvGrpSpPr/>
          <p:nvPr/>
        </p:nvGrpSpPr>
        <p:grpSpPr>
          <a:xfrm flipH="1">
            <a:off x="7185910" y="-217751"/>
            <a:ext cx="2872292" cy="2378232"/>
            <a:chOff x="2210400" y="2558550"/>
            <a:chExt cx="971025" cy="804000"/>
          </a:xfrm>
        </p:grpSpPr>
        <p:sp>
          <p:nvSpPr>
            <p:cNvPr id="1712" name="Google Shape;1712;p2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0" name="Google Shape;1720;p23"/>
          <p:cNvSpPr/>
          <p:nvPr/>
        </p:nvSpPr>
        <p:spPr>
          <a:xfrm flipH="1">
            <a:off x="8817412" y="111341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1" name="Google Shape;1721;p23"/>
          <p:cNvGrpSpPr/>
          <p:nvPr/>
        </p:nvGrpSpPr>
        <p:grpSpPr>
          <a:xfrm>
            <a:off x="7581510" y="-9"/>
            <a:ext cx="849275" cy="848250"/>
            <a:chOff x="8751122" y="1283566"/>
            <a:chExt cx="849275" cy="848250"/>
          </a:xfrm>
        </p:grpSpPr>
        <p:sp>
          <p:nvSpPr>
            <p:cNvPr id="1722" name="Google Shape;1722;p23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3" name="Google Shape;1723;p23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724" name="Google Shape;1724;p23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23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6" name="Google Shape;1726;p23"/>
          <p:cNvGrpSpPr/>
          <p:nvPr/>
        </p:nvGrpSpPr>
        <p:grpSpPr>
          <a:xfrm>
            <a:off x="-1209358" y="2362946"/>
            <a:ext cx="2514088" cy="2081645"/>
            <a:chOff x="3573297" y="232872"/>
            <a:chExt cx="5470164" cy="4529254"/>
          </a:xfrm>
        </p:grpSpPr>
        <p:sp>
          <p:nvSpPr>
            <p:cNvPr id="1727" name="Google Shape;1727;p23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23"/>
          <p:cNvGrpSpPr/>
          <p:nvPr/>
        </p:nvGrpSpPr>
        <p:grpSpPr>
          <a:xfrm>
            <a:off x="8197422" y="4147216"/>
            <a:ext cx="849275" cy="848250"/>
            <a:chOff x="8751122" y="1283566"/>
            <a:chExt cx="849275" cy="848250"/>
          </a:xfrm>
        </p:grpSpPr>
        <p:sp>
          <p:nvSpPr>
            <p:cNvPr id="1736" name="Google Shape;1736;p23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7" name="Google Shape;1737;p23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738" name="Google Shape;1738;p23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3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40" name="Google Shape;1740;p23"/>
          <p:cNvSpPr/>
          <p:nvPr/>
        </p:nvSpPr>
        <p:spPr>
          <a:xfrm>
            <a:off x="46319" y="2327646"/>
            <a:ext cx="801132" cy="801132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42" name="Google Shape;1742;p23"/>
          <p:cNvSpPr txBox="1">
            <a:spLocks noGrp="1"/>
          </p:cNvSpPr>
          <p:nvPr>
            <p:ph type="title" idx="2"/>
          </p:nvPr>
        </p:nvSpPr>
        <p:spPr>
          <a:xfrm>
            <a:off x="1195863" y="1835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3" name="Google Shape;1743;p23"/>
          <p:cNvSpPr txBox="1">
            <a:spLocks noGrp="1"/>
          </p:cNvSpPr>
          <p:nvPr>
            <p:ph type="subTitle" idx="1"/>
          </p:nvPr>
        </p:nvSpPr>
        <p:spPr>
          <a:xfrm>
            <a:off x="1195825" y="227870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4" name="Google Shape;1744;p23"/>
          <p:cNvSpPr txBox="1">
            <a:spLocks noGrp="1"/>
          </p:cNvSpPr>
          <p:nvPr>
            <p:ph type="title" idx="3"/>
          </p:nvPr>
        </p:nvSpPr>
        <p:spPr>
          <a:xfrm>
            <a:off x="5081043" y="1835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5" name="Google Shape;1745;p23"/>
          <p:cNvSpPr txBox="1">
            <a:spLocks noGrp="1"/>
          </p:cNvSpPr>
          <p:nvPr>
            <p:ph type="subTitle" idx="4"/>
          </p:nvPr>
        </p:nvSpPr>
        <p:spPr>
          <a:xfrm>
            <a:off x="5081005" y="2278700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6" name="Google Shape;1746;p23"/>
          <p:cNvSpPr txBox="1">
            <a:spLocks noGrp="1"/>
          </p:cNvSpPr>
          <p:nvPr>
            <p:ph type="title" idx="5"/>
          </p:nvPr>
        </p:nvSpPr>
        <p:spPr>
          <a:xfrm>
            <a:off x="1195850" y="361952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7" name="Google Shape;1747;p23"/>
          <p:cNvSpPr txBox="1">
            <a:spLocks noGrp="1"/>
          </p:cNvSpPr>
          <p:nvPr>
            <p:ph type="subTitle" idx="6"/>
          </p:nvPr>
        </p:nvSpPr>
        <p:spPr>
          <a:xfrm>
            <a:off x="1195813" y="40629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8" name="Google Shape;1748;p23"/>
          <p:cNvSpPr txBox="1">
            <a:spLocks noGrp="1"/>
          </p:cNvSpPr>
          <p:nvPr>
            <p:ph type="title" idx="7"/>
          </p:nvPr>
        </p:nvSpPr>
        <p:spPr>
          <a:xfrm>
            <a:off x="5081030" y="361952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9" name="Google Shape;1749;p23"/>
          <p:cNvSpPr txBox="1">
            <a:spLocks noGrp="1"/>
          </p:cNvSpPr>
          <p:nvPr>
            <p:ph type="subTitle" idx="8"/>
          </p:nvPr>
        </p:nvSpPr>
        <p:spPr>
          <a:xfrm>
            <a:off x="5080993" y="40629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25"/>
          <p:cNvSpPr txBox="1">
            <a:spLocks noGrp="1"/>
          </p:cNvSpPr>
          <p:nvPr>
            <p:ph type="title"/>
          </p:nvPr>
        </p:nvSpPr>
        <p:spPr>
          <a:xfrm>
            <a:off x="713225" y="1018600"/>
            <a:ext cx="45699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91" name="Google Shape;1791;p25"/>
          <p:cNvSpPr txBox="1">
            <a:spLocks noGrp="1"/>
          </p:cNvSpPr>
          <p:nvPr>
            <p:ph type="body" idx="1"/>
          </p:nvPr>
        </p:nvSpPr>
        <p:spPr>
          <a:xfrm>
            <a:off x="713225" y="1672700"/>
            <a:ext cx="4569900" cy="26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792" name="Google Shape;1792;p25"/>
          <p:cNvGrpSpPr/>
          <p:nvPr/>
        </p:nvGrpSpPr>
        <p:grpSpPr>
          <a:xfrm>
            <a:off x="3375010" y="4156462"/>
            <a:ext cx="2872292" cy="2378232"/>
            <a:chOff x="2210400" y="2558550"/>
            <a:chExt cx="971025" cy="804000"/>
          </a:xfrm>
        </p:grpSpPr>
        <p:sp>
          <p:nvSpPr>
            <p:cNvPr id="1793" name="Google Shape;1793;p2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5"/>
          <p:cNvGrpSpPr/>
          <p:nvPr/>
        </p:nvGrpSpPr>
        <p:grpSpPr>
          <a:xfrm>
            <a:off x="5436129" y="2765943"/>
            <a:ext cx="3039902" cy="2515875"/>
            <a:chOff x="5440750" y="1669400"/>
            <a:chExt cx="971525" cy="804025"/>
          </a:xfrm>
        </p:grpSpPr>
        <p:sp>
          <p:nvSpPr>
            <p:cNvPr id="1802" name="Google Shape;1802;p25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5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5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5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5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5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5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5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5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5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5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5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5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5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5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5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5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5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5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5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5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5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5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5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5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5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5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5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5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5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5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5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5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5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5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5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5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5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5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5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5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5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5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5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5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5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5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5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5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5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5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5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5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5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5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5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5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5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5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5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5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5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5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5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5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5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5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5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5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5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5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5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5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5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5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5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5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5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5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5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5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5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5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5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5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5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5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5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5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5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5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5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5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5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5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5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5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5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5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5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5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5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5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5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5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5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5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5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5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5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5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5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5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5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5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5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5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5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0" name="Google Shape;1920;p25"/>
          <p:cNvGrpSpPr/>
          <p:nvPr/>
        </p:nvGrpSpPr>
        <p:grpSpPr>
          <a:xfrm rot="10800000">
            <a:off x="6885085" y="981458"/>
            <a:ext cx="2872292" cy="2378232"/>
            <a:chOff x="2210400" y="2558550"/>
            <a:chExt cx="971025" cy="804000"/>
          </a:xfrm>
        </p:grpSpPr>
        <p:sp>
          <p:nvSpPr>
            <p:cNvPr id="1921" name="Google Shape;1921;p2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9" name="Google Shape;1929;p25"/>
          <p:cNvGrpSpPr/>
          <p:nvPr/>
        </p:nvGrpSpPr>
        <p:grpSpPr>
          <a:xfrm rot="10800000" flipH="1">
            <a:off x="7119499" y="-16579"/>
            <a:ext cx="1162531" cy="1161127"/>
            <a:chOff x="2651171" y="2397773"/>
            <a:chExt cx="2099568" cy="2097033"/>
          </a:xfrm>
        </p:grpSpPr>
        <p:sp>
          <p:nvSpPr>
            <p:cNvPr id="1930" name="Google Shape;1930;p25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5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2" name="Google Shape;1932;p25"/>
          <p:cNvSpPr/>
          <p:nvPr/>
        </p:nvSpPr>
        <p:spPr>
          <a:xfrm rot="10800000">
            <a:off x="6247296" y="2814225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25"/>
          <p:cNvSpPr/>
          <p:nvPr/>
        </p:nvSpPr>
        <p:spPr>
          <a:xfrm>
            <a:off x="6247300" y="254259"/>
            <a:ext cx="968191" cy="968222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7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5"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3" name="Google Shape;2343;p34"/>
          <p:cNvGrpSpPr/>
          <p:nvPr/>
        </p:nvGrpSpPr>
        <p:grpSpPr>
          <a:xfrm>
            <a:off x="-1211949" y="-644480"/>
            <a:ext cx="2294241" cy="1899611"/>
            <a:chOff x="2210400" y="2558550"/>
            <a:chExt cx="971025" cy="804000"/>
          </a:xfrm>
        </p:grpSpPr>
        <p:sp>
          <p:nvSpPr>
            <p:cNvPr id="2344" name="Google Shape;2344;p34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4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4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2" name="Google Shape;2352;p34"/>
          <p:cNvGrpSpPr/>
          <p:nvPr/>
        </p:nvGrpSpPr>
        <p:grpSpPr>
          <a:xfrm>
            <a:off x="5868426" y="-153461"/>
            <a:ext cx="3931972" cy="3255637"/>
            <a:chOff x="2210400" y="2558550"/>
            <a:chExt cx="971025" cy="804000"/>
          </a:xfrm>
        </p:grpSpPr>
        <p:sp>
          <p:nvSpPr>
            <p:cNvPr id="2353" name="Google Shape;2353;p34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1" name="Google Shape;2361;p34"/>
          <p:cNvGrpSpPr/>
          <p:nvPr/>
        </p:nvGrpSpPr>
        <p:grpSpPr>
          <a:xfrm>
            <a:off x="-220701" y="1139266"/>
            <a:ext cx="1162531" cy="1161127"/>
            <a:chOff x="7253149" y="3334154"/>
            <a:chExt cx="1162531" cy="1161127"/>
          </a:xfrm>
        </p:grpSpPr>
        <p:sp>
          <p:nvSpPr>
            <p:cNvPr id="2362" name="Google Shape;2362;p34"/>
            <p:cNvSpPr/>
            <p:nvPr/>
          </p:nvSpPr>
          <p:spPr>
            <a:xfrm>
              <a:off x="7422442" y="35027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3" name="Google Shape;2363;p34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2364" name="Google Shape;2364;p34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4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6" name="Google Shape;2366;p34"/>
          <p:cNvGrpSpPr/>
          <p:nvPr/>
        </p:nvGrpSpPr>
        <p:grpSpPr>
          <a:xfrm>
            <a:off x="7981296" y="2895463"/>
            <a:ext cx="1162705" cy="962710"/>
            <a:chOff x="2210400" y="2558550"/>
            <a:chExt cx="971025" cy="804000"/>
          </a:xfrm>
        </p:grpSpPr>
        <p:sp>
          <p:nvSpPr>
            <p:cNvPr id="2367" name="Google Shape;2367;p34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5" name="Google Shape;2375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7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506" name="Google Shape;2506;p36"/>
          <p:cNvGrpSpPr/>
          <p:nvPr/>
        </p:nvGrpSpPr>
        <p:grpSpPr>
          <a:xfrm rot="10800000" flipH="1">
            <a:off x="-1755270" y="2631364"/>
            <a:ext cx="3587355" cy="2970298"/>
            <a:chOff x="2210400" y="2558550"/>
            <a:chExt cx="971025" cy="804000"/>
          </a:xfrm>
        </p:grpSpPr>
        <p:grpSp>
          <p:nvGrpSpPr>
            <p:cNvPr id="2507" name="Google Shape;2507;p36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2508" name="Google Shape;2508;p36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6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6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6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6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6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6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6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6" name="Google Shape;2516;p36"/>
            <p:cNvSpPr/>
            <p:nvPr/>
          </p:nvSpPr>
          <p:spPr>
            <a:xfrm>
              <a:off x="2937150" y="3007525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6"/>
            <p:cNvSpPr/>
            <p:nvPr/>
          </p:nvSpPr>
          <p:spPr>
            <a:xfrm>
              <a:off x="2931550" y="3002400"/>
              <a:ext cx="161950" cy="161950"/>
            </a:xfrm>
            <a:custGeom>
              <a:avLst/>
              <a:gdLst/>
              <a:ahLst/>
              <a:cxnLst/>
              <a:rect l="l" t="t" r="r" b="b"/>
              <a:pathLst>
                <a:path w="6478" h="6478" extrusionOk="0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6"/>
            <p:cNvSpPr/>
            <p:nvPr/>
          </p:nvSpPr>
          <p:spPr>
            <a:xfrm>
              <a:off x="2959950" y="3030325"/>
              <a:ext cx="105175" cy="105650"/>
            </a:xfrm>
            <a:custGeom>
              <a:avLst/>
              <a:gdLst/>
              <a:ahLst/>
              <a:cxnLst/>
              <a:rect l="l" t="t" r="r" b="b"/>
              <a:pathLst>
                <a:path w="4207" h="4226" extrusionOk="0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6"/>
            <p:cNvSpPr/>
            <p:nvPr/>
          </p:nvSpPr>
          <p:spPr>
            <a:xfrm>
              <a:off x="28301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6"/>
            <p:cNvSpPr/>
            <p:nvPr/>
          </p:nvSpPr>
          <p:spPr>
            <a:xfrm>
              <a:off x="2830600" y="2949825"/>
              <a:ext cx="950" cy="2350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6"/>
            <p:cNvSpPr/>
            <p:nvPr/>
          </p:nvSpPr>
          <p:spPr>
            <a:xfrm>
              <a:off x="2831525" y="2949375"/>
              <a:ext cx="500" cy="3275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6"/>
            <p:cNvSpPr/>
            <p:nvPr/>
          </p:nvSpPr>
          <p:spPr>
            <a:xfrm>
              <a:off x="2832000" y="2948900"/>
              <a:ext cx="475" cy="4225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6"/>
            <p:cNvSpPr/>
            <p:nvPr/>
          </p:nvSpPr>
          <p:spPr>
            <a:xfrm>
              <a:off x="2832450" y="2948425"/>
              <a:ext cx="500" cy="5150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6"/>
            <p:cNvSpPr/>
            <p:nvPr/>
          </p:nvSpPr>
          <p:spPr>
            <a:xfrm>
              <a:off x="2832925" y="2947500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6"/>
            <p:cNvSpPr/>
            <p:nvPr/>
          </p:nvSpPr>
          <p:spPr>
            <a:xfrm>
              <a:off x="2833375" y="2947050"/>
              <a:ext cx="500" cy="792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>
              <a:off x="2833850" y="2946575"/>
              <a:ext cx="950" cy="8875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>
              <a:off x="283477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>
              <a:off x="2835250" y="2945650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>
              <a:off x="2835725" y="2945175"/>
              <a:ext cx="475" cy="11650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>
              <a:off x="28361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>
              <a:off x="2836650" y="2943775"/>
              <a:ext cx="475" cy="14450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>
              <a:off x="2837100" y="2943325"/>
              <a:ext cx="975" cy="15375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>
              <a:off x="2838050" y="2942850"/>
              <a:ext cx="475" cy="16300"/>
            </a:xfrm>
            <a:custGeom>
              <a:avLst/>
              <a:gdLst/>
              <a:ahLst/>
              <a:cxnLst/>
              <a:rect l="l" t="t" r="r" b="b"/>
              <a:pathLst>
                <a:path w="19" h="652" extrusionOk="0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>
              <a:off x="2838500" y="2942375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>
              <a:off x="2838975" y="2941925"/>
              <a:ext cx="475" cy="18175"/>
            </a:xfrm>
            <a:custGeom>
              <a:avLst/>
              <a:gdLst/>
              <a:ahLst/>
              <a:cxnLst/>
              <a:rect l="l" t="t" r="r" b="b"/>
              <a:pathLst>
                <a:path w="19" h="727" extrusionOk="0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>
              <a:off x="2839425" y="2941000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>
              <a:off x="283990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>
              <a:off x="2840375" y="2940050"/>
              <a:ext cx="950" cy="21900"/>
            </a:xfrm>
            <a:custGeom>
              <a:avLst/>
              <a:gdLst/>
              <a:ahLst/>
              <a:cxnLst/>
              <a:rect l="l" t="t" r="r" b="b"/>
              <a:pathLst>
                <a:path w="38" h="876" extrusionOk="0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6"/>
            <p:cNvSpPr/>
            <p:nvPr/>
          </p:nvSpPr>
          <p:spPr>
            <a:xfrm>
              <a:off x="2841300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6"/>
            <p:cNvSpPr/>
            <p:nvPr/>
          </p:nvSpPr>
          <p:spPr>
            <a:xfrm>
              <a:off x="28417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6"/>
            <p:cNvSpPr/>
            <p:nvPr/>
          </p:nvSpPr>
          <p:spPr>
            <a:xfrm>
              <a:off x="2842225" y="2938675"/>
              <a:ext cx="500" cy="24675"/>
            </a:xfrm>
            <a:custGeom>
              <a:avLst/>
              <a:gdLst/>
              <a:ahLst/>
              <a:cxnLst/>
              <a:rect l="l" t="t" r="r" b="b"/>
              <a:pathLst>
                <a:path w="20" h="987" extrusionOk="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2842700" y="2937725"/>
              <a:ext cx="475" cy="26100"/>
            </a:xfrm>
            <a:custGeom>
              <a:avLst/>
              <a:gdLst/>
              <a:ahLst/>
              <a:cxnLst/>
              <a:rect l="l" t="t" r="r" b="b"/>
              <a:pathLst>
                <a:path w="19" h="1044" extrusionOk="0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843150" y="2937275"/>
              <a:ext cx="500" cy="27475"/>
            </a:xfrm>
            <a:custGeom>
              <a:avLst/>
              <a:gdLst/>
              <a:ahLst/>
              <a:cxnLst/>
              <a:rect l="l" t="t" r="r" b="b"/>
              <a:pathLst>
                <a:path w="20" h="1099" extrusionOk="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6"/>
            <p:cNvSpPr/>
            <p:nvPr/>
          </p:nvSpPr>
          <p:spPr>
            <a:xfrm>
              <a:off x="2843625" y="2936800"/>
              <a:ext cx="950" cy="28400"/>
            </a:xfrm>
            <a:custGeom>
              <a:avLst/>
              <a:gdLst/>
              <a:ahLst/>
              <a:cxnLst/>
              <a:rect l="l" t="t" r="r" b="b"/>
              <a:pathLst>
                <a:path w="38" h="1136" extrusionOk="0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2844550" y="2936350"/>
              <a:ext cx="500" cy="29325"/>
            </a:xfrm>
            <a:custGeom>
              <a:avLst/>
              <a:gdLst/>
              <a:ahLst/>
              <a:cxnLst/>
              <a:rect l="l" t="t" r="r" b="b"/>
              <a:pathLst>
                <a:path w="20" h="1173" extrusionOk="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2845025" y="2935875"/>
              <a:ext cx="475" cy="30275"/>
            </a:xfrm>
            <a:custGeom>
              <a:avLst/>
              <a:gdLst/>
              <a:ahLst/>
              <a:cxnLst/>
              <a:rect l="l" t="t" r="r" b="b"/>
              <a:pathLst>
                <a:path w="19" h="1211" extrusionOk="0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2845475" y="2935400"/>
              <a:ext cx="500" cy="31200"/>
            </a:xfrm>
            <a:custGeom>
              <a:avLst/>
              <a:gdLst/>
              <a:ahLst/>
              <a:cxnLst/>
              <a:rect l="l" t="t" r="r" b="b"/>
              <a:pathLst>
                <a:path w="20" h="1248" extrusionOk="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6"/>
            <p:cNvSpPr/>
            <p:nvPr/>
          </p:nvSpPr>
          <p:spPr>
            <a:xfrm>
              <a:off x="284595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6"/>
            <p:cNvSpPr/>
            <p:nvPr/>
          </p:nvSpPr>
          <p:spPr>
            <a:xfrm>
              <a:off x="2846425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>
              <a:off x="2846875" y="2933550"/>
              <a:ext cx="950" cy="34925"/>
            </a:xfrm>
            <a:custGeom>
              <a:avLst/>
              <a:gdLst/>
              <a:ahLst/>
              <a:cxnLst/>
              <a:rect l="l" t="t" r="r" b="b"/>
              <a:pathLst>
                <a:path w="38" h="1397" extrusionOk="0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>
              <a:off x="28478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>
              <a:off x="2848275" y="2932625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>
              <a:off x="2848750" y="2932150"/>
              <a:ext cx="475" cy="37700"/>
            </a:xfrm>
            <a:custGeom>
              <a:avLst/>
              <a:gdLst/>
              <a:ahLst/>
              <a:cxnLst/>
              <a:rect l="l" t="t" r="r" b="b"/>
              <a:pathLst>
                <a:path w="19" h="1508" extrusionOk="0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2849200" y="2931225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>
              <a:off x="2849675" y="2930750"/>
              <a:ext cx="475" cy="40500"/>
            </a:xfrm>
            <a:custGeom>
              <a:avLst/>
              <a:gdLst/>
              <a:ahLst/>
              <a:cxnLst/>
              <a:rect l="l" t="t" r="r" b="b"/>
              <a:pathLst>
                <a:path w="19" h="1620" extrusionOk="0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>
              <a:off x="2850125" y="2930300"/>
              <a:ext cx="975" cy="41425"/>
            </a:xfrm>
            <a:custGeom>
              <a:avLst/>
              <a:gdLst/>
              <a:ahLst/>
              <a:cxnLst/>
              <a:rect l="l" t="t" r="r" b="b"/>
              <a:pathLst>
                <a:path w="39" h="1657" extrusionOk="0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>
              <a:off x="2851075" y="2929825"/>
              <a:ext cx="475" cy="42375"/>
            </a:xfrm>
            <a:custGeom>
              <a:avLst/>
              <a:gdLst/>
              <a:ahLst/>
              <a:cxnLst/>
              <a:rect l="l" t="t" r="r" b="b"/>
              <a:pathLst>
                <a:path w="19" h="1695" extrusionOk="0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>
              <a:off x="285152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>
              <a:off x="2852000" y="2928900"/>
              <a:ext cx="475" cy="44225"/>
            </a:xfrm>
            <a:custGeom>
              <a:avLst/>
              <a:gdLst/>
              <a:ahLst/>
              <a:cxnLst/>
              <a:rect l="l" t="t" r="r" b="b"/>
              <a:pathLst>
                <a:path w="19" h="1769" extrusionOk="0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>
              <a:off x="2852475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>
              <a:off x="28529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>
              <a:off x="2853400" y="2927025"/>
              <a:ext cx="950" cy="47950"/>
            </a:xfrm>
            <a:custGeom>
              <a:avLst/>
              <a:gdLst/>
              <a:ahLst/>
              <a:cxnLst/>
              <a:rect l="l" t="t" r="r" b="b"/>
              <a:pathLst>
                <a:path w="38" h="1918" extrusionOk="0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6"/>
            <p:cNvSpPr/>
            <p:nvPr/>
          </p:nvSpPr>
          <p:spPr>
            <a:xfrm>
              <a:off x="2854325" y="2926575"/>
              <a:ext cx="500" cy="48875"/>
            </a:xfrm>
            <a:custGeom>
              <a:avLst/>
              <a:gdLst/>
              <a:ahLst/>
              <a:cxnLst/>
              <a:rect l="l" t="t" r="r" b="b"/>
              <a:pathLst>
                <a:path w="20" h="1955" extrusionOk="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6"/>
            <p:cNvSpPr/>
            <p:nvPr/>
          </p:nvSpPr>
          <p:spPr>
            <a:xfrm>
              <a:off x="2854800" y="2926100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>
              <a:off x="2855250" y="2925625"/>
              <a:ext cx="500" cy="50750"/>
            </a:xfrm>
            <a:custGeom>
              <a:avLst/>
              <a:gdLst/>
              <a:ahLst/>
              <a:cxnLst/>
              <a:rect l="l" t="t" r="r" b="b"/>
              <a:pathLst>
                <a:path w="20" h="2030" extrusionOk="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>
              <a:off x="2855725" y="2924700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>
              <a:off x="2856175" y="2924250"/>
              <a:ext cx="500" cy="53525"/>
            </a:xfrm>
            <a:custGeom>
              <a:avLst/>
              <a:gdLst/>
              <a:ahLst/>
              <a:cxnLst/>
              <a:rect l="l" t="t" r="r" b="b"/>
              <a:pathLst>
                <a:path w="20" h="2141" extrusionOk="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>
              <a:off x="2856650" y="2923775"/>
              <a:ext cx="950" cy="54450"/>
            </a:xfrm>
            <a:custGeom>
              <a:avLst/>
              <a:gdLst/>
              <a:ahLst/>
              <a:cxnLst/>
              <a:rect l="l" t="t" r="r" b="b"/>
              <a:pathLst>
                <a:path w="38" h="2178" extrusionOk="0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>
              <a:off x="2857575" y="2923300"/>
              <a:ext cx="500" cy="55400"/>
            </a:xfrm>
            <a:custGeom>
              <a:avLst/>
              <a:gdLst/>
              <a:ahLst/>
              <a:cxnLst/>
              <a:rect l="l" t="t" r="r" b="b"/>
              <a:pathLst>
                <a:path w="20" h="2216" extrusionOk="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>
              <a:off x="2858050" y="2922850"/>
              <a:ext cx="475" cy="56325"/>
            </a:xfrm>
            <a:custGeom>
              <a:avLst/>
              <a:gdLst/>
              <a:ahLst/>
              <a:cxnLst/>
              <a:rect l="l" t="t" r="r" b="b"/>
              <a:pathLst>
                <a:path w="19" h="2253" extrusionOk="0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>
              <a:off x="2858500" y="2922375"/>
              <a:ext cx="500" cy="57250"/>
            </a:xfrm>
            <a:custGeom>
              <a:avLst/>
              <a:gdLst/>
              <a:ahLst/>
              <a:cxnLst/>
              <a:rect l="l" t="t" r="r" b="b"/>
              <a:pathLst>
                <a:path w="20" h="2290" extrusionOk="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>
              <a:off x="2858975" y="2921925"/>
              <a:ext cx="500" cy="58175"/>
            </a:xfrm>
            <a:custGeom>
              <a:avLst/>
              <a:gdLst/>
              <a:ahLst/>
              <a:cxnLst/>
              <a:rect l="l" t="t" r="r" b="b"/>
              <a:pathLst>
                <a:path w="20" h="2327" extrusionOk="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>
              <a:off x="2859450" y="2922375"/>
              <a:ext cx="475" cy="57250"/>
            </a:xfrm>
            <a:custGeom>
              <a:avLst/>
              <a:gdLst/>
              <a:ahLst/>
              <a:cxnLst/>
              <a:rect l="l" t="t" r="r" b="b"/>
              <a:pathLst>
                <a:path w="19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>
              <a:off x="2859900" y="2922850"/>
              <a:ext cx="950" cy="56325"/>
            </a:xfrm>
            <a:custGeom>
              <a:avLst/>
              <a:gdLst/>
              <a:ahLst/>
              <a:cxnLst/>
              <a:rect l="l" t="t" r="r" b="b"/>
              <a:pathLst>
                <a:path w="38" h="2253" extrusionOk="0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>
              <a:off x="2860850" y="2923300"/>
              <a:ext cx="475" cy="55400"/>
            </a:xfrm>
            <a:custGeom>
              <a:avLst/>
              <a:gdLst/>
              <a:ahLst/>
              <a:cxnLst/>
              <a:rect l="l" t="t" r="r" b="b"/>
              <a:pathLst>
                <a:path w="19" h="2216" extrusionOk="0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>
              <a:off x="2861300" y="2923775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>
              <a:off x="2861775" y="2924250"/>
              <a:ext cx="475" cy="53525"/>
            </a:xfrm>
            <a:custGeom>
              <a:avLst/>
              <a:gdLst/>
              <a:ahLst/>
              <a:cxnLst/>
              <a:rect l="l" t="t" r="r" b="b"/>
              <a:pathLst>
                <a:path w="19" h="2141" extrusionOk="0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>
              <a:off x="2862225" y="2924700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>
              <a:off x="2862700" y="2925625"/>
              <a:ext cx="950" cy="50750"/>
            </a:xfrm>
            <a:custGeom>
              <a:avLst/>
              <a:gdLst/>
              <a:ahLst/>
              <a:cxnLst/>
              <a:rect l="l" t="t" r="r" b="b"/>
              <a:pathLst>
                <a:path w="38" h="2030" extrusionOk="0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>
              <a:off x="2863625" y="2926100"/>
              <a:ext cx="500" cy="49800"/>
            </a:xfrm>
            <a:custGeom>
              <a:avLst/>
              <a:gdLst/>
              <a:ahLst/>
              <a:cxnLst/>
              <a:rect l="l" t="t" r="r" b="b"/>
              <a:pathLst>
                <a:path w="20" h="1992" extrusionOk="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>
              <a:off x="2864100" y="2926575"/>
              <a:ext cx="475" cy="48875"/>
            </a:xfrm>
            <a:custGeom>
              <a:avLst/>
              <a:gdLst/>
              <a:ahLst/>
              <a:cxnLst/>
              <a:rect l="l" t="t" r="r" b="b"/>
              <a:pathLst>
                <a:path w="19" h="1955" extrusionOk="0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>
              <a:off x="2864550" y="2927025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>
              <a:off x="28650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>
              <a:off x="2865500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>
              <a:off x="2865950" y="2928900"/>
              <a:ext cx="950" cy="44225"/>
            </a:xfrm>
            <a:custGeom>
              <a:avLst/>
              <a:gdLst/>
              <a:ahLst/>
              <a:cxnLst/>
              <a:rect l="l" t="t" r="r" b="b"/>
              <a:pathLst>
                <a:path w="38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>
              <a:off x="286687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>
              <a:off x="2867350" y="2929825"/>
              <a:ext cx="500" cy="42375"/>
            </a:xfrm>
            <a:custGeom>
              <a:avLst/>
              <a:gdLst/>
              <a:ahLst/>
              <a:cxnLst/>
              <a:rect l="l" t="t" r="r" b="b"/>
              <a:pathLst>
                <a:path w="20" h="1695" extrusionOk="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>
              <a:off x="2867825" y="2930300"/>
              <a:ext cx="475" cy="41425"/>
            </a:xfrm>
            <a:custGeom>
              <a:avLst/>
              <a:gdLst/>
              <a:ahLst/>
              <a:cxnLst/>
              <a:rect l="l" t="t" r="r" b="b"/>
              <a:pathLst>
                <a:path w="19" h="1657" extrusionOk="0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>
              <a:off x="2868275" y="2930750"/>
              <a:ext cx="500" cy="40500"/>
            </a:xfrm>
            <a:custGeom>
              <a:avLst/>
              <a:gdLst/>
              <a:ahLst/>
              <a:cxnLst/>
              <a:rect l="l" t="t" r="r" b="b"/>
              <a:pathLst>
                <a:path w="20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>
              <a:off x="2868750" y="2931225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>
              <a:off x="2869200" y="2932150"/>
              <a:ext cx="975" cy="37700"/>
            </a:xfrm>
            <a:custGeom>
              <a:avLst/>
              <a:gdLst/>
              <a:ahLst/>
              <a:cxnLst/>
              <a:rect l="l" t="t" r="r" b="b"/>
              <a:pathLst>
                <a:path w="39" h="1508" extrusionOk="0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>
              <a:off x="2870150" y="2932625"/>
              <a:ext cx="475" cy="36775"/>
            </a:xfrm>
            <a:custGeom>
              <a:avLst/>
              <a:gdLst/>
              <a:ahLst/>
              <a:cxnLst/>
              <a:rect l="l" t="t" r="r" b="b"/>
              <a:pathLst>
                <a:path w="19" h="1471" extrusionOk="0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>
              <a:off x="28706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>
              <a:off x="2871075" y="2933550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>
              <a:off x="2871550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>
              <a:off x="287200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>
              <a:off x="2872475" y="2935400"/>
              <a:ext cx="950" cy="31200"/>
            </a:xfrm>
            <a:custGeom>
              <a:avLst/>
              <a:gdLst/>
              <a:ahLst/>
              <a:cxnLst/>
              <a:rect l="l" t="t" r="r" b="b"/>
              <a:pathLst>
                <a:path w="38" h="1248" extrusionOk="0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>
              <a:off x="2873400" y="2935875"/>
              <a:ext cx="500" cy="30275"/>
            </a:xfrm>
            <a:custGeom>
              <a:avLst/>
              <a:gdLst/>
              <a:ahLst/>
              <a:cxnLst/>
              <a:rect l="l" t="t" r="r" b="b"/>
              <a:pathLst>
                <a:path w="20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>
              <a:off x="2873875" y="2936350"/>
              <a:ext cx="475" cy="29325"/>
            </a:xfrm>
            <a:custGeom>
              <a:avLst/>
              <a:gdLst/>
              <a:ahLst/>
              <a:cxnLst/>
              <a:rect l="l" t="t" r="r" b="b"/>
              <a:pathLst>
                <a:path w="19" h="1173" extrusionOk="0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>
              <a:off x="2874325" y="2936800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>
              <a:off x="2874800" y="2937275"/>
              <a:ext cx="475" cy="27475"/>
            </a:xfrm>
            <a:custGeom>
              <a:avLst/>
              <a:gdLst/>
              <a:ahLst/>
              <a:cxnLst/>
              <a:rect l="l" t="t" r="r" b="b"/>
              <a:pathLst>
                <a:path w="19" h="1099" extrusionOk="0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>
              <a:off x="2875250" y="2937725"/>
              <a:ext cx="500" cy="26100"/>
            </a:xfrm>
            <a:custGeom>
              <a:avLst/>
              <a:gdLst/>
              <a:ahLst/>
              <a:cxnLst/>
              <a:rect l="l" t="t" r="r" b="b"/>
              <a:pathLst>
                <a:path w="20" h="1044" extrusionOk="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>
              <a:off x="2875725" y="2938675"/>
              <a:ext cx="950" cy="24675"/>
            </a:xfrm>
            <a:custGeom>
              <a:avLst/>
              <a:gdLst/>
              <a:ahLst/>
              <a:cxnLst/>
              <a:rect l="l" t="t" r="r" b="b"/>
              <a:pathLst>
                <a:path w="38" h="987" extrusionOk="0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>
              <a:off x="28766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>
              <a:off x="2877125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>
              <a:off x="2877575" y="2940050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>
              <a:off x="287805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>
              <a:off x="2878525" y="2941000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>
              <a:off x="2878975" y="2941925"/>
              <a:ext cx="975" cy="18175"/>
            </a:xfrm>
            <a:custGeom>
              <a:avLst/>
              <a:gdLst/>
              <a:ahLst/>
              <a:cxnLst/>
              <a:rect l="l" t="t" r="r" b="b"/>
              <a:pathLst>
                <a:path w="39" h="727" extrusionOk="0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>
              <a:off x="2879925" y="2942375"/>
              <a:ext cx="475" cy="17250"/>
            </a:xfrm>
            <a:custGeom>
              <a:avLst/>
              <a:gdLst/>
              <a:ahLst/>
              <a:cxnLst/>
              <a:rect l="l" t="t" r="r" b="b"/>
              <a:pathLst>
                <a:path w="19" h="690" extrusionOk="0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>
              <a:off x="2880375" y="2942850"/>
              <a:ext cx="500" cy="16300"/>
            </a:xfrm>
            <a:custGeom>
              <a:avLst/>
              <a:gdLst/>
              <a:ahLst/>
              <a:cxnLst/>
              <a:rect l="l" t="t" r="r" b="b"/>
              <a:pathLst>
                <a:path w="20" h="652" extrusionOk="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>
              <a:off x="2880850" y="2943325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>
              <a:off x="2881300" y="2943775"/>
              <a:ext cx="500" cy="14450"/>
            </a:xfrm>
            <a:custGeom>
              <a:avLst/>
              <a:gdLst/>
              <a:ahLst/>
              <a:cxnLst/>
              <a:rect l="l" t="t" r="r" b="b"/>
              <a:pathLst>
                <a:path w="2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>
              <a:off x="28817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>
              <a:off x="2882250" y="2945175"/>
              <a:ext cx="950" cy="11650"/>
            </a:xfrm>
            <a:custGeom>
              <a:avLst/>
              <a:gdLst/>
              <a:ahLst/>
              <a:cxnLst/>
              <a:rect l="l" t="t" r="r" b="b"/>
              <a:pathLst>
                <a:path w="38" h="466" extrusionOk="0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>
              <a:off x="2883175" y="2945650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>
              <a:off x="288362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>
              <a:off x="2884100" y="2946575"/>
              <a:ext cx="500" cy="8875"/>
            </a:xfrm>
            <a:custGeom>
              <a:avLst/>
              <a:gdLst/>
              <a:ahLst/>
              <a:cxnLst/>
              <a:rect l="l" t="t" r="r" b="b"/>
              <a:pathLst>
                <a:path w="20" h="355" extrusionOk="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>
              <a:off x="2884575" y="2947050"/>
              <a:ext cx="475" cy="7925"/>
            </a:xfrm>
            <a:custGeom>
              <a:avLst/>
              <a:gdLst/>
              <a:ahLst/>
              <a:cxnLst/>
              <a:rect l="l" t="t" r="r" b="b"/>
              <a:pathLst>
                <a:path w="19" h="317" extrusionOk="0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6"/>
            <p:cNvSpPr/>
            <p:nvPr/>
          </p:nvSpPr>
          <p:spPr>
            <a:xfrm>
              <a:off x="2885025" y="2947500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6"/>
            <p:cNvSpPr/>
            <p:nvPr/>
          </p:nvSpPr>
          <p:spPr>
            <a:xfrm>
              <a:off x="2885500" y="2948425"/>
              <a:ext cx="950" cy="5150"/>
            </a:xfrm>
            <a:custGeom>
              <a:avLst/>
              <a:gdLst/>
              <a:ahLst/>
              <a:cxnLst/>
              <a:rect l="l" t="t" r="r" b="b"/>
              <a:pathLst>
                <a:path w="38" h="206" extrusionOk="0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6"/>
            <p:cNvSpPr/>
            <p:nvPr/>
          </p:nvSpPr>
          <p:spPr>
            <a:xfrm>
              <a:off x="2886425" y="2948900"/>
              <a:ext cx="500" cy="4225"/>
            </a:xfrm>
            <a:custGeom>
              <a:avLst/>
              <a:gdLst/>
              <a:ahLst/>
              <a:cxnLst/>
              <a:rect l="l" t="t" r="r" b="b"/>
              <a:pathLst>
                <a:path w="20" h="169" extrusionOk="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>
              <a:off x="2886900" y="2949375"/>
              <a:ext cx="475" cy="3275"/>
            </a:xfrm>
            <a:custGeom>
              <a:avLst/>
              <a:gdLst/>
              <a:ahLst/>
              <a:cxnLst/>
              <a:rect l="l" t="t" r="r" b="b"/>
              <a:pathLst>
                <a:path w="19" h="131" extrusionOk="0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6"/>
            <p:cNvSpPr/>
            <p:nvPr/>
          </p:nvSpPr>
          <p:spPr>
            <a:xfrm>
              <a:off x="2887350" y="2949825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6"/>
            <p:cNvSpPr/>
            <p:nvPr/>
          </p:nvSpPr>
          <p:spPr>
            <a:xfrm>
              <a:off x="28878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 flipH="1">
            <a:off x="226657" y="1559642"/>
            <a:ext cx="1143140" cy="114314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7" name="Google Shape;2627;p36"/>
          <p:cNvGrpSpPr/>
          <p:nvPr/>
        </p:nvGrpSpPr>
        <p:grpSpPr>
          <a:xfrm>
            <a:off x="7849517" y="1781996"/>
            <a:ext cx="2514088" cy="2081645"/>
            <a:chOff x="3573297" y="232872"/>
            <a:chExt cx="5470164" cy="4529254"/>
          </a:xfrm>
        </p:grpSpPr>
        <p:sp>
          <p:nvSpPr>
            <p:cNvPr id="2628" name="Google Shape;2628;p36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6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6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6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6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6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6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6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6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6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6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6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6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6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TITLE_ONLY_18"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4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164" name="Google Shape;3164;p47"/>
          <p:cNvGrpSpPr/>
          <p:nvPr/>
        </p:nvGrpSpPr>
        <p:grpSpPr>
          <a:xfrm flipH="1">
            <a:off x="-843740" y="3081101"/>
            <a:ext cx="2872823" cy="2439739"/>
            <a:chOff x="4665875" y="2808650"/>
            <a:chExt cx="993850" cy="844025"/>
          </a:xfrm>
        </p:grpSpPr>
        <p:sp>
          <p:nvSpPr>
            <p:cNvPr id="3165" name="Google Shape;3165;p4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7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7"/>
            <p:cNvSpPr/>
            <p:nvPr/>
          </p:nvSpPr>
          <p:spPr>
            <a:xfrm>
              <a:off x="5047532" y="3035061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7"/>
            <p:cNvSpPr/>
            <p:nvPr/>
          </p:nvSpPr>
          <p:spPr>
            <a:xfrm>
              <a:off x="5114532" y="3102061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2" name="Google Shape;3172;p47"/>
          <p:cNvGrpSpPr/>
          <p:nvPr/>
        </p:nvGrpSpPr>
        <p:grpSpPr>
          <a:xfrm flipH="1">
            <a:off x="-1749240" y="953937"/>
            <a:ext cx="2872292" cy="2378232"/>
            <a:chOff x="2210400" y="2558550"/>
            <a:chExt cx="971025" cy="804000"/>
          </a:xfrm>
        </p:grpSpPr>
        <p:sp>
          <p:nvSpPr>
            <p:cNvPr id="3173" name="Google Shape;3173;p4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1" name="Google Shape;3181;p47"/>
          <p:cNvSpPr/>
          <p:nvPr/>
        </p:nvSpPr>
        <p:spPr>
          <a:xfrm flipH="1">
            <a:off x="-1533654" y="503176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47"/>
          <p:cNvSpPr/>
          <p:nvPr/>
        </p:nvSpPr>
        <p:spPr>
          <a:xfrm>
            <a:off x="8316930" y="15112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3" name="Google Shape;3183;p47"/>
          <p:cNvSpPr/>
          <p:nvPr/>
        </p:nvSpPr>
        <p:spPr>
          <a:xfrm flipH="1">
            <a:off x="7508346" y="-117482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p55"/>
          <p:cNvSpPr txBox="1"/>
          <p:nvPr/>
        </p:nvSpPr>
        <p:spPr>
          <a:xfrm>
            <a:off x="5438950" y="3352325"/>
            <a:ext cx="24312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514" name="Google Shape;3514;p55"/>
          <p:cNvSpPr txBox="1">
            <a:spLocks noGrp="1"/>
          </p:cNvSpPr>
          <p:nvPr>
            <p:ph type="subTitle" idx="1"/>
          </p:nvPr>
        </p:nvSpPr>
        <p:spPr>
          <a:xfrm>
            <a:off x="5426600" y="1706250"/>
            <a:ext cx="2526300" cy="8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15" name="Google Shape;3515;p55"/>
          <p:cNvSpPr txBox="1"/>
          <p:nvPr/>
        </p:nvSpPr>
        <p:spPr>
          <a:xfrm>
            <a:off x="713225" y="3650075"/>
            <a:ext cx="42840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3516" name="Google Shape;3516;p55"/>
          <p:cNvSpPr/>
          <p:nvPr/>
        </p:nvSpPr>
        <p:spPr>
          <a:xfrm flipH="1">
            <a:off x="668071" y="1736201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7" name="Google Shape;3517;p55"/>
          <p:cNvGrpSpPr/>
          <p:nvPr/>
        </p:nvGrpSpPr>
        <p:grpSpPr>
          <a:xfrm>
            <a:off x="-580335" y="539505"/>
            <a:ext cx="4084025" cy="3381541"/>
            <a:chOff x="3573297" y="232872"/>
            <a:chExt cx="5470164" cy="4529254"/>
          </a:xfrm>
        </p:grpSpPr>
        <p:sp>
          <p:nvSpPr>
            <p:cNvPr id="3518" name="Google Shape;3518;p55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5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5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5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5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5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6" name="Google Shape;3526;p55"/>
          <p:cNvGrpSpPr/>
          <p:nvPr/>
        </p:nvGrpSpPr>
        <p:grpSpPr>
          <a:xfrm>
            <a:off x="503142" y="2963321"/>
            <a:ext cx="2514088" cy="2081645"/>
            <a:chOff x="3573297" y="232872"/>
            <a:chExt cx="5470164" cy="4529254"/>
          </a:xfrm>
        </p:grpSpPr>
        <p:sp>
          <p:nvSpPr>
            <p:cNvPr id="3527" name="Google Shape;3527;p55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5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5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5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5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5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5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5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5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5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5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5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5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5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5"/>
            <p:cNvSpPr/>
            <p:nvPr/>
          </p:nvSpPr>
          <p:spPr>
            <a:xfrm>
              <a:off x="7082735" y="2421428"/>
              <a:ext cx="2817" cy="4464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5"/>
            <p:cNvSpPr/>
            <p:nvPr/>
          </p:nvSpPr>
          <p:spPr>
            <a:xfrm>
              <a:off x="7085411" y="2418752"/>
              <a:ext cx="5352" cy="49996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5"/>
            <p:cNvSpPr/>
            <p:nvPr/>
          </p:nvSpPr>
          <p:spPr>
            <a:xfrm>
              <a:off x="7090622" y="2416076"/>
              <a:ext cx="2817" cy="55207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5"/>
            <p:cNvSpPr/>
            <p:nvPr/>
          </p:nvSpPr>
          <p:spPr>
            <a:xfrm>
              <a:off x="7093298" y="2413541"/>
              <a:ext cx="2817" cy="60418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5"/>
            <p:cNvSpPr/>
            <p:nvPr/>
          </p:nvSpPr>
          <p:spPr>
            <a:xfrm>
              <a:off x="7095973" y="2410866"/>
              <a:ext cx="2676" cy="65629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5"/>
            <p:cNvSpPr/>
            <p:nvPr/>
          </p:nvSpPr>
          <p:spPr>
            <a:xfrm>
              <a:off x="7098508" y="2405655"/>
              <a:ext cx="2817" cy="73516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5"/>
            <p:cNvSpPr/>
            <p:nvPr/>
          </p:nvSpPr>
          <p:spPr>
            <a:xfrm>
              <a:off x="7101184" y="2402979"/>
              <a:ext cx="2676" cy="81403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5"/>
            <p:cNvSpPr/>
            <p:nvPr/>
          </p:nvSpPr>
          <p:spPr>
            <a:xfrm>
              <a:off x="7103719" y="2400444"/>
              <a:ext cx="5493" cy="86614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9" name="Google Shape;3549;p55"/>
          <p:cNvSpPr/>
          <p:nvPr/>
        </p:nvSpPr>
        <p:spPr>
          <a:xfrm>
            <a:off x="1167719" y="9"/>
            <a:ext cx="801132" cy="801132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0" name="Google Shape;3550;p55"/>
          <p:cNvGrpSpPr/>
          <p:nvPr/>
        </p:nvGrpSpPr>
        <p:grpSpPr>
          <a:xfrm flipH="1">
            <a:off x="3109182" y="2293566"/>
            <a:ext cx="1066559" cy="1066631"/>
            <a:chOff x="4915725" y="3008700"/>
            <a:chExt cx="368975" cy="369000"/>
          </a:xfrm>
        </p:grpSpPr>
        <p:sp>
          <p:nvSpPr>
            <p:cNvPr id="3551" name="Google Shape;3551;p55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5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3" name="Google Shape;3553;p55"/>
          <p:cNvGrpSpPr/>
          <p:nvPr/>
        </p:nvGrpSpPr>
        <p:grpSpPr>
          <a:xfrm>
            <a:off x="407981" y="-215984"/>
            <a:ext cx="849275" cy="848250"/>
            <a:chOff x="2651171" y="2397773"/>
            <a:chExt cx="2099568" cy="2097033"/>
          </a:xfrm>
        </p:grpSpPr>
        <p:sp>
          <p:nvSpPr>
            <p:cNvPr id="3554" name="Google Shape;3554;p55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5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6" name="Google Shape;3556;p55"/>
          <p:cNvGrpSpPr/>
          <p:nvPr/>
        </p:nvGrpSpPr>
        <p:grpSpPr>
          <a:xfrm flipH="1">
            <a:off x="8178167" y="86029"/>
            <a:ext cx="1162531" cy="1161127"/>
            <a:chOff x="7253149" y="3334154"/>
            <a:chExt cx="1162531" cy="1161127"/>
          </a:xfrm>
        </p:grpSpPr>
        <p:sp>
          <p:nvSpPr>
            <p:cNvPr id="3557" name="Google Shape;3557;p55"/>
            <p:cNvSpPr/>
            <p:nvPr/>
          </p:nvSpPr>
          <p:spPr>
            <a:xfrm>
              <a:off x="7422442" y="35027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8" name="Google Shape;3558;p55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3559" name="Google Shape;3559;p55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55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1" name="Google Shape;3561;p55"/>
          <p:cNvSpPr txBox="1">
            <a:spLocks noGrp="1"/>
          </p:cNvSpPr>
          <p:nvPr>
            <p:ph type="ctrTitle"/>
          </p:nvPr>
        </p:nvSpPr>
        <p:spPr>
          <a:xfrm>
            <a:off x="713231" y="857975"/>
            <a:ext cx="3621300" cy="8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56"/>
          <p:cNvSpPr/>
          <p:nvPr/>
        </p:nvSpPr>
        <p:spPr>
          <a:xfrm flipH="1">
            <a:off x="102342" y="102777"/>
            <a:ext cx="724127" cy="726303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4" name="Google Shape;3564;p56"/>
          <p:cNvGrpSpPr/>
          <p:nvPr/>
        </p:nvGrpSpPr>
        <p:grpSpPr>
          <a:xfrm flipH="1">
            <a:off x="-603882" y="-418180"/>
            <a:ext cx="2136578" cy="1768212"/>
            <a:chOff x="5440750" y="1669400"/>
            <a:chExt cx="971525" cy="804025"/>
          </a:xfrm>
        </p:grpSpPr>
        <p:sp>
          <p:nvSpPr>
            <p:cNvPr id="3565" name="Google Shape;356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6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6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6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6" name="Google Shape;3576;p56"/>
          <p:cNvGrpSpPr/>
          <p:nvPr/>
        </p:nvGrpSpPr>
        <p:grpSpPr>
          <a:xfrm>
            <a:off x="-1110993" y="1389236"/>
            <a:ext cx="2429466" cy="2063219"/>
            <a:chOff x="4665875" y="2808650"/>
            <a:chExt cx="993850" cy="844025"/>
          </a:xfrm>
        </p:grpSpPr>
        <p:sp>
          <p:nvSpPr>
            <p:cNvPr id="3577" name="Google Shape;3577;p5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6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6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6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4" name="Google Shape;3584;p56"/>
          <p:cNvGrpSpPr/>
          <p:nvPr/>
        </p:nvGrpSpPr>
        <p:grpSpPr>
          <a:xfrm flipH="1">
            <a:off x="6738226" y="2911751"/>
            <a:ext cx="3525470" cy="3410618"/>
            <a:chOff x="5440750" y="1669400"/>
            <a:chExt cx="971525" cy="939875"/>
          </a:xfrm>
        </p:grpSpPr>
        <p:sp>
          <p:nvSpPr>
            <p:cNvPr id="3585" name="Google Shape;358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6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7" name="Google Shape;3597;p56"/>
          <p:cNvGrpSpPr/>
          <p:nvPr/>
        </p:nvGrpSpPr>
        <p:grpSpPr>
          <a:xfrm rot="5400000">
            <a:off x="6875511" y="1422360"/>
            <a:ext cx="2695006" cy="2887947"/>
            <a:chOff x="5440750" y="1669400"/>
            <a:chExt cx="975815" cy="1045676"/>
          </a:xfrm>
        </p:grpSpPr>
        <p:sp>
          <p:nvSpPr>
            <p:cNvPr id="3598" name="Google Shape;3598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6"/>
            <p:cNvSpPr/>
            <p:nvPr/>
          </p:nvSpPr>
          <p:spPr>
            <a:xfrm>
              <a:off x="6107140" y="2405651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7"/>
          <p:cNvGrpSpPr/>
          <p:nvPr/>
        </p:nvGrpSpPr>
        <p:grpSpPr>
          <a:xfrm rot="10800000" flipH="1">
            <a:off x="-1215840" y="503176"/>
            <a:ext cx="2872823" cy="2439739"/>
            <a:chOff x="4665875" y="2808650"/>
            <a:chExt cx="993850" cy="844025"/>
          </a:xfrm>
        </p:grpSpPr>
        <p:sp>
          <p:nvSpPr>
            <p:cNvPr id="3612" name="Google Shape;361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7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7"/>
            <p:cNvSpPr/>
            <p:nvPr/>
          </p:nvSpPr>
          <p:spPr>
            <a:xfrm>
              <a:off x="5047532" y="3035061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7"/>
            <p:cNvSpPr/>
            <p:nvPr/>
          </p:nvSpPr>
          <p:spPr>
            <a:xfrm>
              <a:off x="5114532" y="3102061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9" name="Google Shape;3619;p57"/>
          <p:cNvGrpSpPr/>
          <p:nvPr/>
        </p:nvGrpSpPr>
        <p:grpSpPr>
          <a:xfrm rot="10800000" flipH="1">
            <a:off x="-309809" y="2691848"/>
            <a:ext cx="2872292" cy="2378232"/>
            <a:chOff x="2210400" y="2558550"/>
            <a:chExt cx="971025" cy="804000"/>
          </a:xfrm>
        </p:grpSpPr>
        <p:sp>
          <p:nvSpPr>
            <p:cNvPr id="3620" name="Google Shape;3620;p5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8" name="Google Shape;3628;p57"/>
          <p:cNvSpPr/>
          <p:nvPr/>
        </p:nvSpPr>
        <p:spPr>
          <a:xfrm rot="10800000" flipH="1">
            <a:off x="-94215" y="3081101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9" name="Google Shape;3629;p57"/>
          <p:cNvSpPr/>
          <p:nvPr/>
        </p:nvSpPr>
        <p:spPr>
          <a:xfrm>
            <a:off x="8316930" y="15112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0" name="Google Shape;3630;p57"/>
          <p:cNvSpPr/>
          <p:nvPr/>
        </p:nvSpPr>
        <p:spPr>
          <a:xfrm flipH="1">
            <a:off x="7508346" y="-117482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1" name="Google Shape;3631;p57"/>
          <p:cNvGrpSpPr/>
          <p:nvPr/>
        </p:nvGrpSpPr>
        <p:grpSpPr>
          <a:xfrm flipH="1">
            <a:off x="6947190" y="-119799"/>
            <a:ext cx="3563418" cy="3276021"/>
            <a:chOff x="4765450" y="2817950"/>
            <a:chExt cx="894275" cy="822150"/>
          </a:xfrm>
        </p:grpSpPr>
        <p:sp>
          <p:nvSpPr>
            <p:cNvPr id="3632" name="Google Shape;363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5449425" y="1593575"/>
            <a:ext cx="29988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subTitle" idx="1"/>
          </p:nvPr>
        </p:nvSpPr>
        <p:spPr>
          <a:xfrm>
            <a:off x="5449425" y="3203575"/>
            <a:ext cx="2998800" cy="6042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 idx="2" hasCustomPrompt="1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40" name="Google Shape;140;p3"/>
          <p:cNvGrpSpPr/>
          <p:nvPr/>
        </p:nvGrpSpPr>
        <p:grpSpPr>
          <a:xfrm rot="10800000" flipH="1">
            <a:off x="-1432565" y="-125795"/>
            <a:ext cx="4015313" cy="3884503"/>
            <a:chOff x="5440750" y="1669400"/>
            <a:chExt cx="971525" cy="939875"/>
          </a:xfrm>
        </p:grpSpPr>
        <p:sp>
          <p:nvSpPr>
            <p:cNvPr id="141" name="Google Shape;141;p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3"/>
          <p:cNvGrpSpPr/>
          <p:nvPr/>
        </p:nvGrpSpPr>
        <p:grpSpPr>
          <a:xfrm>
            <a:off x="1147477" y="2947974"/>
            <a:ext cx="2872292" cy="2378232"/>
            <a:chOff x="2210400" y="2558550"/>
            <a:chExt cx="971025" cy="804000"/>
          </a:xfrm>
        </p:grpSpPr>
        <p:sp>
          <p:nvSpPr>
            <p:cNvPr id="261" name="Google Shape;261;p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3"/>
          <p:cNvGrpSpPr/>
          <p:nvPr/>
        </p:nvGrpSpPr>
        <p:grpSpPr>
          <a:xfrm>
            <a:off x="1392756" y="169091"/>
            <a:ext cx="849275" cy="848250"/>
            <a:chOff x="2651171" y="2397773"/>
            <a:chExt cx="2099568" cy="2097033"/>
          </a:xfrm>
        </p:grpSpPr>
        <p:sp>
          <p:nvSpPr>
            <p:cNvPr id="270" name="Google Shape;270;p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5" name="Google Shape;645;p6"/>
          <p:cNvGrpSpPr/>
          <p:nvPr/>
        </p:nvGrpSpPr>
        <p:grpSpPr>
          <a:xfrm flipH="1">
            <a:off x="-381695" y="-226791"/>
            <a:ext cx="1460810" cy="1209538"/>
            <a:chOff x="2210400" y="2558550"/>
            <a:chExt cx="971025" cy="804000"/>
          </a:xfrm>
        </p:grpSpPr>
        <p:sp>
          <p:nvSpPr>
            <p:cNvPr id="646" name="Google Shape;646;p6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6"/>
          <p:cNvSpPr/>
          <p:nvPr/>
        </p:nvSpPr>
        <p:spPr>
          <a:xfrm rot="10800000">
            <a:off x="7791243" y="-32071"/>
            <a:ext cx="1143140" cy="114314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6"/>
          <p:cNvSpPr/>
          <p:nvPr/>
        </p:nvSpPr>
        <p:spPr>
          <a:xfrm rot="10800000" flipH="1">
            <a:off x="-246354" y="-134571"/>
            <a:ext cx="1022043" cy="1025094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6"/>
          <p:cNvGrpSpPr/>
          <p:nvPr/>
        </p:nvGrpSpPr>
        <p:grpSpPr>
          <a:xfrm rot="10800000">
            <a:off x="7328955" y="1039651"/>
            <a:ext cx="3587355" cy="2970298"/>
            <a:chOff x="2210400" y="2558550"/>
            <a:chExt cx="971025" cy="804000"/>
          </a:xfrm>
        </p:grpSpPr>
        <p:grpSp>
          <p:nvGrpSpPr>
            <p:cNvPr id="657" name="Google Shape;657;p6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658" name="Google Shape;658;p6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6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6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6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6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6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6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6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6" name="Google Shape;666;p6"/>
            <p:cNvSpPr/>
            <p:nvPr/>
          </p:nvSpPr>
          <p:spPr>
            <a:xfrm>
              <a:off x="2937150" y="3007525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2931550" y="3002400"/>
              <a:ext cx="161950" cy="161950"/>
            </a:xfrm>
            <a:custGeom>
              <a:avLst/>
              <a:gdLst/>
              <a:ahLst/>
              <a:cxnLst/>
              <a:rect l="l" t="t" r="r" b="b"/>
              <a:pathLst>
                <a:path w="6478" h="6478" extrusionOk="0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2959950" y="3030325"/>
              <a:ext cx="105175" cy="105650"/>
            </a:xfrm>
            <a:custGeom>
              <a:avLst/>
              <a:gdLst/>
              <a:ahLst/>
              <a:cxnLst/>
              <a:rect l="l" t="t" r="r" b="b"/>
              <a:pathLst>
                <a:path w="4207" h="4226" extrusionOk="0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28301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2830600" y="2949825"/>
              <a:ext cx="950" cy="2350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2831525" y="2949375"/>
              <a:ext cx="500" cy="3275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2832000" y="2948900"/>
              <a:ext cx="475" cy="4225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2832450" y="2948425"/>
              <a:ext cx="500" cy="5150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2832925" y="2947500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2833375" y="2947050"/>
              <a:ext cx="500" cy="792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2833850" y="2946575"/>
              <a:ext cx="950" cy="8875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283477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2835250" y="2945650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2835725" y="2945175"/>
              <a:ext cx="475" cy="11650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28361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2836650" y="2943775"/>
              <a:ext cx="475" cy="14450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2837100" y="2943325"/>
              <a:ext cx="975" cy="15375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2838050" y="2942850"/>
              <a:ext cx="475" cy="16300"/>
            </a:xfrm>
            <a:custGeom>
              <a:avLst/>
              <a:gdLst/>
              <a:ahLst/>
              <a:cxnLst/>
              <a:rect l="l" t="t" r="r" b="b"/>
              <a:pathLst>
                <a:path w="19" h="652" extrusionOk="0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2838500" y="2942375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2838975" y="2941925"/>
              <a:ext cx="475" cy="18175"/>
            </a:xfrm>
            <a:custGeom>
              <a:avLst/>
              <a:gdLst/>
              <a:ahLst/>
              <a:cxnLst/>
              <a:rect l="l" t="t" r="r" b="b"/>
              <a:pathLst>
                <a:path w="19" h="727" extrusionOk="0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2839425" y="2941000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283990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2840375" y="2940050"/>
              <a:ext cx="950" cy="21900"/>
            </a:xfrm>
            <a:custGeom>
              <a:avLst/>
              <a:gdLst/>
              <a:ahLst/>
              <a:cxnLst/>
              <a:rect l="l" t="t" r="r" b="b"/>
              <a:pathLst>
                <a:path w="38" h="876" extrusionOk="0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2841300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28417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2842225" y="2938675"/>
              <a:ext cx="500" cy="24675"/>
            </a:xfrm>
            <a:custGeom>
              <a:avLst/>
              <a:gdLst/>
              <a:ahLst/>
              <a:cxnLst/>
              <a:rect l="l" t="t" r="r" b="b"/>
              <a:pathLst>
                <a:path w="20" h="987" extrusionOk="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2842700" y="2937725"/>
              <a:ext cx="475" cy="26100"/>
            </a:xfrm>
            <a:custGeom>
              <a:avLst/>
              <a:gdLst/>
              <a:ahLst/>
              <a:cxnLst/>
              <a:rect l="l" t="t" r="r" b="b"/>
              <a:pathLst>
                <a:path w="19" h="1044" extrusionOk="0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2843150" y="2937275"/>
              <a:ext cx="500" cy="27475"/>
            </a:xfrm>
            <a:custGeom>
              <a:avLst/>
              <a:gdLst/>
              <a:ahLst/>
              <a:cxnLst/>
              <a:rect l="l" t="t" r="r" b="b"/>
              <a:pathLst>
                <a:path w="20" h="1099" extrusionOk="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2843625" y="2936800"/>
              <a:ext cx="950" cy="28400"/>
            </a:xfrm>
            <a:custGeom>
              <a:avLst/>
              <a:gdLst/>
              <a:ahLst/>
              <a:cxnLst/>
              <a:rect l="l" t="t" r="r" b="b"/>
              <a:pathLst>
                <a:path w="38" h="1136" extrusionOk="0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2844550" y="2936350"/>
              <a:ext cx="500" cy="29325"/>
            </a:xfrm>
            <a:custGeom>
              <a:avLst/>
              <a:gdLst/>
              <a:ahLst/>
              <a:cxnLst/>
              <a:rect l="l" t="t" r="r" b="b"/>
              <a:pathLst>
                <a:path w="20" h="1173" extrusionOk="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2845025" y="2935875"/>
              <a:ext cx="475" cy="30275"/>
            </a:xfrm>
            <a:custGeom>
              <a:avLst/>
              <a:gdLst/>
              <a:ahLst/>
              <a:cxnLst/>
              <a:rect l="l" t="t" r="r" b="b"/>
              <a:pathLst>
                <a:path w="19" h="1211" extrusionOk="0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2845475" y="2935400"/>
              <a:ext cx="500" cy="31200"/>
            </a:xfrm>
            <a:custGeom>
              <a:avLst/>
              <a:gdLst/>
              <a:ahLst/>
              <a:cxnLst/>
              <a:rect l="l" t="t" r="r" b="b"/>
              <a:pathLst>
                <a:path w="20" h="1248" extrusionOk="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284595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2846425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2846875" y="2933550"/>
              <a:ext cx="950" cy="34925"/>
            </a:xfrm>
            <a:custGeom>
              <a:avLst/>
              <a:gdLst/>
              <a:ahLst/>
              <a:cxnLst/>
              <a:rect l="l" t="t" r="r" b="b"/>
              <a:pathLst>
                <a:path w="38" h="1397" extrusionOk="0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28478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2848275" y="2932625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2848750" y="2932150"/>
              <a:ext cx="475" cy="37700"/>
            </a:xfrm>
            <a:custGeom>
              <a:avLst/>
              <a:gdLst/>
              <a:ahLst/>
              <a:cxnLst/>
              <a:rect l="l" t="t" r="r" b="b"/>
              <a:pathLst>
                <a:path w="19" h="1508" extrusionOk="0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2849200" y="2931225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2849675" y="2930750"/>
              <a:ext cx="475" cy="40500"/>
            </a:xfrm>
            <a:custGeom>
              <a:avLst/>
              <a:gdLst/>
              <a:ahLst/>
              <a:cxnLst/>
              <a:rect l="l" t="t" r="r" b="b"/>
              <a:pathLst>
                <a:path w="19" h="1620" extrusionOk="0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2850125" y="2930300"/>
              <a:ext cx="975" cy="41425"/>
            </a:xfrm>
            <a:custGeom>
              <a:avLst/>
              <a:gdLst/>
              <a:ahLst/>
              <a:cxnLst/>
              <a:rect l="l" t="t" r="r" b="b"/>
              <a:pathLst>
                <a:path w="39" h="1657" extrusionOk="0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2851075" y="2929825"/>
              <a:ext cx="475" cy="42375"/>
            </a:xfrm>
            <a:custGeom>
              <a:avLst/>
              <a:gdLst/>
              <a:ahLst/>
              <a:cxnLst/>
              <a:rect l="l" t="t" r="r" b="b"/>
              <a:pathLst>
                <a:path w="19" h="1695" extrusionOk="0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285152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2852000" y="2928900"/>
              <a:ext cx="475" cy="44225"/>
            </a:xfrm>
            <a:custGeom>
              <a:avLst/>
              <a:gdLst/>
              <a:ahLst/>
              <a:cxnLst/>
              <a:rect l="l" t="t" r="r" b="b"/>
              <a:pathLst>
                <a:path w="19" h="1769" extrusionOk="0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2852475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28529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2853400" y="2927025"/>
              <a:ext cx="950" cy="47950"/>
            </a:xfrm>
            <a:custGeom>
              <a:avLst/>
              <a:gdLst/>
              <a:ahLst/>
              <a:cxnLst/>
              <a:rect l="l" t="t" r="r" b="b"/>
              <a:pathLst>
                <a:path w="38" h="1918" extrusionOk="0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2854325" y="2926575"/>
              <a:ext cx="500" cy="48875"/>
            </a:xfrm>
            <a:custGeom>
              <a:avLst/>
              <a:gdLst/>
              <a:ahLst/>
              <a:cxnLst/>
              <a:rect l="l" t="t" r="r" b="b"/>
              <a:pathLst>
                <a:path w="20" h="1955" extrusionOk="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2854800" y="2926100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2855250" y="2925625"/>
              <a:ext cx="500" cy="50750"/>
            </a:xfrm>
            <a:custGeom>
              <a:avLst/>
              <a:gdLst/>
              <a:ahLst/>
              <a:cxnLst/>
              <a:rect l="l" t="t" r="r" b="b"/>
              <a:pathLst>
                <a:path w="20" h="2030" extrusionOk="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2855725" y="2924700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2856175" y="2924250"/>
              <a:ext cx="500" cy="53525"/>
            </a:xfrm>
            <a:custGeom>
              <a:avLst/>
              <a:gdLst/>
              <a:ahLst/>
              <a:cxnLst/>
              <a:rect l="l" t="t" r="r" b="b"/>
              <a:pathLst>
                <a:path w="20" h="2141" extrusionOk="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2856650" y="2923775"/>
              <a:ext cx="950" cy="54450"/>
            </a:xfrm>
            <a:custGeom>
              <a:avLst/>
              <a:gdLst/>
              <a:ahLst/>
              <a:cxnLst/>
              <a:rect l="l" t="t" r="r" b="b"/>
              <a:pathLst>
                <a:path w="38" h="2178" extrusionOk="0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2857575" y="2923300"/>
              <a:ext cx="500" cy="55400"/>
            </a:xfrm>
            <a:custGeom>
              <a:avLst/>
              <a:gdLst/>
              <a:ahLst/>
              <a:cxnLst/>
              <a:rect l="l" t="t" r="r" b="b"/>
              <a:pathLst>
                <a:path w="20" h="2216" extrusionOk="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2858050" y="2922850"/>
              <a:ext cx="475" cy="56325"/>
            </a:xfrm>
            <a:custGeom>
              <a:avLst/>
              <a:gdLst/>
              <a:ahLst/>
              <a:cxnLst/>
              <a:rect l="l" t="t" r="r" b="b"/>
              <a:pathLst>
                <a:path w="19" h="2253" extrusionOk="0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2858500" y="2922375"/>
              <a:ext cx="500" cy="57250"/>
            </a:xfrm>
            <a:custGeom>
              <a:avLst/>
              <a:gdLst/>
              <a:ahLst/>
              <a:cxnLst/>
              <a:rect l="l" t="t" r="r" b="b"/>
              <a:pathLst>
                <a:path w="20" h="2290" extrusionOk="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2858975" y="2921925"/>
              <a:ext cx="500" cy="58175"/>
            </a:xfrm>
            <a:custGeom>
              <a:avLst/>
              <a:gdLst/>
              <a:ahLst/>
              <a:cxnLst/>
              <a:rect l="l" t="t" r="r" b="b"/>
              <a:pathLst>
                <a:path w="20" h="2327" extrusionOk="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2859450" y="2922375"/>
              <a:ext cx="475" cy="57250"/>
            </a:xfrm>
            <a:custGeom>
              <a:avLst/>
              <a:gdLst/>
              <a:ahLst/>
              <a:cxnLst/>
              <a:rect l="l" t="t" r="r" b="b"/>
              <a:pathLst>
                <a:path w="19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2859900" y="2922850"/>
              <a:ext cx="950" cy="56325"/>
            </a:xfrm>
            <a:custGeom>
              <a:avLst/>
              <a:gdLst/>
              <a:ahLst/>
              <a:cxnLst/>
              <a:rect l="l" t="t" r="r" b="b"/>
              <a:pathLst>
                <a:path w="38" h="2253" extrusionOk="0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2860850" y="2923300"/>
              <a:ext cx="475" cy="55400"/>
            </a:xfrm>
            <a:custGeom>
              <a:avLst/>
              <a:gdLst/>
              <a:ahLst/>
              <a:cxnLst/>
              <a:rect l="l" t="t" r="r" b="b"/>
              <a:pathLst>
                <a:path w="19" h="2216" extrusionOk="0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2861300" y="2923775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2861775" y="2924250"/>
              <a:ext cx="475" cy="53525"/>
            </a:xfrm>
            <a:custGeom>
              <a:avLst/>
              <a:gdLst/>
              <a:ahLst/>
              <a:cxnLst/>
              <a:rect l="l" t="t" r="r" b="b"/>
              <a:pathLst>
                <a:path w="19" h="2141" extrusionOk="0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2862225" y="2924700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2862700" y="2925625"/>
              <a:ext cx="950" cy="50750"/>
            </a:xfrm>
            <a:custGeom>
              <a:avLst/>
              <a:gdLst/>
              <a:ahLst/>
              <a:cxnLst/>
              <a:rect l="l" t="t" r="r" b="b"/>
              <a:pathLst>
                <a:path w="38" h="2030" extrusionOk="0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2863625" y="2926100"/>
              <a:ext cx="500" cy="49800"/>
            </a:xfrm>
            <a:custGeom>
              <a:avLst/>
              <a:gdLst/>
              <a:ahLst/>
              <a:cxnLst/>
              <a:rect l="l" t="t" r="r" b="b"/>
              <a:pathLst>
                <a:path w="20" h="1992" extrusionOk="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2864100" y="2926575"/>
              <a:ext cx="475" cy="48875"/>
            </a:xfrm>
            <a:custGeom>
              <a:avLst/>
              <a:gdLst/>
              <a:ahLst/>
              <a:cxnLst/>
              <a:rect l="l" t="t" r="r" b="b"/>
              <a:pathLst>
                <a:path w="19" h="1955" extrusionOk="0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2864550" y="2927025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28650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2865500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2865950" y="2928900"/>
              <a:ext cx="950" cy="44225"/>
            </a:xfrm>
            <a:custGeom>
              <a:avLst/>
              <a:gdLst/>
              <a:ahLst/>
              <a:cxnLst/>
              <a:rect l="l" t="t" r="r" b="b"/>
              <a:pathLst>
                <a:path w="38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286687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2867350" y="2929825"/>
              <a:ext cx="500" cy="42375"/>
            </a:xfrm>
            <a:custGeom>
              <a:avLst/>
              <a:gdLst/>
              <a:ahLst/>
              <a:cxnLst/>
              <a:rect l="l" t="t" r="r" b="b"/>
              <a:pathLst>
                <a:path w="20" h="1695" extrusionOk="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2867825" y="2930300"/>
              <a:ext cx="475" cy="41425"/>
            </a:xfrm>
            <a:custGeom>
              <a:avLst/>
              <a:gdLst/>
              <a:ahLst/>
              <a:cxnLst/>
              <a:rect l="l" t="t" r="r" b="b"/>
              <a:pathLst>
                <a:path w="19" h="1657" extrusionOk="0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2868275" y="2930750"/>
              <a:ext cx="500" cy="40500"/>
            </a:xfrm>
            <a:custGeom>
              <a:avLst/>
              <a:gdLst/>
              <a:ahLst/>
              <a:cxnLst/>
              <a:rect l="l" t="t" r="r" b="b"/>
              <a:pathLst>
                <a:path w="20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2868750" y="2931225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2869200" y="2932150"/>
              <a:ext cx="975" cy="37700"/>
            </a:xfrm>
            <a:custGeom>
              <a:avLst/>
              <a:gdLst/>
              <a:ahLst/>
              <a:cxnLst/>
              <a:rect l="l" t="t" r="r" b="b"/>
              <a:pathLst>
                <a:path w="39" h="1508" extrusionOk="0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2870150" y="2932625"/>
              <a:ext cx="475" cy="36775"/>
            </a:xfrm>
            <a:custGeom>
              <a:avLst/>
              <a:gdLst/>
              <a:ahLst/>
              <a:cxnLst/>
              <a:rect l="l" t="t" r="r" b="b"/>
              <a:pathLst>
                <a:path w="19" h="1471" extrusionOk="0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28706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2871075" y="2933550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2871550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287200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2872475" y="2935400"/>
              <a:ext cx="950" cy="31200"/>
            </a:xfrm>
            <a:custGeom>
              <a:avLst/>
              <a:gdLst/>
              <a:ahLst/>
              <a:cxnLst/>
              <a:rect l="l" t="t" r="r" b="b"/>
              <a:pathLst>
                <a:path w="38" h="1248" extrusionOk="0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2873400" y="2935875"/>
              <a:ext cx="500" cy="30275"/>
            </a:xfrm>
            <a:custGeom>
              <a:avLst/>
              <a:gdLst/>
              <a:ahLst/>
              <a:cxnLst/>
              <a:rect l="l" t="t" r="r" b="b"/>
              <a:pathLst>
                <a:path w="20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2873875" y="2936350"/>
              <a:ext cx="475" cy="29325"/>
            </a:xfrm>
            <a:custGeom>
              <a:avLst/>
              <a:gdLst/>
              <a:ahLst/>
              <a:cxnLst/>
              <a:rect l="l" t="t" r="r" b="b"/>
              <a:pathLst>
                <a:path w="19" h="1173" extrusionOk="0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2874325" y="2936800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2874800" y="2937275"/>
              <a:ext cx="475" cy="27475"/>
            </a:xfrm>
            <a:custGeom>
              <a:avLst/>
              <a:gdLst/>
              <a:ahLst/>
              <a:cxnLst/>
              <a:rect l="l" t="t" r="r" b="b"/>
              <a:pathLst>
                <a:path w="19" h="1099" extrusionOk="0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2875250" y="2937725"/>
              <a:ext cx="500" cy="26100"/>
            </a:xfrm>
            <a:custGeom>
              <a:avLst/>
              <a:gdLst/>
              <a:ahLst/>
              <a:cxnLst/>
              <a:rect l="l" t="t" r="r" b="b"/>
              <a:pathLst>
                <a:path w="20" h="1044" extrusionOk="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2875725" y="2938675"/>
              <a:ext cx="950" cy="24675"/>
            </a:xfrm>
            <a:custGeom>
              <a:avLst/>
              <a:gdLst/>
              <a:ahLst/>
              <a:cxnLst/>
              <a:rect l="l" t="t" r="r" b="b"/>
              <a:pathLst>
                <a:path w="38" h="987" extrusionOk="0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28766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2877125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2877575" y="2940050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287805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2878525" y="2941000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2878975" y="2941925"/>
              <a:ext cx="975" cy="18175"/>
            </a:xfrm>
            <a:custGeom>
              <a:avLst/>
              <a:gdLst/>
              <a:ahLst/>
              <a:cxnLst/>
              <a:rect l="l" t="t" r="r" b="b"/>
              <a:pathLst>
                <a:path w="39" h="727" extrusionOk="0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2879925" y="2942375"/>
              <a:ext cx="475" cy="17250"/>
            </a:xfrm>
            <a:custGeom>
              <a:avLst/>
              <a:gdLst/>
              <a:ahLst/>
              <a:cxnLst/>
              <a:rect l="l" t="t" r="r" b="b"/>
              <a:pathLst>
                <a:path w="19" h="690" extrusionOk="0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2880375" y="2942850"/>
              <a:ext cx="500" cy="16300"/>
            </a:xfrm>
            <a:custGeom>
              <a:avLst/>
              <a:gdLst/>
              <a:ahLst/>
              <a:cxnLst/>
              <a:rect l="l" t="t" r="r" b="b"/>
              <a:pathLst>
                <a:path w="20" h="652" extrusionOk="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2880850" y="2943325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2881300" y="2943775"/>
              <a:ext cx="500" cy="14450"/>
            </a:xfrm>
            <a:custGeom>
              <a:avLst/>
              <a:gdLst/>
              <a:ahLst/>
              <a:cxnLst/>
              <a:rect l="l" t="t" r="r" b="b"/>
              <a:pathLst>
                <a:path w="2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28817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2882250" y="2945175"/>
              <a:ext cx="950" cy="11650"/>
            </a:xfrm>
            <a:custGeom>
              <a:avLst/>
              <a:gdLst/>
              <a:ahLst/>
              <a:cxnLst/>
              <a:rect l="l" t="t" r="r" b="b"/>
              <a:pathLst>
                <a:path w="38" h="466" extrusionOk="0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2883175" y="2945650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288362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2884100" y="2946575"/>
              <a:ext cx="500" cy="8875"/>
            </a:xfrm>
            <a:custGeom>
              <a:avLst/>
              <a:gdLst/>
              <a:ahLst/>
              <a:cxnLst/>
              <a:rect l="l" t="t" r="r" b="b"/>
              <a:pathLst>
                <a:path w="20" h="355" extrusionOk="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2884575" y="2947050"/>
              <a:ext cx="475" cy="7925"/>
            </a:xfrm>
            <a:custGeom>
              <a:avLst/>
              <a:gdLst/>
              <a:ahLst/>
              <a:cxnLst/>
              <a:rect l="l" t="t" r="r" b="b"/>
              <a:pathLst>
                <a:path w="19" h="317" extrusionOk="0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2885025" y="2947500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2885500" y="2948425"/>
              <a:ext cx="950" cy="5150"/>
            </a:xfrm>
            <a:custGeom>
              <a:avLst/>
              <a:gdLst/>
              <a:ahLst/>
              <a:cxnLst/>
              <a:rect l="l" t="t" r="r" b="b"/>
              <a:pathLst>
                <a:path w="38" h="206" extrusionOk="0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2886425" y="2948900"/>
              <a:ext cx="500" cy="4225"/>
            </a:xfrm>
            <a:custGeom>
              <a:avLst/>
              <a:gdLst/>
              <a:ahLst/>
              <a:cxnLst/>
              <a:rect l="l" t="t" r="r" b="b"/>
              <a:pathLst>
                <a:path w="20" h="169" extrusionOk="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2886900" y="2949375"/>
              <a:ext cx="475" cy="3275"/>
            </a:xfrm>
            <a:custGeom>
              <a:avLst/>
              <a:gdLst/>
              <a:ahLst/>
              <a:cxnLst/>
              <a:rect l="l" t="t" r="r" b="b"/>
              <a:pathLst>
                <a:path w="19" h="131" extrusionOk="0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2887350" y="2949825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28878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7"/>
          <p:cNvGrpSpPr/>
          <p:nvPr/>
        </p:nvGrpSpPr>
        <p:grpSpPr>
          <a:xfrm rot="10800000" flipH="1">
            <a:off x="5403910" y="-52745"/>
            <a:ext cx="4015313" cy="3884503"/>
            <a:chOff x="5440750" y="1669400"/>
            <a:chExt cx="971525" cy="939875"/>
          </a:xfrm>
        </p:grpSpPr>
        <p:sp>
          <p:nvSpPr>
            <p:cNvPr id="778" name="Google Shape;778;p7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7"/>
          <p:cNvGrpSpPr/>
          <p:nvPr/>
        </p:nvGrpSpPr>
        <p:grpSpPr>
          <a:xfrm>
            <a:off x="4254127" y="3497274"/>
            <a:ext cx="2872292" cy="2378232"/>
            <a:chOff x="2210400" y="2558550"/>
            <a:chExt cx="971025" cy="804000"/>
          </a:xfrm>
        </p:grpSpPr>
        <p:sp>
          <p:nvSpPr>
            <p:cNvPr id="898" name="Google Shape;898;p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7"/>
          <p:cNvGrpSpPr/>
          <p:nvPr/>
        </p:nvGrpSpPr>
        <p:grpSpPr>
          <a:xfrm>
            <a:off x="5174781" y="4034816"/>
            <a:ext cx="849275" cy="848250"/>
            <a:chOff x="2651171" y="2397773"/>
            <a:chExt cx="2099568" cy="2097033"/>
          </a:xfrm>
        </p:grpSpPr>
        <p:sp>
          <p:nvSpPr>
            <p:cNvPr id="907" name="Google Shape;907;p7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Google Shape;909;p7"/>
          <p:cNvSpPr>
            <a:spLocks noGrp="1"/>
          </p:cNvSpPr>
          <p:nvPr>
            <p:ph type="pic" idx="2"/>
          </p:nvPr>
        </p:nvSpPr>
        <p:spPr>
          <a:xfrm>
            <a:off x="4343650" y="670800"/>
            <a:ext cx="3801900" cy="3801900"/>
          </a:xfrm>
          <a:prstGeom prst="diamond">
            <a:avLst/>
          </a:prstGeom>
          <a:noFill/>
          <a:ln>
            <a:noFill/>
          </a:ln>
        </p:spPr>
      </p:sp>
      <p:sp>
        <p:nvSpPr>
          <p:cNvPr id="910" name="Google Shape;910;p7"/>
          <p:cNvSpPr txBox="1">
            <a:spLocks noGrp="1"/>
          </p:cNvSpPr>
          <p:nvPr>
            <p:ph type="title"/>
          </p:nvPr>
        </p:nvSpPr>
        <p:spPr>
          <a:xfrm>
            <a:off x="713225" y="1507575"/>
            <a:ext cx="3753900" cy="15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1" name="Google Shape;911;p7"/>
          <p:cNvSpPr txBox="1">
            <a:spLocks noGrp="1"/>
          </p:cNvSpPr>
          <p:nvPr>
            <p:ph type="body" idx="1"/>
          </p:nvPr>
        </p:nvSpPr>
        <p:spPr>
          <a:xfrm>
            <a:off x="713225" y="3182100"/>
            <a:ext cx="3753900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9"/>
          <p:cNvSpPr txBox="1">
            <a:spLocks noGrp="1"/>
          </p:cNvSpPr>
          <p:nvPr>
            <p:ph type="title"/>
          </p:nvPr>
        </p:nvSpPr>
        <p:spPr>
          <a:xfrm>
            <a:off x="732275" y="1210763"/>
            <a:ext cx="50679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59" name="Google Shape;959;p9"/>
          <p:cNvSpPr txBox="1">
            <a:spLocks noGrp="1"/>
          </p:cNvSpPr>
          <p:nvPr>
            <p:ph type="subTitle" idx="1"/>
          </p:nvPr>
        </p:nvSpPr>
        <p:spPr>
          <a:xfrm>
            <a:off x="713225" y="2567813"/>
            <a:ext cx="51060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960" name="Google Shape;960;p9"/>
          <p:cNvGrpSpPr/>
          <p:nvPr/>
        </p:nvGrpSpPr>
        <p:grpSpPr>
          <a:xfrm>
            <a:off x="7407435" y="2879891"/>
            <a:ext cx="849275" cy="848250"/>
            <a:chOff x="8751122" y="1283566"/>
            <a:chExt cx="849275" cy="848250"/>
          </a:xfrm>
        </p:grpSpPr>
        <p:sp>
          <p:nvSpPr>
            <p:cNvPr id="961" name="Google Shape;961;p9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9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963" name="Google Shape;963;p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5" name="Google Shape;965;p9"/>
          <p:cNvGrpSpPr/>
          <p:nvPr/>
        </p:nvGrpSpPr>
        <p:grpSpPr>
          <a:xfrm flipH="1">
            <a:off x="5896360" y="1526509"/>
            <a:ext cx="4030417" cy="3337154"/>
            <a:chOff x="3573297" y="232872"/>
            <a:chExt cx="5470164" cy="4529254"/>
          </a:xfrm>
        </p:grpSpPr>
        <p:sp>
          <p:nvSpPr>
            <p:cNvPr id="966" name="Google Shape;966;p9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9"/>
          <p:cNvGrpSpPr/>
          <p:nvPr/>
        </p:nvGrpSpPr>
        <p:grpSpPr>
          <a:xfrm flipH="1">
            <a:off x="6009660" y="227499"/>
            <a:ext cx="2872292" cy="2378232"/>
            <a:chOff x="2210400" y="2558550"/>
            <a:chExt cx="971025" cy="804000"/>
          </a:xfrm>
        </p:grpSpPr>
        <p:sp>
          <p:nvSpPr>
            <p:cNvPr id="975" name="Google Shape;975;p9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3" name="Google Shape;983;p9"/>
          <p:cNvGrpSpPr/>
          <p:nvPr/>
        </p:nvGrpSpPr>
        <p:grpSpPr>
          <a:xfrm flipH="1">
            <a:off x="7973021" y="1064981"/>
            <a:ext cx="849356" cy="703259"/>
            <a:chOff x="2210400" y="2558550"/>
            <a:chExt cx="971025" cy="804000"/>
          </a:xfrm>
        </p:grpSpPr>
        <p:sp>
          <p:nvSpPr>
            <p:cNvPr id="984" name="Google Shape;984;p9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9"/>
          <p:cNvGrpSpPr/>
          <p:nvPr/>
        </p:nvGrpSpPr>
        <p:grpSpPr>
          <a:xfrm>
            <a:off x="8979722" y="1283566"/>
            <a:ext cx="849275" cy="848250"/>
            <a:chOff x="8751122" y="1283566"/>
            <a:chExt cx="849275" cy="848250"/>
          </a:xfrm>
        </p:grpSpPr>
        <p:sp>
          <p:nvSpPr>
            <p:cNvPr id="993" name="Google Shape;993;p9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4" name="Google Shape;994;p9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995" name="Google Shape;995;p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7" name="Google Shape;997;p9"/>
          <p:cNvSpPr/>
          <p:nvPr/>
        </p:nvSpPr>
        <p:spPr>
          <a:xfrm flipH="1">
            <a:off x="6112238" y="3643059"/>
            <a:ext cx="1284330" cy="128433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3"/>
          <p:cNvSpPr txBox="1">
            <a:spLocks noGrp="1"/>
          </p:cNvSpPr>
          <p:nvPr>
            <p:ph type="title"/>
          </p:nvPr>
        </p:nvSpPr>
        <p:spPr>
          <a:xfrm>
            <a:off x="1506398" y="155927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7" name="Google Shape;1057;p13"/>
          <p:cNvSpPr txBox="1">
            <a:spLocks noGrp="1"/>
          </p:cNvSpPr>
          <p:nvPr>
            <p:ph type="title" idx="2" hasCustomPrompt="1"/>
          </p:nvPr>
        </p:nvSpPr>
        <p:spPr>
          <a:xfrm>
            <a:off x="730301" y="171167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8" name="Google Shape;1058;p13"/>
          <p:cNvSpPr txBox="1">
            <a:spLocks noGrp="1"/>
          </p:cNvSpPr>
          <p:nvPr>
            <p:ph type="subTitle" idx="1"/>
          </p:nvPr>
        </p:nvSpPr>
        <p:spPr>
          <a:xfrm>
            <a:off x="1506390" y="199655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13"/>
          <p:cNvSpPr txBox="1">
            <a:spLocks noGrp="1"/>
          </p:cNvSpPr>
          <p:nvPr>
            <p:ph type="title" idx="3"/>
          </p:nvPr>
        </p:nvSpPr>
        <p:spPr>
          <a:xfrm>
            <a:off x="1506523" y="327262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0" name="Google Shape;1060;p13"/>
          <p:cNvSpPr txBox="1">
            <a:spLocks noGrp="1"/>
          </p:cNvSpPr>
          <p:nvPr>
            <p:ph type="title" idx="4" hasCustomPrompt="1"/>
          </p:nvPr>
        </p:nvSpPr>
        <p:spPr>
          <a:xfrm>
            <a:off x="730469" y="342502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1" name="Google Shape;1061;p13"/>
          <p:cNvSpPr txBox="1">
            <a:spLocks noGrp="1"/>
          </p:cNvSpPr>
          <p:nvPr>
            <p:ph type="subTitle" idx="5"/>
          </p:nvPr>
        </p:nvSpPr>
        <p:spPr>
          <a:xfrm>
            <a:off x="1506514" y="370990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13"/>
          <p:cNvSpPr txBox="1">
            <a:spLocks noGrp="1"/>
          </p:cNvSpPr>
          <p:nvPr>
            <p:ph type="title" idx="6"/>
          </p:nvPr>
        </p:nvSpPr>
        <p:spPr>
          <a:xfrm>
            <a:off x="5045226" y="155927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3" name="Google Shape;1063;p13"/>
          <p:cNvSpPr txBox="1">
            <a:spLocks noGrp="1"/>
          </p:cNvSpPr>
          <p:nvPr>
            <p:ph type="title" idx="7" hasCustomPrompt="1"/>
          </p:nvPr>
        </p:nvSpPr>
        <p:spPr>
          <a:xfrm>
            <a:off x="4281950" y="171167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4" name="Google Shape;1064;p13"/>
          <p:cNvSpPr txBox="1">
            <a:spLocks noGrp="1"/>
          </p:cNvSpPr>
          <p:nvPr>
            <p:ph type="subTitle" idx="8"/>
          </p:nvPr>
        </p:nvSpPr>
        <p:spPr>
          <a:xfrm>
            <a:off x="5045218" y="199655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13"/>
          <p:cNvSpPr txBox="1">
            <a:spLocks noGrp="1"/>
          </p:cNvSpPr>
          <p:nvPr>
            <p:ph type="title" idx="9" hasCustomPrompt="1"/>
          </p:nvPr>
        </p:nvSpPr>
        <p:spPr>
          <a:xfrm>
            <a:off x="4282125" y="342502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066" name="Google Shape;1066;p13"/>
          <p:cNvGrpSpPr/>
          <p:nvPr/>
        </p:nvGrpSpPr>
        <p:grpSpPr>
          <a:xfrm>
            <a:off x="-3302090" y="-450720"/>
            <a:ext cx="4015313" cy="3884503"/>
            <a:chOff x="5440750" y="1669400"/>
            <a:chExt cx="971525" cy="939875"/>
          </a:xfrm>
        </p:grpSpPr>
        <p:sp>
          <p:nvSpPr>
            <p:cNvPr id="1067" name="Google Shape;1067;p1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13"/>
          <p:cNvSpPr/>
          <p:nvPr/>
        </p:nvSpPr>
        <p:spPr>
          <a:xfrm>
            <a:off x="7013780" y="20811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7" name="Google Shape;1187;p13"/>
          <p:cNvGrpSpPr/>
          <p:nvPr/>
        </p:nvGrpSpPr>
        <p:grpSpPr>
          <a:xfrm>
            <a:off x="7000981" y="195816"/>
            <a:ext cx="849275" cy="848250"/>
            <a:chOff x="2651171" y="2397773"/>
            <a:chExt cx="2099568" cy="2097033"/>
          </a:xfrm>
        </p:grpSpPr>
        <p:sp>
          <p:nvSpPr>
            <p:cNvPr id="1188" name="Google Shape;1188;p1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13"/>
          <p:cNvGrpSpPr/>
          <p:nvPr/>
        </p:nvGrpSpPr>
        <p:grpSpPr>
          <a:xfrm>
            <a:off x="7263610" y="-297378"/>
            <a:ext cx="2216073" cy="1834889"/>
            <a:chOff x="2210400" y="2558550"/>
            <a:chExt cx="971025" cy="804000"/>
          </a:xfrm>
        </p:grpSpPr>
        <p:sp>
          <p:nvSpPr>
            <p:cNvPr id="1191" name="Google Shape;1191;p1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13"/>
          <p:cNvGrpSpPr/>
          <p:nvPr/>
        </p:nvGrpSpPr>
        <p:grpSpPr>
          <a:xfrm>
            <a:off x="5978160" y="2286430"/>
            <a:ext cx="4015313" cy="3884503"/>
            <a:chOff x="5440750" y="1669400"/>
            <a:chExt cx="971525" cy="939875"/>
          </a:xfrm>
        </p:grpSpPr>
        <p:sp>
          <p:nvSpPr>
            <p:cNvPr id="1200" name="Google Shape;1200;p1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9" name="Google Shape;1319;p13"/>
          <p:cNvSpPr txBox="1">
            <a:spLocks noGrp="1"/>
          </p:cNvSpPr>
          <p:nvPr>
            <p:ph type="title" idx="13"/>
          </p:nvPr>
        </p:nvSpPr>
        <p:spPr>
          <a:xfrm>
            <a:off x="5045351" y="327262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0" name="Google Shape;1320;p13"/>
          <p:cNvSpPr txBox="1">
            <a:spLocks noGrp="1"/>
          </p:cNvSpPr>
          <p:nvPr>
            <p:ph type="subTitle" idx="14"/>
          </p:nvPr>
        </p:nvSpPr>
        <p:spPr>
          <a:xfrm>
            <a:off x="5045342" y="370990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1" name="Google Shape;1321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5"/>
          <p:cNvSpPr txBox="1">
            <a:spLocks noGrp="1"/>
          </p:cNvSpPr>
          <p:nvPr>
            <p:ph type="title"/>
          </p:nvPr>
        </p:nvSpPr>
        <p:spPr>
          <a:xfrm>
            <a:off x="3939475" y="2252400"/>
            <a:ext cx="37293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57" name="Google Shape;1357;p15"/>
          <p:cNvSpPr txBox="1">
            <a:spLocks noGrp="1"/>
          </p:cNvSpPr>
          <p:nvPr>
            <p:ph type="subTitle" idx="1"/>
          </p:nvPr>
        </p:nvSpPr>
        <p:spPr>
          <a:xfrm>
            <a:off x="3939475" y="3837050"/>
            <a:ext cx="3729300" cy="536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2" hasCustomPrompt="1"/>
          </p:nvPr>
        </p:nvSpPr>
        <p:spPr>
          <a:xfrm>
            <a:off x="5507275" y="694300"/>
            <a:ext cx="21615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359" name="Google Shape;1359;p15"/>
          <p:cNvGrpSpPr/>
          <p:nvPr/>
        </p:nvGrpSpPr>
        <p:grpSpPr>
          <a:xfrm flipH="1">
            <a:off x="-428240" y="535909"/>
            <a:ext cx="4030417" cy="3337154"/>
            <a:chOff x="3573297" y="232872"/>
            <a:chExt cx="5470164" cy="4529254"/>
          </a:xfrm>
        </p:grpSpPr>
        <p:sp>
          <p:nvSpPr>
            <p:cNvPr id="1360" name="Google Shape;1360;p15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15"/>
          <p:cNvGrpSpPr/>
          <p:nvPr/>
        </p:nvGrpSpPr>
        <p:grpSpPr>
          <a:xfrm flipH="1">
            <a:off x="-314940" y="-763101"/>
            <a:ext cx="2872292" cy="2378232"/>
            <a:chOff x="2210400" y="2558550"/>
            <a:chExt cx="971025" cy="804000"/>
          </a:xfrm>
        </p:grpSpPr>
        <p:sp>
          <p:nvSpPr>
            <p:cNvPr id="1369" name="Google Shape;1369;p1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15"/>
          <p:cNvGrpSpPr/>
          <p:nvPr/>
        </p:nvGrpSpPr>
        <p:grpSpPr>
          <a:xfrm flipH="1">
            <a:off x="1648421" y="74381"/>
            <a:ext cx="849356" cy="703259"/>
            <a:chOff x="2210400" y="2558550"/>
            <a:chExt cx="971025" cy="804000"/>
          </a:xfrm>
        </p:grpSpPr>
        <p:sp>
          <p:nvSpPr>
            <p:cNvPr id="1378" name="Google Shape;1378;p1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15"/>
          <p:cNvGrpSpPr/>
          <p:nvPr/>
        </p:nvGrpSpPr>
        <p:grpSpPr>
          <a:xfrm>
            <a:off x="2655122" y="292966"/>
            <a:ext cx="849275" cy="848250"/>
            <a:chOff x="8751122" y="1283566"/>
            <a:chExt cx="849275" cy="848250"/>
          </a:xfrm>
        </p:grpSpPr>
        <p:sp>
          <p:nvSpPr>
            <p:cNvPr id="1387" name="Google Shape;1387;p15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8" name="Google Shape;1388;p15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389" name="Google Shape;1389;p15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5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1" name="Google Shape;1391;p15"/>
          <p:cNvSpPr/>
          <p:nvPr/>
        </p:nvSpPr>
        <p:spPr>
          <a:xfrm flipH="1">
            <a:off x="-212362" y="2652459"/>
            <a:ext cx="1284330" cy="128433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3"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6"/>
          <p:cNvSpPr txBox="1">
            <a:spLocks noGrp="1"/>
          </p:cNvSpPr>
          <p:nvPr>
            <p:ph type="title"/>
          </p:nvPr>
        </p:nvSpPr>
        <p:spPr>
          <a:xfrm>
            <a:off x="751625" y="2252400"/>
            <a:ext cx="3820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94" name="Google Shape;1394;p16"/>
          <p:cNvSpPr txBox="1">
            <a:spLocks noGrp="1"/>
          </p:cNvSpPr>
          <p:nvPr>
            <p:ph type="subTitle" idx="1"/>
          </p:nvPr>
        </p:nvSpPr>
        <p:spPr>
          <a:xfrm>
            <a:off x="751500" y="3833475"/>
            <a:ext cx="3820500" cy="536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5" name="Google Shape;1395;p16"/>
          <p:cNvSpPr txBox="1">
            <a:spLocks noGrp="1"/>
          </p:cNvSpPr>
          <p:nvPr>
            <p:ph type="title" idx="2" hasCustomPrompt="1"/>
          </p:nvPr>
        </p:nvSpPr>
        <p:spPr>
          <a:xfrm>
            <a:off x="751500" y="694300"/>
            <a:ext cx="22416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6" name="Google Shape;1396;p16"/>
          <p:cNvSpPr/>
          <p:nvPr/>
        </p:nvSpPr>
        <p:spPr>
          <a:xfrm flipH="1">
            <a:off x="6752571" y="1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7" name="Google Shape;1397;p16"/>
          <p:cNvGrpSpPr/>
          <p:nvPr/>
        </p:nvGrpSpPr>
        <p:grpSpPr>
          <a:xfrm>
            <a:off x="4444765" y="-242770"/>
            <a:ext cx="4084025" cy="3381541"/>
            <a:chOff x="3573297" y="232872"/>
            <a:chExt cx="5470164" cy="4529254"/>
          </a:xfrm>
        </p:grpSpPr>
        <p:sp>
          <p:nvSpPr>
            <p:cNvPr id="1398" name="Google Shape;1398;p16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16"/>
          <p:cNvGrpSpPr/>
          <p:nvPr/>
        </p:nvGrpSpPr>
        <p:grpSpPr>
          <a:xfrm>
            <a:off x="5528242" y="2181046"/>
            <a:ext cx="2514088" cy="2081645"/>
            <a:chOff x="3573297" y="232872"/>
            <a:chExt cx="5470164" cy="4529254"/>
          </a:xfrm>
        </p:grpSpPr>
        <p:sp>
          <p:nvSpPr>
            <p:cNvPr id="1407" name="Google Shape;1407;p16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7082735" y="2421428"/>
              <a:ext cx="2817" cy="4464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7085411" y="2418752"/>
              <a:ext cx="5352" cy="49996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7090622" y="2416076"/>
              <a:ext cx="2817" cy="55207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7093298" y="2413541"/>
              <a:ext cx="2817" cy="60418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7095973" y="2410866"/>
              <a:ext cx="2676" cy="65629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7098508" y="2405655"/>
              <a:ext cx="2817" cy="73516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7101184" y="2402979"/>
              <a:ext cx="2676" cy="81403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7103719" y="2400444"/>
              <a:ext cx="5493" cy="86614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9" name="Google Shape;1429;p16"/>
          <p:cNvSpPr/>
          <p:nvPr/>
        </p:nvSpPr>
        <p:spPr>
          <a:xfrm>
            <a:off x="6384719" y="4370171"/>
            <a:ext cx="801132" cy="801132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0" name="Google Shape;1430;p16"/>
          <p:cNvGrpSpPr/>
          <p:nvPr/>
        </p:nvGrpSpPr>
        <p:grpSpPr>
          <a:xfrm flipH="1">
            <a:off x="8354007" y="1672491"/>
            <a:ext cx="1066559" cy="1066631"/>
            <a:chOff x="4915725" y="3008700"/>
            <a:chExt cx="368975" cy="369000"/>
          </a:xfrm>
        </p:grpSpPr>
        <p:sp>
          <p:nvSpPr>
            <p:cNvPr id="1431" name="Google Shape;1431;p16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67" r:id="rId10"/>
    <p:sldLayoutId id="2147483669" r:id="rId11"/>
    <p:sldLayoutId id="2147483671" r:id="rId12"/>
    <p:sldLayoutId id="2147483680" r:id="rId13"/>
    <p:sldLayoutId id="2147483682" r:id="rId14"/>
    <p:sldLayoutId id="2147483693" r:id="rId15"/>
    <p:sldLayoutId id="2147483701" r:id="rId16"/>
    <p:sldLayoutId id="2147483702" r:id="rId17"/>
    <p:sldLayoutId id="2147483703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198662" scaled="0"/>
        </a:gradFill>
        <a:effectLst/>
      </p:bgPr>
    </p:bg>
    <p:spTree>
      <p:nvGrpSpPr>
        <p:cNvPr id="1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p61"/>
          <p:cNvSpPr txBox="1">
            <a:spLocks noGrp="1"/>
          </p:cNvSpPr>
          <p:nvPr>
            <p:ph type="ctrTitle"/>
          </p:nvPr>
        </p:nvSpPr>
        <p:spPr>
          <a:xfrm>
            <a:off x="375072" y="376288"/>
            <a:ext cx="7653454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latin typeface="+mj-lt"/>
              </a:rPr>
              <a:t>Datawarehouse</a:t>
            </a:r>
            <a:br>
              <a:rPr lang="en" sz="5800" b="1" dirty="0">
                <a:latin typeface="Montserrat"/>
                <a:sym typeface="Montserrat"/>
              </a:rPr>
            </a:br>
            <a:r>
              <a:rPr lang="en" sz="4000" dirty="0">
                <a:solidFill>
                  <a:schemeClr val="accent1"/>
                </a:solidFill>
                <a:latin typeface="+mj-lt"/>
              </a:rPr>
              <a:t>CÔNG TY LĨNH VỰC ĐIỆN ẢNH</a:t>
            </a:r>
            <a:endParaRPr sz="4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647" name="Google Shape;3647;p61"/>
          <p:cNvSpPr txBox="1">
            <a:spLocks noGrp="1"/>
          </p:cNvSpPr>
          <p:nvPr>
            <p:ph type="subTitle" idx="1"/>
          </p:nvPr>
        </p:nvSpPr>
        <p:spPr>
          <a:xfrm>
            <a:off x="871685" y="4083818"/>
            <a:ext cx="3195817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MÔN: KHO DỮ LIỆU – NHÓM 7</a:t>
            </a:r>
            <a:endParaRPr dirty="0">
              <a:latin typeface="+mj-lt"/>
            </a:endParaRPr>
          </a:p>
        </p:txBody>
      </p:sp>
      <p:grpSp>
        <p:nvGrpSpPr>
          <p:cNvPr id="3648" name="Google Shape;3648;p61"/>
          <p:cNvGrpSpPr/>
          <p:nvPr/>
        </p:nvGrpSpPr>
        <p:grpSpPr>
          <a:xfrm>
            <a:off x="7002492" y="2222938"/>
            <a:ext cx="2338577" cy="2825969"/>
            <a:chOff x="763650" y="3098350"/>
            <a:chExt cx="548175" cy="731650"/>
          </a:xfrm>
        </p:grpSpPr>
        <p:sp>
          <p:nvSpPr>
            <p:cNvPr id="3649" name="Google Shape;3649;p61"/>
            <p:cNvSpPr/>
            <p:nvPr/>
          </p:nvSpPr>
          <p:spPr>
            <a:xfrm>
              <a:off x="836500" y="3388325"/>
              <a:ext cx="463800" cy="440750"/>
            </a:xfrm>
            <a:custGeom>
              <a:avLst/>
              <a:gdLst/>
              <a:ahLst/>
              <a:cxnLst/>
              <a:rect l="l" t="t" r="r" b="b"/>
              <a:pathLst>
                <a:path w="18552" h="17630" extrusionOk="0">
                  <a:moveTo>
                    <a:pt x="11415" y="1"/>
                  </a:moveTo>
                  <a:lnTo>
                    <a:pt x="11433" y="167"/>
                  </a:lnTo>
                  <a:lnTo>
                    <a:pt x="6399" y="167"/>
                  </a:lnTo>
                  <a:cubicBezTo>
                    <a:pt x="5182" y="167"/>
                    <a:pt x="4113" y="757"/>
                    <a:pt x="3430" y="1679"/>
                  </a:cubicBezTo>
                  <a:lnTo>
                    <a:pt x="3430" y="1642"/>
                  </a:lnTo>
                  <a:lnTo>
                    <a:pt x="517" y="6400"/>
                  </a:lnTo>
                  <a:lnTo>
                    <a:pt x="2010" y="6731"/>
                  </a:lnTo>
                  <a:lnTo>
                    <a:pt x="0" y="10346"/>
                  </a:lnTo>
                  <a:lnTo>
                    <a:pt x="2435" y="11544"/>
                  </a:lnTo>
                  <a:lnTo>
                    <a:pt x="2213" y="17630"/>
                  </a:lnTo>
                  <a:lnTo>
                    <a:pt x="15841" y="17630"/>
                  </a:lnTo>
                  <a:lnTo>
                    <a:pt x="15195" y="9184"/>
                  </a:lnTo>
                  <a:lnTo>
                    <a:pt x="18551" y="9461"/>
                  </a:lnTo>
                  <a:lnTo>
                    <a:pt x="17426" y="3228"/>
                  </a:lnTo>
                  <a:cubicBezTo>
                    <a:pt x="17408" y="3154"/>
                    <a:pt x="17390" y="3080"/>
                    <a:pt x="17371" y="3007"/>
                  </a:cubicBezTo>
                  <a:cubicBezTo>
                    <a:pt x="16873" y="1255"/>
                    <a:pt x="15214" y="56"/>
                    <a:pt x="13388" y="38"/>
                  </a:cubicBezTo>
                  <a:lnTo>
                    <a:pt x="114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1"/>
            <p:cNvSpPr/>
            <p:nvPr/>
          </p:nvSpPr>
          <p:spPr>
            <a:xfrm>
              <a:off x="895050" y="3486075"/>
              <a:ext cx="33675" cy="227300"/>
            </a:xfrm>
            <a:custGeom>
              <a:avLst/>
              <a:gdLst/>
              <a:ahLst/>
              <a:cxnLst/>
              <a:rect l="l" t="t" r="r" b="b"/>
              <a:pathLst>
                <a:path w="1347" h="9092" extrusionOk="0">
                  <a:moveTo>
                    <a:pt x="1310" y="0"/>
                  </a:moveTo>
                  <a:cubicBezTo>
                    <a:pt x="1273" y="0"/>
                    <a:pt x="1254" y="19"/>
                    <a:pt x="1254" y="37"/>
                  </a:cubicBezTo>
                  <a:lnTo>
                    <a:pt x="0" y="9036"/>
                  </a:lnTo>
                  <a:cubicBezTo>
                    <a:pt x="0" y="9054"/>
                    <a:pt x="19" y="9091"/>
                    <a:pt x="37" y="9091"/>
                  </a:cubicBezTo>
                  <a:cubicBezTo>
                    <a:pt x="74" y="9091"/>
                    <a:pt x="93" y="9073"/>
                    <a:pt x="93" y="9054"/>
                  </a:cubicBezTo>
                  <a:lnTo>
                    <a:pt x="1346" y="55"/>
                  </a:lnTo>
                  <a:cubicBezTo>
                    <a:pt x="1346" y="37"/>
                    <a:pt x="1328" y="0"/>
                    <a:pt x="1310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1"/>
            <p:cNvSpPr/>
            <p:nvPr/>
          </p:nvSpPr>
          <p:spPr>
            <a:xfrm>
              <a:off x="967875" y="3415525"/>
              <a:ext cx="158150" cy="414475"/>
            </a:xfrm>
            <a:custGeom>
              <a:avLst/>
              <a:gdLst/>
              <a:ahLst/>
              <a:cxnLst/>
              <a:rect l="l" t="t" r="r" b="b"/>
              <a:pathLst>
                <a:path w="6326" h="16579" extrusionOk="0">
                  <a:moveTo>
                    <a:pt x="6326" y="1"/>
                  </a:moveTo>
                  <a:lnTo>
                    <a:pt x="1181" y="702"/>
                  </a:lnTo>
                  <a:lnTo>
                    <a:pt x="1" y="16578"/>
                  </a:lnTo>
                  <a:lnTo>
                    <a:pt x="6289" y="16542"/>
                  </a:lnTo>
                  <a:lnTo>
                    <a:pt x="5515" y="886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1"/>
            <p:cNvSpPr/>
            <p:nvPr/>
          </p:nvSpPr>
          <p:spPr>
            <a:xfrm>
              <a:off x="836500" y="3501275"/>
              <a:ext cx="85775" cy="136950"/>
            </a:xfrm>
            <a:custGeom>
              <a:avLst/>
              <a:gdLst/>
              <a:ahLst/>
              <a:cxnLst/>
              <a:rect l="l" t="t" r="r" b="b"/>
              <a:pathLst>
                <a:path w="3431" h="5478" extrusionOk="0">
                  <a:moveTo>
                    <a:pt x="572" y="1"/>
                  </a:moveTo>
                  <a:cubicBezTo>
                    <a:pt x="259" y="1"/>
                    <a:pt x="0" y="259"/>
                    <a:pt x="0" y="572"/>
                  </a:cubicBezTo>
                  <a:lnTo>
                    <a:pt x="0" y="4906"/>
                  </a:lnTo>
                  <a:cubicBezTo>
                    <a:pt x="0" y="5219"/>
                    <a:pt x="259" y="5477"/>
                    <a:pt x="572" y="5477"/>
                  </a:cubicBezTo>
                  <a:lnTo>
                    <a:pt x="2877" y="5477"/>
                  </a:lnTo>
                  <a:cubicBezTo>
                    <a:pt x="3191" y="5477"/>
                    <a:pt x="3430" y="5219"/>
                    <a:pt x="3430" y="4906"/>
                  </a:cubicBezTo>
                  <a:lnTo>
                    <a:pt x="3430" y="572"/>
                  </a:lnTo>
                  <a:cubicBezTo>
                    <a:pt x="3430" y="259"/>
                    <a:pt x="3191" y="1"/>
                    <a:pt x="28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1"/>
            <p:cNvSpPr/>
            <p:nvPr/>
          </p:nvSpPr>
          <p:spPr>
            <a:xfrm>
              <a:off x="763650" y="3532175"/>
              <a:ext cx="144325" cy="127725"/>
            </a:xfrm>
            <a:custGeom>
              <a:avLst/>
              <a:gdLst/>
              <a:ahLst/>
              <a:cxnLst/>
              <a:rect l="l" t="t" r="r" b="b"/>
              <a:pathLst>
                <a:path w="5773" h="5109" extrusionOk="0">
                  <a:moveTo>
                    <a:pt x="3136" y="0"/>
                  </a:moveTo>
                  <a:cubicBezTo>
                    <a:pt x="3062" y="19"/>
                    <a:pt x="3007" y="55"/>
                    <a:pt x="2951" y="92"/>
                  </a:cubicBezTo>
                  <a:cubicBezTo>
                    <a:pt x="2435" y="443"/>
                    <a:pt x="1107" y="1715"/>
                    <a:pt x="1107" y="1715"/>
                  </a:cubicBezTo>
                  <a:cubicBezTo>
                    <a:pt x="738" y="2065"/>
                    <a:pt x="480" y="2545"/>
                    <a:pt x="314" y="3024"/>
                  </a:cubicBezTo>
                  <a:cubicBezTo>
                    <a:pt x="167" y="3485"/>
                    <a:pt x="1" y="4112"/>
                    <a:pt x="277" y="4536"/>
                  </a:cubicBezTo>
                  <a:cubicBezTo>
                    <a:pt x="443" y="4776"/>
                    <a:pt x="702" y="4924"/>
                    <a:pt x="978" y="5016"/>
                  </a:cubicBezTo>
                  <a:cubicBezTo>
                    <a:pt x="1199" y="5080"/>
                    <a:pt x="1425" y="5108"/>
                    <a:pt x="1649" y="5108"/>
                  </a:cubicBezTo>
                  <a:cubicBezTo>
                    <a:pt x="1873" y="5108"/>
                    <a:pt x="2094" y="5080"/>
                    <a:pt x="2306" y="5034"/>
                  </a:cubicBezTo>
                  <a:cubicBezTo>
                    <a:pt x="2712" y="4961"/>
                    <a:pt x="3080" y="4795"/>
                    <a:pt x="3449" y="4610"/>
                  </a:cubicBezTo>
                  <a:cubicBezTo>
                    <a:pt x="3818" y="4444"/>
                    <a:pt x="4224" y="4315"/>
                    <a:pt x="4592" y="4168"/>
                  </a:cubicBezTo>
                  <a:cubicBezTo>
                    <a:pt x="5017" y="4020"/>
                    <a:pt x="5219" y="3467"/>
                    <a:pt x="4888" y="3393"/>
                  </a:cubicBezTo>
                  <a:cubicBezTo>
                    <a:pt x="5238" y="3375"/>
                    <a:pt x="5607" y="3209"/>
                    <a:pt x="5533" y="2785"/>
                  </a:cubicBezTo>
                  <a:cubicBezTo>
                    <a:pt x="5515" y="2545"/>
                    <a:pt x="5349" y="2490"/>
                    <a:pt x="5146" y="2471"/>
                  </a:cubicBezTo>
                  <a:cubicBezTo>
                    <a:pt x="5478" y="2434"/>
                    <a:pt x="5773" y="2342"/>
                    <a:pt x="5736" y="1992"/>
                  </a:cubicBezTo>
                  <a:cubicBezTo>
                    <a:pt x="5753" y="1635"/>
                    <a:pt x="5488" y="1528"/>
                    <a:pt x="5201" y="1528"/>
                  </a:cubicBezTo>
                  <a:cubicBezTo>
                    <a:pt x="5176" y="1528"/>
                    <a:pt x="5152" y="1529"/>
                    <a:pt x="5127" y="1531"/>
                  </a:cubicBezTo>
                  <a:cubicBezTo>
                    <a:pt x="5349" y="1475"/>
                    <a:pt x="5533" y="1365"/>
                    <a:pt x="5515" y="1107"/>
                  </a:cubicBezTo>
                  <a:cubicBezTo>
                    <a:pt x="5444" y="744"/>
                    <a:pt x="5199" y="636"/>
                    <a:pt x="4900" y="636"/>
                  </a:cubicBezTo>
                  <a:cubicBezTo>
                    <a:pt x="4576" y="636"/>
                    <a:pt x="4189" y="763"/>
                    <a:pt x="3892" y="830"/>
                  </a:cubicBezTo>
                  <a:cubicBezTo>
                    <a:pt x="3615" y="922"/>
                    <a:pt x="3375" y="996"/>
                    <a:pt x="3154" y="1051"/>
                  </a:cubicBezTo>
                  <a:cubicBezTo>
                    <a:pt x="3265" y="812"/>
                    <a:pt x="3375" y="553"/>
                    <a:pt x="3394" y="277"/>
                  </a:cubicBezTo>
                  <a:cubicBezTo>
                    <a:pt x="3394" y="203"/>
                    <a:pt x="3394" y="92"/>
                    <a:pt x="3320" y="37"/>
                  </a:cubicBezTo>
                  <a:cubicBezTo>
                    <a:pt x="3283" y="0"/>
                    <a:pt x="3191" y="0"/>
                    <a:pt x="3136" y="0"/>
                  </a:cubicBezTo>
                  <a:close/>
                </a:path>
              </a:pathLst>
            </a:custGeom>
            <a:solidFill>
              <a:srgbClr val="FE9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1"/>
            <p:cNvSpPr/>
            <p:nvPr/>
          </p:nvSpPr>
          <p:spPr>
            <a:xfrm>
              <a:off x="811600" y="3546925"/>
              <a:ext cx="35525" cy="24000"/>
            </a:xfrm>
            <a:custGeom>
              <a:avLst/>
              <a:gdLst/>
              <a:ahLst/>
              <a:cxnLst/>
              <a:rect l="l" t="t" r="r" b="b"/>
              <a:pathLst>
                <a:path w="1421" h="960" extrusionOk="0">
                  <a:moveTo>
                    <a:pt x="1421" y="0"/>
                  </a:moveTo>
                  <a:cubicBezTo>
                    <a:pt x="1181" y="74"/>
                    <a:pt x="1" y="959"/>
                    <a:pt x="1" y="959"/>
                  </a:cubicBezTo>
                  <a:lnTo>
                    <a:pt x="1236" y="4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1"/>
            <p:cNvSpPr/>
            <p:nvPr/>
          </p:nvSpPr>
          <p:spPr>
            <a:xfrm>
              <a:off x="871525" y="3568575"/>
              <a:ext cx="24475" cy="8325"/>
            </a:xfrm>
            <a:custGeom>
              <a:avLst/>
              <a:gdLst/>
              <a:ahLst/>
              <a:cxnLst/>
              <a:rect l="l" t="t" r="r" b="b"/>
              <a:pathLst>
                <a:path w="979" h="333" extrusionOk="0">
                  <a:moveTo>
                    <a:pt x="923" y="1"/>
                  </a:moveTo>
                  <a:cubicBezTo>
                    <a:pt x="794" y="1"/>
                    <a:pt x="112" y="204"/>
                    <a:pt x="38" y="241"/>
                  </a:cubicBezTo>
                  <a:cubicBezTo>
                    <a:pt x="19" y="241"/>
                    <a:pt x="1" y="278"/>
                    <a:pt x="1" y="296"/>
                  </a:cubicBezTo>
                  <a:cubicBezTo>
                    <a:pt x="19" y="314"/>
                    <a:pt x="38" y="333"/>
                    <a:pt x="56" y="333"/>
                  </a:cubicBezTo>
                  <a:lnTo>
                    <a:pt x="75" y="333"/>
                  </a:lnTo>
                  <a:cubicBezTo>
                    <a:pt x="370" y="241"/>
                    <a:pt x="849" y="93"/>
                    <a:pt x="941" y="93"/>
                  </a:cubicBezTo>
                  <a:cubicBezTo>
                    <a:pt x="960" y="93"/>
                    <a:pt x="978" y="75"/>
                    <a:pt x="978" y="38"/>
                  </a:cubicBezTo>
                  <a:cubicBezTo>
                    <a:pt x="978" y="19"/>
                    <a:pt x="960" y="1"/>
                    <a:pt x="923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1"/>
            <p:cNvSpPr/>
            <p:nvPr/>
          </p:nvSpPr>
          <p:spPr>
            <a:xfrm>
              <a:off x="875225" y="3592375"/>
              <a:ext cx="20300" cy="7575"/>
            </a:xfrm>
            <a:custGeom>
              <a:avLst/>
              <a:gdLst/>
              <a:ahLst/>
              <a:cxnLst/>
              <a:rect l="l" t="t" r="r" b="b"/>
              <a:pathLst>
                <a:path w="812" h="303" extrusionOk="0">
                  <a:moveTo>
                    <a:pt x="764" y="1"/>
                  </a:moveTo>
                  <a:cubicBezTo>
                    <a:pt x="756" y="1"/>
                    <a:pt x="748" y="3"/>
                    <a:pt x="738" y="8"/>
                  </a:cubicBezTo>
                  <a:lnTo>
                    <a:pt x="56" y="211"/>
                  </a:lnTo>
                  <a:cubicBezTo>
                    <a:pt x="19" y="211"/>
                    <a:pt x="0" y="248"/>
                    <a:pt x="19" y="266"/>
                  </a:cubicBezTo>
                  <a:cubicBezTo>
                    <a:pt x="19" y="284"/>
                    <a:pt x="37" y="303"/>
                    <a:pt x="56" y="303"/>
                  </a:cubicBezTo>
                  <a:lnTo>
                    <a:pt x="74" y="303"/>
                  </a:lnTo>
                  <a:lnTo>
                    <a:pt x="775" y="100"/>
                  </a:lnTo>
                  <a:cubicBezTo>
                    <a:pt x="793" y="100"/>
                    <a:pt x="812" y="63"/>
                    <a:pt x="812" y="45"/>
                  </a:cubicBezTo>
                  <a:cubicBezTo>
                    <a:pt x="798" y="18"/>
                    <a:pt x="785" y="1"/>
                    <a:pt x="764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1"/>
            <p:cNvSpPr/>
            <p:nvPr/>
          </p:nvSpPr>
          <p:spPr>
            <a:xfrm>
              <a:off x="875225" y="3615600"/>
              <a:ext cx="12000" cy="5100"/>
            </a:xfrm>
            <a:custGeom>
              <a:avLst/>
              <a:gdLst/>
              <a:ahLst/>
              <a:cxnLst/>
              <a:rect l="l" t="t" r="r" b="b"/>
              <a:pathLst>
                <a:path w="480" h="204" extrusionOk="0">
                  <a:moveTo>
                    <a:pt x="406" y="1"/>
                  </a:moveTo>
                  <a:lnTo>
                    <a:pt x="37" y="111"/>
                  </a:lnTo>
                  <a:cubicBezTo>
                    <a:pt x="0" y="111"/>
                    <a:pt x="0" y="148"/>
                    <a:pt x="0" y="167"/>
                  </a:cubicBezTo>
                  <a:cubicBezTo>
                    <a:pt x="0" y="185"/>
                    <a:pt x="19" y="204"/>
                    <a:pt x="56" y="204"/>
                  </a:cubicBezTo>
                  <a:lnTo>
                    <a:pt x="443" y="111"/>
                  </a:lnTo>
                  <a:cubicBezTo>
                    <a:pt x="461" y="93"/>
                    <a:pt x="480" y="75"/>
                    <a:pt x="480" y="38"/>
                  </a:cubicBezTo>
                  <a:cubicBezTo>
                    <a:pt x="461" y="19"/>
                    <a:pt x="443" y="1"/>
                    <a:pt x="406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1"/>
            <p:cNvSpPr/>
            <p:nvPr/>
          </p:nvSpPr>
          <p:spPr>
            <a:xfrm>
              <a:off x="847100" y="3522200"/>
              <a:ext cx="166900" cy="147700"/>
            </a:xfrm>
            <a:custGeom>
              <a:avLst/>
              <a:gdLst/>
              <a:ahLst/>
              <a:cxnLst/>
              <a:rect l="l" t="t" r="r" b="b"/>
              <a:pathLst>
                <a:path w="6676" h="5908" extrusionOk="0">
                  <a:moveTo>
                    <a:pt x="3018" y="1"/>
                  </a:moveTo>
                  <a:cubicBezTo>
                    <a:pt x="2971" y="1"/>
                    <a:pt x="2924" y="14"/>
                    <a:pt x="2877" y="49"/>
                  </a:cubicBezTo>
                  <a:cubicBezTo>
                    <a:pt x="2803" y="104"/>
                    <a:pt x="2785" y="215"/>
                    <a:pt x="2803" y="325"/>
                  </a:cubicBezTo>
                  <a:cubicBezTo>
                    <a:pt x="2803" y="639"/>
                    <a:pt x="2933" y="934"/>
                    <a:pt x="3043" y="1211"/>
                  </a:cubicBezTo>
                  <a:cubicBezTo>
                    <a:pt x="2785" y="1137"/>
                    <a:pt x="2508" y="1045"/>
                    <a:pt x="2213" y="934"/>
                  </a:cubicBezTo>
                  <a:cubicBezTo>
                    <a:pt x="1867" y="835"/>
                    <a:pt x="1408" y="666"/>
                    <a:pt x="1029" y="666"/>
                  </a:cubicBezTo>
                  <a:cubicBezTo>
                    <a:pt x="703" y="666"/>
                    <a:pt x="436" y="791"/>
                    <a:pt x="351" y="1192"/>
                  </a:cubicBezTo>
                  <a:cubicBezTo>
                    <a:pt x="314" y="1487"/>
                    <a:pt x="535" y="1616"/>
                    <a:pt x="775" y="1690"/>
                  </a:cubicBezTo>
                  <a:cubicBezTo>
                    <a:pt x="742" y="1688"/>
                    <a:pt x="710" y="1687"/>
                    <a:pt x="678" y="1687"/>
                  </a:cubicBezTo>
                  <a:cubicBezTo>
                    <a:pt x="347" y="1687"/>
                    <a:pt x="56" y="1784"/>
                    <a:pt x="56" y="2188"/>
                  </a:cubicBezTo>
                  <a:cubicBezTo>
                    <a:pt x="1" y="2594"/>
                    <a:pt x="351" y="2704"/>
                    <a:pt x="720" y="2759"/>
                  </a:cubicBezTo>
                  <a:cubicBezTo>
                    <a:pt x="480" y="2759"/>
                    <a:pt x="296" y="2833"/>
                    <a:pt x="259" y="3110"/>
                  </a:cubicBezTo>
                  <a:cubicBezTo>
                    <a:pt x="167" y="3589"/>
                    <a:pt x="591" y="3774"/>
                    <a:pt x="996" y="3829"/>
                  </a:cubicBezTo>
                  <a:cubicBezTo>
                    <a:pt x="609" y="3903"/>
                    <a:pt x="812" y="4530"/>
                    <a:pt x="1291" y="4714"/>
                  </a:cubicBezTo>
                  <a:lnTo>
                    <a:pt x="3855" y="5821"/>
                  </a:lnTo>
                  <a:cubicBezTo>
                    <a:pt x="3988" y="5883"/>
                    <a:pt x="4159" y="5908"/>
                    <a:pt x="4345" y="5908"/>
                  </a:cubicBezTo>
                  <a:cubicBezTo>
                    <a:pt x="4931" y="5908"/>
                    <a:pt x="5677" y="5665"/>
                    <a:pt x="5957" y="5581"/>
                  </a:cubicBezTo>
                  <a:cubicBezTo>
                    <a:pt x="6049" y="5544"/>
                    <a:pt x="6104" y="5507"/>
                    <a:pt x="6160" y="5433"/>
                  </a:cubicBezTo>
                  <a:cubicBezTo>
                    <a:pt x="6676" y="4659"/>
                    <a:pt x="6233" y="3091"/>
                    <a:pt x="5367" y="2022"/>
                  </a:cubicBezTo>
                  <a:cubicBezTo>
                    <a:pt x="5367" y="2022"/>
                    <a:pt x="3891" y="528"/>
                    <a:pt x="3301" y="123"/>
                  </a:cubicBezTo>
                  <a:cubicBezTo>
                    <a:pt x="3246" y="86"/>
                    <a:pt x="3172" y="30"/>
                    <a:pt x="3099" y="12"/>
                  </a:cubicBezTo>
                  <a:cubicBezTo>
                    <a:pt x="3072" y="5"/>
                    <a:pt x="3045" y="1"/>
                    <a:pt x="301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1"/>
            <p:cNvSpPr/>
            <p:nvPr/>
          </p:nvSpPr>
          <p:spPr>
            <a:xfrm>
              <a:off x="918550" y="3539075"/>
              <a:ext cx="39675" cy="28625"/>
            </a:xfrm>
            <a:custGeom>
              <a:avLst/>
              <a:gdLst/>
              <a:ahLst/>
              <a:cxnLst/>
              <a:rect l="l" t="t" r="r" b="b"/>
              <a:pathLst>
                <a:path w="1587" h="1145" extrusionOk="0">
                  <a:moveTo>
                    <a:pt x="1" y="1"/>
                  </a:moveTo>
                  <a:lnTo>
                    <a:pt x="185" y="536"/>
                  </a:lnTo>
                  <a:lnTo>
                    <a:pt x="1587" y="1144"/>
                  </a:lnTo>
                  <a:cubicBezTo>
                    <a:pt x="1587" y="1144"/>
                    <a:pt x="259" y="93"/>
                    <a:pt x="1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1"/>
            <p:cNvSpPr/>
            <p:nvPr/>
          </p:nvSpPr>
          <p:spPr>
            <a:xfrm>
              <a:off x="861850" y="3562125"/>
              <a:ext cx="27700" cy="10175"/>
            </a:xfrm>
            <a:custGeom>
              <a:avLst/>
              <a:gdLst/>
              <a:ahLst/>
              <a:cxnLst/>
              <a:rect l="l" t="t" r="r" b="b"/>
              <a:pathLst>
                <a:path w="1108" h="407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75"/>
                    <a:pt x="19" y="93"/>
                    <a:pt x="38" y="93"/>
                  </a:cubicBezTo>
                  <a:cubicBezTo>
                    <a:pt x="167" y="111"/>
                    <a:pt x="794" y="314"/>
                    <a:pt x="1033" y="388"/>
                  </a:cubicBezTo>
                  <a:cubicBezTo>
                    <a:pt x="1033" y="406"/>
                    <a:pt x="1033" y="406"/>
                    <a:pt x="1033" y="406"/>
                  </a:cubicBezTo>
                  <a:cubicBezTo>
                    <a:pt x="1070" y="406"/>
                    <a:pt x="1089" y="388"/>
                    <a:pt x="1089" y="370"/>
                  </a:cubicBezTo>
                  <a:cubicBezTo>
                    <a:pt x="1107" y="333"/>
                    <a:pt x="1089" y="314"/>
                    <a:pt x="1052" y="296"/>
                  </a:cubicBezTo>
                  <a:cubicBezTo>
                    <a:pt x="978" y="277"/>
                    <a:pt x="203" y="1"/>
                    <a:pt x="56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1"/>
            <p:cNvSpPr/>
            <p:nvPr/>
          </p:nvSpPr>
          <p:spPr>
            <a:xfrm>
              <a:off x="861850" y="3589600"/>
              <a:ext cx="22150" cy="8975"/>
            </a:xfrm>
            <a:custGeom>
              <a:avLst/>
              <a:gdLst/>
              <a:ahLst/>
              <a:cxnLst/>
              <a:rect l="l" t="t" r="r" b="b"/>
              <a:pathLst>
                <a:path w="886" h="359" extrusionOk="0">
                  <a:moveTo>
                    <a:pt x="46" y="1"/>
                  </a:moveTo>
                  <a:cubicBezTo>
                    <a:pt x="27" y="1"/>
                    <a:pt x="14" y="14"/>
                    <a:pt x="1" y="27"/>
                  </a:cubicBezTo>
                  <a:cubicBezTo>
                    <a:pt x="1" y="63"/>
                    <a:pt x="1" y="82"/>
                    <a:pt x="38" y="100"/>
                  </a:cubicBezTo>
                  <a:lnTo>
                    <a:pt x="830" y="359"/>
                  </a:lnTo>
                  <a:cubicBezTo>
                    <a:pt x="867" y="359"/>
                    <a:pt x="886" y="340"/>
                    <a:pt x="886" y="322"/>
                  </a:cubicBezTo>
                  <a:cubicBezTo>
                    <a:pt x="886" y="285"/>
                    <a:pt x="886" y="266"/>
                    <a:pt x="849" y="248"/>
                  </a:cubicBezTo>
                  <a:lnTo>
                    <a:pt x="74" y="8"/>
                  </a:lnTo>
                  <a:cubicBezTo>
                    <a:pt x="64" y="3"/>
                    <a:pt x="54" y="1"/>
                    <a:pt x="46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1"/>
            <p:cNvSpPr/>
            <p:nvPr/>
          </p:nvSpPr>
          <p:spPr>
            <a:xfrm>
              <a:off x="870625" y="3616350"/>
              <a:ext cx="13375" cy="5725"/>
            </a:xfrm>
            <a:custGeom>
              <a:avLst/>
              <a:gdLst/>
              <a:ahLst/>
              <a:cxnLst/>
              <a:rect l="l" t="t" r="r" b="b"/>
              <a:pathLst>
                <a:path w="535" h="229" extrusionOk="0">
                  <a:moveTo>
                    <a:pt x="38" y="0"/>
                  </a:moveTo>
                  <a:cubicBezTo>
                    <a:pt x="20" y="0"/>
                    <a:pt x="0" y="18"/>
                    <a:pt x="0" y="45"/>
                  </a:cubicBezTo>
                  <a:cubicBezTo>
                    <a:pt x="0" y="63"/>
                    <a:pt x="0" y="100"/>
                    <a:pt x="37" y="100"/>
                  </a:cubicBezTo>
                  <a:lnTo>
                    <a:pt x="461" y="229"/>
                  </a:lnTo>
                  <a:lnTo>
                    <a:pt x="479" y="229"/>
                  </a:lnTo>
                  <a:cubicBezTo>
                    <a:pt x="498" y="229"/>
                    <a:pt x="516" y="211"/>
                    <a:pt x="516" y="192"/>
                  </a:cubicBezTo>
                  <a:cubicBezTo>
                    <a:pt x="535" y="174"/>
                    <a:pt x="516" y="137"/>
                    <a:pt x="479" y="137"/>
                  </a:cubicBezTo>
                  <a:lnTo>
                    <a:pt x="55" y="8"/>
                  </a:lnTo>
                  <a:cubicBezTo>
                    <a:pt x="50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1"/>
            <p:cNvSpPr/>
            <p:nvPr/>
          </p:nvSpPr>
          <p:spPr>
            <a:xfrm>
              <a:off x="961425" y="3581750"/>
              <a:ext cx="350400" cy="190750"/>
            </a:xfrm>
            <a:custGeom>
              <a:avLst/>
              <a:gdLst/>
              <a:ahLst/>
              <a:cxnLst/>
              <a:rect l="l" t="t" r="r" b="b"/>
              <a:pathLst>
                <a:path w="14016" h="7630" extrusionOk="0">
                  <a:moveTo>
                    <a:pt x="1826" y="1"/>
                  </a:moveTo>
                  <a:cubicBezTo>
                    <a:pt x="1682" y="1"/>
                    <a:pt x="1539" y="88"/>
                    <a:pt x="1476" y="230"/>
                  </a:cubicBezTo>
                  <a:lnTo>
                    <a:pt x="93" y="3623"/>
                  </a:lnTo>
                  <a:cubicBezTo>
                    <a:pt x="1" y="3844"/>
                    <a:pt x="111" y="4102"/>
                    <a:pt x="333" y="4195"/>
                  </a:cubicBezTo>
                  <a:lnTo>
                    <a:pt x="6344" y="6518"/>
                  </a:lnTo>
                  <a:lnTo>
                    <a:pt x="8686" y="7422"/>
                  </a:lnTo>
                  <a:cubicBezTo>
                    <a:pt x="9184" y="7570"/>
                    <a:pt x="9681" y="7629"/>
                    <a:pt x="10157" y="7629"/>
                  </a:cubicBezTo>
                  <a:cubicBezTo>
                    <a:pt x="10334" y="7629"/>
                    <a:pt x="10508" y="7621"/>
                    <a:pt x="10678" y="7606"/>
                  </a:cubicBezTo>
                  <a:cubicBezTo>
                    <a:pt x="12614" y="7385"/>
                    <a:pt x="14015" y="5983"/>
                    <a:pt x="13923" y="4176"/>
                  </a:cubicBezTo>
                  <a:lnTo>
                    <a:pt x="13499" y="1336"/>
                  </a:lnTo>
                  <a:lnTo>
                    <a:pt x="7838" y="1152"/>
                  </a:lnTo>
                  <a:lnTo>
                    <a:pt x="7653" y="1650"/>
                  </a:lnTo>
                  <a:lnTo>
                    <a:pt x="2509" y="193"/>
                  </a:lnTo>
                  <a:lnTo>
                    <a:pt x="1900" y="9"/>
                  </a:lnTo>
                  <a:cubicBezTo>
                    <a:pt x="1876" y="3"/>
                    <a:pt x="1851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1"/>
            <p:cNvSpPr/>
            <p:nvPr/>
          </p:nvSpPr>
          <p:spPr>
            <a:xfrm>
              <a:off x="1006600" y="3586375"/>
              <a:ext cx="19400" cy="50925"/>
            </a:xfrm>
            <a:custGeom>
              <a:avLst/>
              <a:gdLst/>
              <a:ahLst/>
              <a:cxnLst/>
              <a:rect l="l" t="t" r="r" b="b"/>
              <a:pathLst>
                <a:path w="776" h="2037" extrusionOk="0">
                  <a:moveTo>
                    <a:pt x="700" y="0"/>
                  </a:moveTo>
                  <a:cubicBezTo>
                    <a:pt x="683" y="0"/>
                    <a:pt x="665" y="13"/>
                    <a:pt x="665" y="27"/>
                  </a:cubicBezTo>
                  <a:lnTo>
                    <a:pt x="19" y="1981"/>
                  </a:lnTo>
                  <a:cubicBezTo>
                    <a:pt x="1" y="2000"/>
                    <a:pt x="19" y="2037"/>
                    <a:pt x="38" y="2037"/>
                  </a:cubicBezTo>
                  <a:lnTo>
                    <a:pt x="56" y="2037"/>
                  </a:lnTo>
                  <a:cubicBezTo>
                    <a:pt x="75" y="2037"/>
                    <a:pt x="93" y="2037"/>
                    <a:pt x="112" y="2018"/>
                  </a:cubicBezTo>
                  <a:lnTo>
                    <a:pt x="757" y="63"/>
                  </a:lnTo>
                  <a:cubicBezTo>
                    <a:pt x="775" y="45"/>
                    <a:pt x="757" y="8"/>
                    <a:pt x="720" y="8"/>
                  </a:cubicBezTo>
                  <a:cubicBezTo>
                    <a:pt x="715" y="3"/>
                    <a:pt x="708" y="0"/>
                    <a:pt x="700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1"/>
            <p:cNvSpPr/>
            <p:nvPr/>
          </p:nvSpPr>
          <p:spPr>
            <a:xfrm>
              <a:off x="976650" y="3662175"/>
              <a:ext cx="11075" cy="11075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22" y="111"/>
                  </a:moveTo>
                  <a:cubicBezTo>
                    <a:pt x="277" y="111"/>
                    <a:pt x="332" y="166"/>
                    <a:pt x="332" y="222"/>
                  </a:cubicBezTo>
                  <a:cubicBezTo>
                    <a:pt x="332" y="295"/>
                    <a:pt x="277" y="351"/>
                    <a:pt x="222" y="351"/>
                  </a:cubicBezTo>
                  <a:cubicBezTo>
                    <a:pt x="148" y="351"/>
                    <a:pt x="92" y="295"/>
                    <a:pt x="92" y="222"/>
                  </a:cubicBezTo>
                  <a:cubicBezTo>
                    <a:pt x="92" y="166"/>
                    <a:pt x="148" y="111"/>
                    <a:pt x="222" y="111"/>
                  </a:cubicBezTo>
                  <a:close/>
                  <a:moveTo>
                    <a:pt x="222" y="0"/>
                  </a:moveTo>
                  <a:cubicBezTo>
                    <a:pt x="92" y="0"/>
                    <a:pt x="0" y="111"/>
                    <a:pt x="0" y="222"/>
                  </a:cubicBezTo>
                  <a:cubicBezTo>
                    <a:pt x="0" y="351"/>
                    <a:pt x="92" y="443"/>
                    <a:pt x="222" y="443"/>
                  </a:cubicBezTo>
                  <a:cubicBezTo>
                    <a:pt x="332" y="443"/>
                    <a:pt x="443" y="351"/>
                    <a:pt x="443" y="222"/>
                  </a:cubicBezTo>
                  <a:cubicBezTo>
                    <a:pt x="443" y="111"/>
                    <a:pt x="332" y="0"/>
                    <a:pt x="222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1"/>
            <p:cNvSpPr/>
            <p:nvPr/>
          </p:nvSpPr>
          <p:spPr>
            <a:xfrm>
              <a:off x="1104350" y="3608225"/>
              <a:ext cx="106500" cy="30925"/>
            </a:xfrm>
            <a:custGeom>
              <a:avLst/>
              <a:gdLst/>
              <a:ahLst/>
              <a:cxnLst/>
              <a:rect l="l" t="t" r="r" b="b"/>
              <a:pathLst>
                <a:path w="4260" h="1237" extrusionOk="0">
                  <a:moveTo>
                    <a:pt x="74" y="1"/>
                  </a:moveTo>
                  <a:cubicBezTo>
                    <a:pt x="56" y="1"/>
                    <a:pt x="19" y="19"/>
                    <a:pt x="19" y="38"/>
                  </a:cubicBezTo>
                  <a:cubicBezTo>
                    <a:pt x="0" y="75"/>
                    <a:pt x="19" y="93"/>
                    <a:pt x="56" y="111"/>
                  </a:cubicBezTo>
                  <a:cubicBezTo>
                    <a:pt x="92" y="111"/>
                    <a:pt x="4020" y="1199"/>
                    <a:pt x="4205" y="1236"/>
                  </a:cubicBezTo>
                  <a:cubicBezTo>
                    <a:pt x="4223" y="1236"/>
                    <a:pt x="4260" y="1236"/>
                    <a:pt x="4260" y="1199"/>
                  </a:cubicBezTo>
                  <a:cubicBezTo>
                    <a:pt x="4260" y="1181"/>
                    <a:pt x="4241" y="1144"/>
                    <a:pt x="4223" y="1144"/>
                  </a:cubicBezTo>
                  <a:cubicBezTo>
                    <a:pt x="4186" y="1126"/>
                    <a:pt x="129" y="19"/>
                    <a:pt x="74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1"/>
            <p:cNvSpPr/>
            <p:nvPr/>
          </p:nvSpPr>
          <p:spPr>
            <a:xfrm>
              <a:off x="1169350" y="3530775"/>
              <a:ext cx="6475" cy="99150"/>
            </a:xfrm>
            <a:custGeom>
              <a:avLst/>
              <a:gdLst/>
              <a:ahLst/>
              <a:cxnLst/>
              <a:rect l="l" t="t" r="r" b="b"/>
              <a:pathLst>
                <a:path w="259" h="3966" extrusionOk="0">
                  <a:moveTo>
                    <a:pt x="37" y="1"/>
                  </a:moveTo>
                  <a:cubicBezTo>
                    <a:pt x="19" y="1"/>
                    <a:pt x="0" y="38"/>
                    <a:pt x="0" y="56"/>
                  </a:cubicBezTo>
                  <a:lnTo>
                    <a:pt x="148" y="3910"/>
                  </a:lnTo>
                  <a:cubicBezTo>
                    <a:pt x="148" y="3929"/>
                    <a:pt x="185" y="3965"/>
                    <a:pt x="203" y="3965"/>
                  </a:cubicBezTo>
                  <a:cubicBezTo>
                    <a:pt x="240" y="3965"/>
                    <a:pt x="258" y="3929"/>
                    <a:pt x="258" y="3910"/>
                  </a:cubicBezTo>
                  <a:lnTo>
                    <a:pt x="92" y="56"/>
                  </a:lnTo>
                  <a:cubicBezTo>
                    <a:pt x="92" y="19"/>
                    <a:pt x="74" y="1"/>
                    <a:pt x="37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1"/>
            <p:cNvSpPr/>
            <p:nvPr/>
          </p:nvSpPr>
          <p:spPr>
            <a:xfrm>
              <a:off x="960975" y="3661050"/>
              <a:ext cx="22600" cy="31575"/>
            </a:xfrm>
            <a:custGeom>
              <a:avLst/>
              <a:gdLst/>
              <a:ahLst/>
              <a:cxnLst/>
              <a:rect l="l" t="t" r="r" b="b"/>
              <a:pathLst>
                <a:path w="904" h="1263" extrusionOk="0">
                  <a:moveTo>
                    <a:pt x="275" y="1"/>
                  </a:moveTo>
                  <a:cubicBezTo>
                    <a:pt x="257" y="1"/>
                    <a:pt x="235" y="14"/>
                    <a:pt x="222" y="27"/>
                  </a:cubicBezTo>
                  <a:lnTo>
                    <a:pt x="37" y="488"/>
                  </a:lnTo>
                  <a:cubicBezTo>
                    <a:pt x="0" y="598"/>
                    <a:pt x="0" y="709"/>
                    <a:pt x="56" y="820"/>
                  </a:cubicBezTo>
                  <a:cubicBezTo>
                    <a:pt x="93" y="930"/>
                    <a:pt x="185" y="1004"/>
                    <a:pt x="295" y="1041"/>
                  </a:cubicBezTo>
                  <a:lnTo>
                    <a:pt x="830" y="1244"/>
                  </a:lnTo>
                  <a:cubicBezTo>
                    <a:pt x="830" y="1262"/>
                    <a:pt x="830" y="1262"/>
                    <a:pt x="849" y="1262"/>
                  </a:cubicBezTo>
                  <a:cubicBezTo>
                    <a:pt x="867" y="1262"/>
                    <a:pt x="885" y="1244"/>
                    <a:pt x="885" y="1225"/>
                  </a:cubicBezTo>
                  <a:cubicBezTo>
                    <a:pt x="904" y="1207"/>
                    <a:pt x="885" y="1170"/>
                    <a:pt x="867" y="1152"/>
                  </a:cubicBezTo>
                  <a:lnTo>
                    <a:pt x="332" y="949"/>
                  </a:lnTo>
                  <a:cubicBezTo>
                    <a:pt x="240" y="930"/>
                    <a:pt x="185" y="857"/>
                    <a:pt x="148" y="783"/>
                  </a:cubicBezTo>
                  <a:cubicBezTo>
                    <a:pt x="111" y="691"/>
                    <a:pt x="111" y="598"/>
                    <a:pt x="129" y="525"/>
                  </a:cubicBezTo>
                  <a:lnTo>
                    <a:pt x="314" y="64"/>
                  </a:lnTo>
                  <a:cubicBezTo>
                    <a:pt x="332" y="45"/>
                    <a:pt x="314" y="8"/>
                    <a:pt x="295" y="8"/>
                  </a:cubicBezTo>
                  <a:cubicBezTo>
                    <a:pt x="290" y="3"/>
                    <a:pt x="283" y="1"/>
                    <a:pt x="275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1"/>
            <p:cNvSpPr/>
            <p:nvPr/>
          </p:nvSpPr>
          <p:spPr>
            <a:xfrm>
              <a:off x="1109425" y="3739900"/>
              <a:ext cx="120325" cy="34325"/>
            </a:xfrm>
            <a:custGeom>
              <a:avLst/>
              <a:gdLst/>
              <a:ahLst/>
              <a:cxnLst/>
              <a:rect l="l" t="t" r="r" b="b"/>
              <a:pathLst>
                <a:path w="4813" h="1373" extrusionOk="0">
                  <a:moveTo>
                    <a:pt x="46" y="0"/>
                  </a:moveTo>
                  <a:cubicBezTo>
                    <a:pt x="26" y="0"/>
                    <a:pt x="13" y="13"/>
                    <a:pt x="0" y="26"/>
                  </a:cubicBezTo>
                  <a:cubicBezTo>
                    <a:pt x="0" y="63"/>
                    <a:pt x="0" y="81"/>
                    <a:pt x="37" y="100"/>
                  </a:cubicBezTo>
                  <a:lnTo>
                    <a:pt x="2619" y="1077"/>
                  </a:lnTo>
                  <a:cubicBezTo>
                    <a:pt x="3098" y="1262"/>
                    <a:pt x="3633" y="1372"/>
                    <a:pt x="4149" y="1372"/>
                  </a:cubicBezTo>
                  <a:cubicBezTo>
                    <a:pt x="4352" y="1372"/>
                    <a:pt x="4555" y="1354"/>
                    <a:pt x="4758" y="1317"/>
                  </a:cubicBezTo>
                  <a:cubicBezTo>
                    <a:pt x="4776" y="1317"/>
                    <a:pt x="4813" y="1298"/>
                    <a:pt x="4795" y="1262"/>
                  </a:cubicBezTo>
                  <a:cubicBezTo>
                    <a:pt x="4795" y="1243"/>
                    <a:pt x="4776" y="1225"/>
                    <a:pt x="4739" y="1225"/>
                  </a:cubicBezTo>
                  <a:cubicBezTo>
                    <a:pt x="4547" y="1250"/>
                    <a:pt x="4354" y="1263"/>
                    <a:pt x="4161" y="1263"/>
                  </a:cubicBezTo>
                  <a:cubicBezTo>
                    <a:pt x="3649" y="1263"/>
                    <a:pt x="3138" y="1173"/>
                    <a:pt x="2655" y="985"/>
                  </a:cubicBezTo>
                  <a:lnTo>
                    <a:pt x="74" y="8"/>
                  </a:lnTo>
                  <a:cubicBezTo>
                    <a:pt x="63" y="2"/>
                    <a:pt x="54" y="0"/>
                    <a:pt x="46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1"/>
            <p:cNvSpPr/>
            <p:nvPr/>
          </p:nvSpPr>
          <p:spPr>
            <a:xfrm>
              <a:off x="904975" y="3098350"/>
              <a:ext cx="217825" cy="118525"/>
            </a:xfrm>
            <a:custGeom>
              <a:avLst/>
              <a:gdLst/>
              <a:ahLst/>
              <a:cxnLst/>
              <a:rect l="l" t="t" r="r" b="b"/>
              <a:pathLst>
                <a:path w="8713" h="4741" extrusionOk="0">
                  <a:moveTo>
                    <a:pt x="4914" y="1"/>
                  </a:moveTo>
                  <a:cubicBezTo>
                    <a:pt x="4416" y="1"/>
                    <a:pt x="3937" y="185"/>
                    <a:pt x="3568" y="499"/>
                  </a:cubicBezTo>
                  <a:cubicBezTo>
                    <a:pt x="3531" y="480"/>
                    <a:pt x="3494" y="480"/>
                    <a:pt x="3457" y="480"/>
                  </a:cubicBezTo>
                  <a:cubicBezTo>
                    <a:pt x="2959" y="480"/>
                    <a:pt x="2554" y="739"/>
                    <a:pt x="2314" y="1126"/>
                  </a:cubicBezTo>
                  <a:cubicBezTo>
                    <a:pt x="2074" y="1052"/>
                    <a:pt x="1853" y="960"/>
                    <a:pt x="1650" y="886"/>
                  </a:cubicBezTo>
                  <a:cubicBezTo>
                    <a:pt x="1601" y="865"/>
                    <a:pt x="1551" y="855"/>
                    <a:pt x="1502" y="855"/>
                  </a:cubicBezTo>
                  <a:cubicBezTo>
                    <a:pt x="1298" y="855"/>
                    <a:pt x="1123" y="1028"/>
                    <a:pt x="1152" y="1236"/>
                  </a:cubicBezTo>
                  <a:lnTo>
                    <a:pt x="1189" y="1771"/>
                  </a:lnTo>
                  <a:cubicBezTo>
                    <a:pt x="1189" y="1827"/>
                    <a:pt x="1152" y="1863"/>
                    <a:pt x="1097" y="1863"/>
                  </a:cubicBezTo>
                  <a:lnTo>
                    <a:pt x="673" y="1771"/>
                  </a:lnTo>
                  <a:cubicBezTo>
                    <a:pt x="648" y="1767"/>
                    <a:pt x="623" y="1766"/>
                    <a:pt x="599" y="1766"/>
                  </a:cubicBezTo>
                  <a:cubicBezTo>
                    <a:pt x="264" y="1766"/>
                    <a:pt x="1" y="2108"/>
                    <a:pt x="138" y="2435"/>
                  </a:cubicBezTo>
                  <a:cubicBezTo>
                    <a:pt x="323" y="2915"/>
                    <a:pt x="747" y="3505"/>
                    <a:pt x="1595" y="3818"/>
                  </a:cubicBezTo>
                  <a:cubicBezTo>
                    <a:pt x="1890" y="3929"/>
                    <a:pt x="2240" y="4021"/>
                    <a:pt x="2664" y="4058"/>
                  </a:cubicBezTo>
                  <a:cubicBezTo>
                    <a:pt x="2826" y="4071"/>
                    <a:pt x="2980" y="4078"/>
                    <a:pt x="3129" y="4078"/>
                  </a:cubicBezTo>
                  <a:cubicBezTo>
                    <a:pt x="4589" y="4078"/>
                    <a:pt x="5418" y="3457"/>
                    <a:pt x="5836" y="2988"/>
                  </a:cubicBezTo>
                  <a:lnTo>
                    <a:pt x="6518" y="2988"/>
                  </a:lnTo>
                  <a:lnTo>
                    <a:pt x="6666" y="4740"/>
                  </a:lnTo>
                  <a:lnTo>
                    <a:pt x="7348" y="4685"/>
                  </a:lnTo>
                  <a:lnTo>
                    <a:pt x="8031" y="4629"/>
                  </a:lnTo>
                  <a:cubicBezTo>
                    <a:pt x="8104" y="4629"/>
                    <a:pt x="8178" y="4629"/>
                    <a:pt x="8252" y="4648"/>
                  </a:cubicBezTo>
                  <a:lnTo>
                    <a:pt x="8565" y="3265"/>
                  </a:lnTo>
                  <a:cubicBezTo>
                    <a:pt x="8713" y="2638"/>
                    <a:pt x="8381" y="1937"/>
                    <a:pt x="7754" y="1734"/>
                  </a:cubicBezTo>
                  <a:cubicBezTo>
                    <a:pt x="7735" y="1734"/>
                    <a:pt x="7717" y="1734"/>
                    <a:pt x="7699" y="1716"/>
                  </a:cubicBezTo>
                  <a:cubicBezTo>
                    <a:pt x="7570" y="757"/>
                    <a:pt x="6740" y="1"/>
                    <a:pt x="57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1"/>
            <p:cNvSpPr/>
            <p:nvPr/>
          </p:nvSpPr>
          <p:spPr>
            <a:xfrm>
              <a:off x="944825" y="3161050"/>
              <a:ext cx="191825" cy="271700"/>
            </a:xfrm>
            <a:custGeom>
              <a:avLst/>
              <a:gdLst/>
              <a:ahLst/>
              <a:cxnLst/>
              <a:rect l="l" t="t" r="r" b="b"/>
              <a:pathLst>
                <a:path w="7673" h="10868" extrusionOk="0">
                  <a:moveTo>
                    <a:pt x="4648" y="1"/>
                  </a:moveTo>
                  <a:cubicBezTo>
                    <a:pt x="4611" y="1"/>
                    <a:pt x="4574" y="1"/>
                    <a:pt x="4556" y="38"/>
                  </a:cubicBezTo>
                  <a:cubicBezTo>
                    <a:pt x="4384" y="347"/>
                    <a:pt x="3587" y="1570"/>
                    <a:pt x="1537" y="1570"/>
                  </a:cubicBezTo>
                  <a:cubicBezTo>
                    <a:pt x="1388" y="1570"/>
                    <a:pt x="1233" y="1564"/>
                    <a:pt x="1070" y="1550"/>
                  </a:cubicBezTo>
                  <a:cubicBezTo>
                    <a:pt x="646" y="1513"/>
                    <a:pt x="296" y="1421"/>
                    <a:pt x="1" y="1310"/>
                  </a:cubicBezTo>
                  <a:lnTo>
                    <a:pt x="1" y="1310"/>
                  </a:lnTo>
                  <a:lnTo>
                    <a:pt x="388" y="6068"/>
                  </a:lnTo>
                  <a:cubicBezTo>
                    <a:pt x="458" y="6972"/>
                    <a:pt x="1216" y="7680"/>
                    <a:pt x="2122" y="7680"/>
                  </a:cubicBezTo>
                  <a:cubicBezTo>
                    <a:pt x="2177" y="7680"/>
                    <a:pt x="2232" y="7677"/>
                    <a:pt x="2287" y="7672"/>
                  </a:cubicBezTo>
                  <a:lnTo>
                    <a:pt x="2380" y="7672"/>
                  </a:lnTo>
                  <a:lnTo>
                    <a:pt x="2619" y="9239"/>
                  </a:lnTo>
                  <a:cubicBezTo>
                    <a:pt x="2786" y="10189"/>
                    <a:pt x="3600" y="10867"/>
                    <a:pt x="4530" y="10867"/>
                  </a:cubicBezTo>
                  <a:cubicBezTo>
                    <a:pt x="4630" y="10867"/>
                    <a:pt x="4731" y="10860"/>
                    <a:pt x="4832" y="10844"/>
                  </a:cubicBezTo>
                  <a:lnTo>
                    <a:pt x="5293" y="10770"/>
                  </a:lnTo>
                  <a:cubicBezTo>
                    <a:pt x="6344" y="10604"/>
                    <a:pt x="7064" y="9608"/>
                    <a:pt x="6898" y="8557"/>
                  </a:cubicBezTo>
                  <a:lnTo>
                    <a:pt x="6252" y="4592"/>
                  </a:lnTo>
                  <a:lnTo>
                    <a:pt x="6639" y="4556"/>
                  </a:lnTo>
                  <a:cubicBezTo>
                    <a:pt x="7229" y="4519"/>
                    <a:pt x="7672" y="3984"/>
                    <a:pt x="7635" y="3394"/>
                  </a:cubicBezTo>
                  <a:lnTo>
                    <a:pt x="7617" y="3136"/>
                  </a:lnTo>
                  <a:cubicBezTo>
                    <a:pt x="7561" y="2601"/>
                    <a:pt x="7156" y="2195"/>
                    <a:pt x="6658" y="2140"/>
                  </a:cubicBezTo>
                  <a:cubicBezTo>
                    <a:pt x="6584" y="2121"/>
                    <a:pt x="6510" y="2121"/>
                    <a:pt x="6437" y="2121"/>
                  </a:cubicBezTo>
                  <a:lnTo>
                    <a:pt x="5754" y="2177"/>
                  </a:lnTo>
                  <a:lnTo>
                    <a:pt x="5072" y="2232"/>
                  </a:lnTo>
                  <a:lnTo>
                    <a:pt x="4888" y="93"/>
                  </a:lnTo>
                  <a:cubicBezTo>
                    <a:pt x="4795" y="75"/>
                    <a:pt x="4703" y="38"/>
                    <a:pt x="464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1"/>
            <p:cNvSpPr/>
            <p:nvPr/>
          </p:nvSpPr>
          <p:spPr>
            <a:xfrm>
              <a:off x="1098800" y="3234000"/>
              <a:ext cx="12950" cy="20675"/>
            </a:xfrm>
            <a:custGeom>
              <a:avLst/>
              <a:gdLst/>
              <a:ahLst/>
              <a:cxnLst/>
              <a:rect l="l" t="t" r="r" b="b"/>
              <a:pathLst>
                <a:path w="518" h="827" extrusionOk="0">
                  <a:moveTo>
                    <a:pt x="425" y="1"/>
                  </a:moveTo>
                  <a:cubicBezTo>
                    <a:pt x="411" y="1"/>
                    <a:pt x="397" y="6"/>
                    <a:pt x="388" y="15"/>
                  </a:cubicBezTo>
                  <a:lnTo>
                    <a:pt x="1" y="531"/>
                  </a:lnTo>
                  <a:cubicBezTo>
                    <a:pt x="1" y="531"/>
                    <a:pt x="1" y="550"/>
                    <a:pt x="1" y="568"/>
                  </a:cubicBezTo>
                  <a:cubicBezTo>
                    <a:pt x="1" y="586"/>
                    <a:pt x="19" y="586"/>
                    <a:pt x="19" y="605"/>
                  </a:cubicBezTo>
                  <a:lnTo>
                    <a:pt x="444" y="826"/>
                  </a:lnTo>
                  <a:lnTo>
                    <a:pt x="462" y="826"/>
                  </a:lnTo>
                  <a:cubicBezTo>
                    <a:pt x="480" y="826"/>
                    <a:pt x="499" y="826"/>
                    <a:pt x="517" y="808"/>
                  </a:cubicBezTo>
                  <a:cubicBezTo>
                    <a:pt x="517" y="789"/>
                    <a:pt x="517" y="752"/>
                    <a:pt x="499" y="734"/>
                  </a:cubicBezTo>
                  <a:lnTo>
                    <a:pt x="130" y="531"/>
                  </a:lnTo>
                  <a:lnTo>
                    <a:pt x="480" y="70"/>
                  </a:lnTo>
                  <a:cubicBezTo>
                    <a:pt x="499" y="52"/>
                    <a:pt x="480" y="33"/>
                    <a:pt x="462" y="15"/>
                  </a:cubicBezTo>
                  <a:cubicBezTo>
                    <a:pt x="453" y="6"/>
                    <a:pt x="439" y="1"/>
                    <a:pt x="425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1"/>
            <p:cNvSpPr/>
            <p:nvPr/>
          </p:nvSpPr>
          <p:spPr>
            <a:xfrm>
              <a:off x="985400" y="3226050"/>
              <a:ext cx="21700" cy="42450"/>
            </a:xfrm>
            <a:custGeom>
              <a:avLst/>
              <a:gdLst/>
              <a:ahLst/>
              <a:cxnLst/>
              <a:rect l="l" t="t" r="r" b="b"/>
              <a:pathLst>
                <a:path w="868" h="1698" extrusionOk="0">
                  <a:moveTo>
                    <a:pt x="167" y="1"/>
                  </a:moveTo>
                  <a:cubicBezTo>
                    <a:pt x="148" y="1"/>
                    <a:pt x="130" y="19"/>
                    <a:pt x="111" y="56"/>
                  </a:cubicBezTo>
                  <a:lnTo>
                    <a:pt x="1" y="1200"/>
                  </a:lnTo>
                  <a:cubicBezTo>
                    <a:pt x="1" y="1347"/>
                    <a:pt x="38" y="1476"/>
                    <a:pt x="130" y="1568"/>
                  </a:cubicBezTo>
                  <a:cubicBezTo>
                    <a:pt x="222" y="1642"/>
                    <a:pt x="333" y="1697"/>
                    <a:pt x="462" y="1697"/>
                  </a:cubicBezTo>
                  <a:lnTo>
                    <a:pt x="480" y="1697"/>
                  </a:lnTo>
                  <a:lnTo>
                    <a:pt x="812" y="1661"/>
                  </a:lnTo>
                  <a:cubicBezTo>
                    <a:pt x="849" y="1661"/>
                    <a:pt x="867" y="1642"/>
                    <a:pt x="867" y="1605"/>
                  </a:cubicBezTo>
                  <a:cubicBezTo>
                    <a:pt x="849" y="1587"/>
                    <a:pt x="830" y="1568"/>
                    <a:pt x="812" y="1568"/>
                  </a:cubicBezTo>
                  <a:lnTo>
                    <a:pt x="480" y="1587"/>
                  </a:lnTo>
                  <a:cubicBezTo>
                    <a:pt x="464" y="1590"/>
                    <a:pt x="448" y="1591"/>
                    <a:pt x="431" y="1591"/>
                  </a:cubicBezTo>
                  <a:cubicBezTo>
                    <a:pt x="351" y="1591"/>
                    <a:pt x="265" y="1556"/>
                    <a:pt x="203" y="1495"/>
                  </a:cubicBezTo>
                  <a:cubicBezTo>
                    <a:pt x="130" y="1421"/>
                    <a:pt x="93" y="1310"/>
                    <a:pt x="111" y="1218"/>
                  </a:cubicBezTo>
                  <a:lnTo>
                    <a:pt x="222" y="56"/>
                  </a:lnTo>
                  <a:cubicBezTo>
                    <a:pt x="222" y="38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1"/>
            <p:cNvSpPr/>
            <p:nvPr/>
          </p:nvSpPr>
          <p:spPr>
            <a:xfrm>
              <a:off x="963725" y="3240750"/>
              <a:ext cx="12025" cy="12075"/>
            </a:xfrm>
            <a:custGeom>
              <a:avLst/>
              <a:gdLst/>
              <a:ahLst/>
              <a:cxnLst/>
              <a:rect l="l" t="t" r="r" b="b"/>
              <a:pathLst>
                <a:path w="481" h="483" extrusionOk="0">
                  <a:moveTo>
                    <a:pt x="231" y="1"/>
                  </a:moveTo>
                  <a:cubicBezTo>
                    <a:pt x="114" y="1"/>
                    <a:pt x="18" y="105"/>
                    <a:pt x="1" y="224"/>
                  </a:cubicBezTo>
                  <a:cubicBezTo>
                    <a:pt x="1" y="353"/>
                    <a:pt x="93" y="464"/>
                    <a:pt x="222" y="482"/>
                  </a:cubicBezTo>
                  <a:cubicBezTo>
                    <a:pt x="351" y="482"/>
                    <a:pt x="462" y="390"/>
                    <a:pt x="480" y="261"/>
                  </a:cubicBezTo>
                  <a:cubicBezTo>
                    <a:pt x="480" y="132"/>
                    <a:pt x="388" y="21"/>
                    <a:pt x="259" y="3"/>
                  </a:cubicBezTo>
                  <a:cubicBezTo>
                    <a:pt x="250" y="2"/>
                    <a:pt x="240" y="1"/>
                    <a:pt x="231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1"/>
            <p:cNvSpPr/>
            <p:nvPr/>
          </p:nvSpPr>
          <p:spPr>
            <a:xfrm>
              <a:off x="1005700" y="3317500"/>
              <a:ext cx="16150" cy="5275"/>
            </a:xfrm>
            <a:custGeom>
              <a:avLst/>
              <a:gdLst/>
              <a:ahLst/>
              <a:cxnLst/>
              <a:rect l="l" t="t" r="r" b="b"/>
              <a:pathLst>
                <a:path w="646" h="211" extrusionOk="0">
                  <a:moveTo>
                    <a:pt x="304" y="0"/>
                  </a:moveTo>
                  <a:cubicBezTo>
                    <a:pt x="152" y="0"/>
                    <a:pt x="37" y="68"/>
                    <a:pt x="37" y="68"/>
                  </a:cubicBezTo>
                  <a:cubicBezTo>
                    <a:pt x="18" y="86"/>
                    <a:pt x="0" y="105"/>
                    <a:pt x="18" y="142"/>
                  </a:cubicBezTo>
                  <a:cubicBezTo>
                    <a:pt x="18" y="142"/>
                    <a:pt x="37" y="160"/>
                    <a:pt x="55" y="160"/>
                  </a:cubicBezTo>
                  <a:lnTo>
                    <a:pt x="92" y="160"/>
                  </a:lnTo>
                  <a:cubicBezTo>
                    <a:pt x="92" y="149"/>
                    <a:pt x="184" y="99"/>
                    <a:pt x="300" y="99"/>
                  </a:cubicBezTo>
                  <a:cubicBezTo>
                    <a:pt x="380" y="99"/>
                    <a:pt x="471" y="122"/>
                    <a:pt x="553" y="197"/>
                  </a:cubicBezTo>
                  <a:cubicBezTo>
                    <a:pt x="562" y="206"/>
                    <a:pt x="576" y="211"/>
                    <a:pt x="590" y="211"/>
                  </a:cubicBezTo>
                  <a:cubicBezTo>
                    <a:pt x="604" y="211"/>
                    <a:pt x="618" y="206"/>
                    <a:pt x="627" y="197"/>
                  </a:cubicBezTo>
                  <a:cubicBezTo>
                    <a:pt x="645" y="178"/>
                    <a:pt x="645" y="142"/>
                    <a:pt x="627" y="123"/>
                  </a:cubicBezTo>
                  <a:cubicBezTo>
                    <a:pt x="518" y="29"/>
                    <a:pt x="403" y="0"/>
                    <a:pt x="304" y="0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1"/>
            <p:cNvSpPr/>
            <p:nvPr/>
          </p:nvSpPr>
          <p:spPr>
            <a:xfrm>
              <a:off x="1003375" y="3200100"/>
              <a:ext cx="49825" cy="19350"/>
            </a:xfrm>
            <a:custGeom>
              <a:avLst/>
              <a:gdLst/>
              <a:ahLst/>
              <a:cxnLst/>
              <a:rect l="l" t="t" r="r" b="b"/>
              <a:pathLst>
                <a:path w="1993" h="774" extrusionOk="0">
                  <a:moveTo>
                    <a:pt x="921" y="1"/>
                  </a:moveTo>
                  <a:cubicBezTo>
                    <a:pt x="557" y="1"/>
                    <a:pt x="264" y="134"/>
                    <a:pt x="148" y="283"/>
                  </a:cubicBezTo>
                  <a:cubicBezTo>
                    <a:pt x="1" y="430"/>
                    <a:pt x="38" y="559"/>
                    <a:pt x="148" y="615"/>
                  </a:cubicBezTo>
                  <a:cubicBezTo>
                    <a:pt x="259" y="689"/>
                    <a:pt x="406" y="670"/>
                    <a:pt x="554" y="689"/>
                  </a:cubicBezTo>
                  <a:cubicBezTo>
                    <a:pt x="702" y="689"/>
                    <a:pt x="849" y="689"/>
                    <a:pt x="978" y="707"/>
                  </a:cubicBezTo>
                  <a:cubicBezTo>
                    <a:pt x="1107" y="707"/>
                    <a:pt x="1255" y="725"/>
                    <a:pt x="1402" y="744"/>
                  </a:cubicBezTo>
                  <a:cubicBezTo>
                    <a:pt x="1492" y="755"/>
                    <a:pt x="1582" y="773"/>
                    <a:pt x="1667" y="773"/>
                  </a:cubicBezTo>
                  <a:cubicBezTo>
                    <a:pt x="1722" y="773"/>
                    <a:pt x="1776" y="766"/>
                    <a:pt x="1826" y="744"/>
                  </a:cubicBezTo>
                  <a:cubicBezTo>
                    <a:pt x="1937" y="707"/>
                    <a:pt x="1992" y="578"/>
                    <a:pt x="1882" y="412"/>
                  </a:cubicBezTo>
                  <a:cubicBezTo>
                    <a:pt x="1771" y="246"/>
                    <a:pt x="1476" y="43"/>
                    <a:pt x="1052" y="6"/>
                  </a:cubicBezTo>
                  <a:cubicBezTo>
                    <a:pt x="1007" y="2"/>
                    <a:pt x="964" y="1"/>
                    <a:pt x="9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1"/>
            <p:cNvSpPr/>
            <p:nvPr/>
          </p:nvSpPr>
          <p:spPr>
            <a:xfrm>
              <a:off x="944825" y="3210100"/>
              <a:ext cx="33225" cy="17500"/>
            </a:xfrm>
            <a:custGeom>
              <a:avLst/>
              <a:gdLst/>
              <a:ahLst/>
              <a:cxnLst/>
              <a:rect l="l" t="t" r="r" b="b"/>
              <a:pathLst>
                <a:path w="1329" h="700" extrusionOk="0">
                  <a:moveTo>
                    <a:pt x="802" y="0"/>
                  </a:moveTo>
                  <a:cubicBezTo>
                    <a:pt x="729" y="0"/>
                    <a:pt x="652" y="9"/>
                    <a:pt x="573" y="30"/>
                  </a:cubicBezTo>
                  <a:cubicBezTo>
                    <a:pt x="277" y="104"/>
                    <a:pt x="112" y="289"/>
                    <a:pt x="56" y="436"/>
                  </a:cubicBezTo>
                  <a:cubicBezTo>
                    <a:pt x="1" y="584"/>
                    <a:pt x="56" y="676"/>
                    <a:pt x="148" y="694"/>
                  </a:cubicBezTo>
                  <a:cubicBezTo>
                    <a:pt x="165" y="698"/>
                    <a:pt x="182" y="699"/>
                    <a:pt x="199" y="699"/>
                  </a:cubicBezTo>
                  <a:cubicBezTo>
                    <a:pt x="274" y="699"/>
                    <a:pt x="350" y="669"/>
                    <a:pt x="425" y="639"/>
                  </a:cubicBezTo>
                  <a:cubicBezTo>
                    <a:pt x="536" y="602"/>
                    <a:pt x="628" y="584"/>
                    <a:pt x="702" y="547"/>
                  </a:cubicBezTo>
                  <a:cubicBezTo>
                    <a:pt x="794" y="528"/>
                    <a:pt x="904" y="510"/>
                    <a:pt x="997" y="491"/>
                  </a:cubicBezTo>
                  <a:cubicBezTo>
                    <a:pt x="1089" y="473"/>
                    <a:pt x="1200" y="454"/>
                    <a:pt x="1273" y="399"/>
                  </a:cubicBezTo>
                  <a:cubicBezTo>
                    <a:pt x="1329" y="344"/>
                    <a:pt x="1329" y="233"/>
                    <a:pt x="1218" y="123"/>
                  </a:cubicBezTo>
                  <a:cubicBezTo>
                    <a:pt x="1139" y="57"/>
                    <a:pt x="985" y="0"/>
                    <a:pt x="8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1"/>
            <p:cNvSpPr/>
            <p:nvPr/>
          </p:nvSpPr>
          <p:spPr>
            <a:xfrm>
              <a:off x="1014900" y="3236600"/>
              <a:ext cx="13875" cy="13050"/>
            </a:xfrm>
            <a:custGeom>
              <a:avLst/>
              <a:gdLst/>
              <a:ahLst/>
              <a:cxnLst/>
              <a:rect l="l" t="t" r="r" b="b"/>
              <a:pathLst>
                <a:path w="555" h="522" extrusionOk="0">
                  <a:moveTo>
                    <a:pt x="273" y="1"/>
                  </a:moveTo>
                  <a:cubicBezTo>
                    <a:pt x="263" y="1"/>
                    <a:pt x="252" y="1"/>
                    <a:pt x="241" y="3"/>
                  </a:cubicBezTo>
                  <a:cubicBezTo>
                    <a:pt x="93" y="21"/>
                    <a:pt x="1" y="151"/>
                    <a:pt x="19" y="298"/>
                  </a:cubicBezTo>
                  <a:cubicBezTo>
                    <a:pt x="36" y="433"/>
                    <a:pt x="146" y="522"/>
                    <a:pt x="277" y="522"/>
                  </a:cubicBezTo>
                  <a:cubicBezTo>
                    <a:pt x="289" y="522"/>
                    <a:pt x="302" y="521"/>
                    <a:pt x="314" y="519"/>
                  </a:cubicBezTo>
                  <a:cubicBezTo>
                    <a:pt x="462" y="501"/>
                    <a:pt x="554" y="353"/>
                    <a:pt x="536" y="224"/>
                  </a:cubicBezTo>
                  <a:cubicBezTo>
                    <a:pt x="502" y="89"/>
                    <a:pt x="391" y="1"/>
                    <a:pt x="273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1"/>
            <p:cNvSpPr/>
            <p:nvPr/>
          </p:nvSpPr>
          <p:spPr>
            <a:xfrm>
              <a:off x="1017675" y="3248275"/>
              <a:ext cx="11100" cy="2700"/>
            </a:xfrm>
            <a:custGeom>
              <a:avLst/>
              <a:gdLst/>
              <a:ahLst/>
              <a:cxnLst/>
              <a:rect l="l" t="t" r="r" b="b"/>
              <a:pathLst>
                <a:path w="444" h="108" extrusionOk="0">
                  <a:moveTo>
                    <a:pt x="248" y="1"/>
                  </a:moveTo>
                  <a:cubicBezTo>
                    <a:pt x="172" y="1"/>
                    <a:pt x="83" y="25"/>
                    <a:pt x="0" y="108"/>
                  </a:cubicBezTo>
                  <a:lnTo>
                    <a:pt x="443" y="52"/>
                  </a:lnTo>
                  <a:cubicBezTo>
                    <a:pt x="443" y="52"/>
                    <a:pt x="359" y="1"/>
                    <a:pt x="24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1"/>
            <p:cNvSpPr/>
            <p:nvPr/>
          </p:nvSpPr>
          <p:spPr>
            <a:xfrm>
              <a:off x="1016300" y="3246850"/>
              <a:ext cx="13850" cy="5500"/>
            </a:xfrm>
            <a:custGeom>
              <a:avLst/>
              <a:gdLst/>
              <a:ahLst/>
              <a:cxnLst/>
              <a:rect l="l" t="t" r="r" b="b"/>
              <a:pathLst>
                <a:path w="554" h="220" extrusionOk="0">
                  <a:moveTo>
                    <a:pt x="322" y="1"/>
                  </a:moveTo>
                  <a:cubicBezTo>
                    <a:pt x="225" y="1"/>
                    <a:pt x="114" y="32"/>
                    <a:pt x="19" y="128"/>
                  </a:cubicBezTo>
                  <a:cubicBezTo>
                    <a:pt x="0" y="146"/>
                    <a:pt x="0" y="183"/>
                    <a:pt x="19" y="202"/>
                  </a:cubicBezTo>
                  <a:cubicBezTo>
                    <a:pt x="37" y="220"/>
                    <a:pt x="37" y="220"/>
                    <a:pt x="55" y="220"/>
                  </a:cubicBezTo>
                  <a:cubicBezTo>
                    <a:pt x="74" y="220"/>
                    <a:pt x="74" y="220"/>
                    <a:pt x="92" y="202"/>
                  </a:cubicBezTo>
                  <a:cubicBezTo>
                    <a:pt x="169" y="125"/>
                    <a:pt x="249" y="102"/>
                    <a:pt x="316" y="102"/>
                  </a:cubicBezTo>
                  <a:cubicBezTo>
                    <a:pt x="411" y="102"/>
                    <a:pt x="480" y="146"/>
                    <a:pt x="480" y="146"/>
                  </a:cubicBezTo>
                  <a:cubicBezTo>
                    <a:pt x="485" y="152"/>
                    <a:pt x="492" y="154"/>
                    <a:pt x="500" y="154"/>
                  </a:cubicBezTo>
                  <a:cubicBezTo>
                    <a:pt x="518" y="154"/>
                    <a:pt x="540" y="141"/>
                    <a:pt x="553" y="128"/>
                  </a:cubicBezTo>
                  <a:cubicBezTo>
                    <a:pt x="553" y="109"/>
                    <a:pt x="553" y="72"/>
                    <a:pt x="535" y="54"/>
                  </a:cubicBezTo>
                  <a:cubicBezTo>
                    <a:pt x="491" y="27"/>
                    <a:pt x="412" y="1"/>
                    <a:pt x="322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1"/>
            <p:cNvSpPr/>
            <p:nvPr/>
          </p:nvSpPr>
          <p:spPr>
            <a:xfrm>
              <a:off x="964650" y="3252650"/>
              <a:ext cx="10175" cy="1550"/>
            </a:xfrm>
            <a:custGeom>
              <a:avLst/>
              <a:gdLst/>
              <a:ahLst/>
              <a:cxnLst/>
              <a:rect l="l" t="t" r="r" b="b"/>
              <a:pathLst>
                <a:path w="407" h="62" extrusionOk="0">
                  <a:moveTo>
                    <a:pt x="238" y="1"/>
                  </a:moveTo>
                  <a:cubicBezTo>
                    <a:pt x="166" y="1"/>
                    <a:pt x="80" y="14"/>
                    <a:pt x="1" y="62"/>
                  </a:cubicBezTo>
                  <a:lnTo>
                    <a:pt x="407" y="25"/>
                  </a:lnTo>
                  <a:cubicBezTo>
                    <a:pt x="407" y="25"/>
                    <a:pt x="334" y="1"/>
                    <a:pt x="23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1"/>
            <p:cNvSpPr/>
            <p:nvPr/>
          </p:nvSpPr>
          <p:spPr>
            <a:xfrm>
              <a:off x="963275" y="3251350"/>
              <a:ext cx="12925" cy="4250"/>
            </a:xfrm>
            <a:custGeom>
              <a:avLst/>
              <a:gdLst/>
              <a:ahLst/>
              <a:cxnLst/>
              <a:rect l="l" t="t" r="r" b="b"/>
              <a:pathLst>
                <a:path w="517" h="170" extrusionOk="0">
                  <a:moveTo>
                    <a:pt x="311" y="1"/>
                  </a:moveTo>
                  <a:cubicBezTo>
                    <a:pt x="231" y="1"/>
                    <a:pt x="132" y="17"/>
                    <a:pt x="37" y="77"/>
                  </a:cubicBezTo>
                  <a:cubicBezTo>
                    <a:pt x="19" y="77"/>
                    <a:pt x="1" y="114"/>
                    <a:pt x="19" y="132"/>
                  </a:cubicBezTo>
                  <a:cubicBezTo>
                    <a:pt x="37" y="151"/>
                    <a:pt x="37" y="169"/>
                    <a:pt x="56" y="169"/>
                  </a:cubicBezTo>
                  <a:cubicBezTo>
                    <a:pt x="74" y="169"/>
                    <a:pt x="74" y="169"/>
                    <a:pt x="93" y="151"/>
                  </a:cubicBezTo>
                  <a:cubicBezTo>
                    <a:pt x="163" y="111"/>
                    <a:pt x="237" y="99"/>
                    <a:pt x="299" y="99"/>
                  </a:cubicBezTo>
                  <a:cubicBezTo>
                    <a:pt x="382" y="99"/>
                    <a:pt x="443" y="122"/>
                    <a:pt x="443" y="132"/>
                  </a:cubicBezTo>
                  <a:cubicBezTo>
                    <a:pt x="480" y="132"/>
                    <a:pt x="498" y="114"/>
                    <a:pt x="517" y="95"/>
                  </a:cubicBezTo>
                  <a:cubicBezTo>
                    <a:pt x="517" y="58"/>
                    <a:pt x="498" y="40"/>
                    <a:pt x="480" y="22"/>
                  </a:cubicBezTo>
                  <a:cubicBezTo>
                    <a:pt x="470" y="22"/>
                    <a:pt x="403" y="1"/>
                    <a:pt x="311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1"/>
            <p:cNvSpPr/>
            <p:nvPr/>
          </p:nvSpPr>
          <p:spPr>
            <a:xfrm>
              <a:off x="1006150" y="3268125"/>
              <a:ext cx="38750" cy="26100"/>
            </a:xfrm>
            <a:custGeom>
              <a:avLst/>
              <a:gdLst/>
              <a:ahLst/>
              <a:cxnLst/>
              <a:rect l="l" t="t" r="r" b="b"/>
              <a:pathLst>
                <a:path w="1550" h="1044" extrusionOk="0">
                  <a:moveTo>
                    <a:pt x="1081" y="1"/>
                  </a:moveTo>
                  <a:cubicBezTo>
                    <a:pt x="1025" y="1"/>
                    <a:pt x="967" y="25"/>
                    <a:pt x="922" y="70"/>
                  </a:cubicBezTo>
                  <a:cubicBezTo>
                    <a:pt x="812" y="199"/>
                    <a:pt x="535" y="439"/>
                    <a:pt x="148" y="512"/>
                  </a:cubicBezTo>
                  <a:cubicBezTo>
                    <a:pt x="37" y="531"/>
                    <a:pt x="0" y="641"/>
                    <a:pt x="56" y="734"/>
                  </a:cubicBezTo>
                  <a:cubicBezTo>
                    <a:pt x="133" y="862"/>
                    <a:pt x="290" y="1043"/>
                    <a:pt x="545" y="1043"/>
                  </a:cubicBezTo>
                  <a:cubicBezTo>
                    <a:pt x="657" y="1043"/>
                    <a:pt x="789" y="1008"/>
                    <a:pt x="941" y="918"/>
                  </a:cubicBezTo>
                  <a:cubicBezTo>
                    <a:pt x="1549" y="568"/>
                    <a:pt x="1402" y="143"/>
                    <a:pt x="1181" y="33"/>
                  </a:cubicBezTo>
                  <a:cubicBezTo>
                    <a:pt x="1152" y="11"/>
                    <a:pt x="1117" y="1"/>
                    <a:pt x="1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1"/>
            <p:cNvSpPr/>
            <p:nvPr/>
          </p:nvSpPr>
          <p:spPr>
            <a:xfrm>
              <a:off x="1004300" y="3329775"/>
              <a:ext cx="64575" cy="52600"/>
            </a:xfrm>
            <a:custGeom>
              <a:avLst/>
              <a:gdLst/>
              <a:ahLst/>
              <a:cxnLst/>
              <a:rect l="l" t="t" r="r" b="b"/>
              <a:pathLst>
                <a:path w="2583" h="2104" extrusionOk="0">
                  <a:moveTo>
                    <a:pt x="2582" y="1"/>
                  </a:moveTo>
                  <a:cubicBezTo>
                    <a:pt x="2121" y="904"/>
                    <a:pt x="1" y="923"/>
                    <a:pt x="1" y="923"/>
                  </a:cubicBezTo>
                  <a:lnTo>
                    <a:pt x="204" y="2103"/>
                  </a:lnTo>
                  <a:cubicBezTo>
                    <a:pt x="2435" y="1900"/>
                    <a:pt x="2582" y="1"/>
                    <a:pt x="2582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1"/>
            <p:cNvSpPr/>
            <p:nvPr/>
          </p:nvSpPr>
          <p:spPr>
            <a:xfrm>
              <a:off x="973875" y="3377400"/>
              <a:ext cx="74700" cy="91375"/>
            </a:xfrm>
            <a:custGeom>
              <a:avLst/>
              <a:gdLst/>
              <a:ahLst/>
              <a:cxnLst/>
              <a:rect l="l" t="t" r="r" b="b"/>
              <a:pathLst>
                <a:path w="2988" h="3655" extrusionOk="0">
                  <a:moveTo>
                    <a:pt x="829" y="1"/>
                  </a:moveTo>
                  <a:cubicBezTo>
                    <a:pt x="706" y="1"/>
                    <a:pt x="585" y="116"/>
                    <a:pt x="572" y="290"/>
                  </a:cubicBezTo>
                  <a:lnTo>
                    <a:pt x="74" y="1581"/>
                  </a:lnTo>
                  <a:cubicBezTo>
                    <a:pt x="1" y="1729"/>
                    <a:pt x="38" y="1895"/>
                    <a:pt x="148" y="2024"/>
                  </a:cubicBezTo>
                  <a:lnTo>
                    <a:pt x="1457" y="3517"/>
                  </a:lnTo>
                  <a:cubicBezTo>
                    <a:pt x="1508" y="3608"/>
                    <a:pt x="1590" y="3654"/>
                    <a:pt x="1673" y="3654"/>
                  </a:cubicBezTo>
                  <a:cubicBezTo>
                    <a:pt x="1743" y="3654"/>
                    <a:pt x="1813" y="3621"/>
                    <a:pt x="1863" y="3554"/>
                  </a:cubicBezTo>
                  <a:lnTo>
                    <a:pt x="2988" y="2153"/>
                  </a:lnTo>
                  <a:lnTo>
                    <a:pt x="996" y="87"/>
                  </a:lnTo>
                  <a:cubicBezTo>
                    <a:pt x="948" y="27"/>
                    <a:pt x="889" y="1"/>
                    <a:pt x="829" y="1"/>
                  </a:cubicBezTo>
                  <a:close/>
                </a:path>
              </a:pathLst>
            </a:custGeom>
            <a:solidFill>
              <a:srgbClr val="8E7CC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1"/>
            <p:cNvSpPr/>
            <p:nvPr/>
          </p:nvSpPr>
          <p:spPr>
            <a:xfrm>
              <a:off x="972950" y="3376000"/>
              <a:ext cx="77025" cy="93950"/>
            </a:xfrm>
            <a:custGeom>
              <a:avLst/>
              <a:gdLst/>
              <a:ahLst/>
              <a:cxnLst/>
              <a:rect l="l" t="t" r="r" b="b"/>
              <a:pathLst>
                <a:path w="3081" h="3758" extrusionOk="0">
                  <a:moveTo>
                    <a:pt x="884" y="106"/>
                  </a:moveTo>
                  <a:cubicBezTo>
                    <a:pt x="925" y="106"/>
                    <a:pt x="961" y="126"/>
                    <a:pt x="997" y="162"/>
                  </a:cubicBezTo>
                  <a:lnTo>
                    <a:pt x="2951" y="2209"/>
                  </a:lnTo>
                  <a:lnTo>
                    <a:pt x="1863" y="3573"/>
                  </a:lnTo>
                  <a:cubicBezTo>
                    <a:pt x="1808" y="3629"/>
                    <a:pt x="1753" y="3666"/>
                    <a:pt x="1697" y="3666"/>
                  </a:cubicBezTo>
                  <a:cubicBezTo>
                    <a:pt x="1623" y="3666"/>
                    <a:pt x="1568" y="3629"/>
                    <a:pt x="1531" y="3555"/>
                  </a:cubicBezTo>
                  <a:lnTo>
                    <a:pt x="222" y="2043"/>
                  </a:lnTo>
                  <a:cubicBezTo>
                    <a:pt x="130" y="1932"/>
                    <a:pt x="93" y="1785"/>
                    <a:pt x="148" y="1656"/>
                  </a:cubicBezTo>
                  <a:lnTo>
                    <a:pt x="665" y="365"/>
                  </a:lnTo>
                  <a:cubicBezTo>
                    <a:pt x="665" y="346"/>
                    <a:pt x="665" y="346"/>
                    <a:pt x="665" y="346"/>
                  </a:cubicBezTo>
                  <a:cubicBezTo>
                    <a:pt x="665" y="236"/>
                    <a:pt x="720" y="143"/>
                    <a:pt x="812" y="125"/>
                  </a:cubicBezTo>
                  <a:cubicBezTo>
                    <a:pt x="838" y="112"/>
                    <a:pt x="862" y="106"/>
                    <a:pt x="884" y="106"/>
                  </a:cubicBezTo>
                  <a:close/>
                  <a:moveTo>
                    <a:pt x="860" y="0"/>
                  </a:moveTo>
                  <a:cubicBezTo>
                    <a:pt x="832" y="0"/>
                    <a:pt x="804" y="5"/>
                    <a:pt x="775" y="14"/>
                  </a:cubicBezTo>
                  <a:cubicBezTo>
                    <a:pt x="665" y="70"/>
                    <a:pt x="572" y="180"/>
                    <a:pt x="554" y="328"/>
                  </a:cubicBezTo>
                  <a:lnTo>
                    <a:pt x="56" y="1619"/>
                  </a:lnTo>
                  <a:cubicBezTo>
                    <a:pt x="1" y="1785"/>
                    <a:pt x="19" y="1969"/>
                    <a:pt x="148" y="2117"/>
                  </a:cubicBezTo>
                  <a:lnTo>
                    <a:pt x="1458" y="3610"/>
                  </a:lnTo>
                  <a:cubicBezTo>
                    <a:pt x="1513" y="3702"/>
                    <a:pt x="1587" y="3758"/>
                    <a:pt x="1697" y="3758"/>
                  </a:cubicBezTo>
                  <a:cubicBezTo>
                    <a:pt x="1789" y="3758"/>
                    <a:pt x="1882" y="3721"/>
                    <a:pt x="1937" y="3629"/>
                  </a:cubicBezTo>
                  <a:lnTo>
                    <a:pt x="3062" y="2246"/>
                  </a:lnTo>
                  <a:cubicBezTo>
                    <a:pt x="3080" y="2227"/>
                    <a:pt x="3080" y="2190"/>
                    <a:pt x="3062" y="2172"/>
                  </a:cubicBezTo>
                  <a:lnTo>
                    <a:pt x="1070" y="107"/>
                  </a:lnTo>
                  <a:cubicBezTo>
                    <a:pt x="1016" y="38"/>
                    <a:pt x="941" y="0"/>
                    <a:pt x="86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1"/>
            <p:cNvSpPr/>
            <p:nvPr/>
          </p:nvSpPr>
          <p:spPr>
            <a:xfrm>
              <a:off x="1042100" y="3370625"/>
              <a:ext cx="101925" cy="105525"/>
            </a:xfrm>
            <a:custGeom>
              <a:avLst/>
              <a:gdLst/>
              <a:ahLst/>
              <a:cxnLst/>
              <a:rect l="l" t="t" r="r" b="b"/>
              <a:pathLst>
                <a:path w="4077" h="4221" extrusionOk="0">
                  <a:moveTo>
                    <a:pt x="3062" y="1"/>
                  </a:moveTo>
                  <a:cubicBezTo>
                    <a:pt x="3012" y="1"/>
                    <a:pt x="2959" y="15"/>
                    <a:pt x="2914" y="45"/>
                  </a:cubicBezTo>
                  <a:lnTo>
                    <a:pt x="1" y="2442"/>
                  </a:lnTo>
                  <a:lnTo>
                    <a:pt x="1716" y="4120"/>
                  </a:lnTo>
                  <a:cubicBezTo>
                    <a:pt x="1800" y="4188"/>
                    <a:pt x="1903" y="4220"/>
                    <a:pt x="2005" y="4220"/>
                  </a:cubicBezTo>
                  <a:cubicBezTo>
                    <a:pt x="2126" y="4220"/>
                    <a:pt x="2244" y="4174"/>
                    <a:pt x="2324" y="4083"/>
                  </a:cubicBezTo>
                  <a:lnTo>
                    <a:pt x="3947" y="2166"/>
                  </a:lnTo>
                  <a:cubicBezTo>
                    <a:pt x="4058" y="2037"/>
                    <a:pt x="4076" y="1834"/>
                    <a:pt x="4002" y="1668"/>
                  </a:cubicBezTo>
                  <a:lnTo>
                    <a:pt x="3228" y="100"/>
                  </a:lnTo>
                  <a:cubicBezTo>
                    <a:pt x="3206" y="34"/>
                    <a:pt x="3137" y="1"/>
                    <a:pt x="3062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1"/>
            <p:cNvSpPr/>
            <p:nvPr/>
          </p:nvSpPr>
          <p:spPr>
            <a:xfrm>
              <a:off x="1040725" y="3369250"/>
              <a:ext cx="104675" cy="108550"/>
            </a:xfrm>
            <a:custGeom>
              <a:avLst/>
              <a:gdLst/>
              <a:ahLst/>
              <a:cxnLst/>
              <a:rect l="l" t="t" r="r" b="b"/>
              <a:pathLst>
                <a:path w="4187" h="4342" extrusionOk="0">
                  <a:moveTo>
                    <a:pt x="3154" y="100"/>
                  </a:moveTo>
                  <a:cubicBezTo>
                    <a:pt x="3191" y="118"/>
                    <a:pt x="3228" y="137"/>
                    <a:pt x="3246" y="174"/>
                  </a:cubicBezTo>
                  <a:lnTo>
                    <a:pt x="4020" y="1760"/>
                  </a:lnTo>
                  <a:cubicBezTo>
                    <a:pt x="4076" y="1889"/>
                    <a:pt x="4057" y="2073"/>
                    <a:pt x="3965" y="2202"/>
                  </a:cubicBezTo>
                  <a:lnTo>
                    <a:pt x="2342" y="4101"/>
                  </a:lnTo>
                  <a:cubicBezTo>
                    <a:pt x="2287" y="4175"/>
                    <a:pt x="2195" y="4231"/>
                    <a:pt x="2103" y="4231"/>
                  </a:cubicBezTo>
                  <a:cubicBezTo>
                    <a:pt x="1992" y="4231"/>
                    <a:pt x="1881" y="4212"/>
                    <a:pt x="1808" y="4138"/>
                  </a:cubicBezTo>
                  <a:lnTo>
                    <a:pt x="130" y="2497"/>
                  </a:lnTo>
                  <a:lnTo>
                    <a:pt x="3006" y="137"/>
                  </a:lnTo>
                  <a:cubicBezTo>
                    <a:pt x="3043" y="118"/>
                    <a:pt x="3080" y="100"/>
                    <a:pt x="3117" y="100"/>
                  </a:cubicBezTo>
                  <a:close/>
                  <a:moveTo>
                    <a:pt x="3106" y="1"/>
                  </a:moveTo>
                  <a:cubicBezTo>
                    <a:pt x="3044" y="1"/>
                    <a:pt x="2992" y="22"/>
                    <a:pt x="2951" y="63"/>
                  </a:cubicBezTo>
                  <a:lnTo>
                    <a:pt x="19" y="2442"/>
                  </a:lnTo>
                  <a:cubicBezTo>
                    <a:pt x="19" y="2460"/>
                    <a:pt x="0" y="2479"/>
                    <a:pt x="0" y="2479"/>
                  </a:cubicBezTo>
                  <a:cubicBezTo>
                    <a:pt x="0" y="2497"/>
                    <a:pt x="19" y="2516"/>
                    <a:pt x="19" y="2534"/>
                  </a:cubicBezTo>
                  <a:lnTo>
                    <a:pt x="1734" y="4212"/>
                  </a:lnTo>
                  <a:cubicBezTo>
                    <a:pt x="1826" y="4286"/>
                    <a:pt x="1937" y="4341"/>
                    <a:pt x="2066" y="4341"/>
                  </a:cubicBezTo>
                  <a:cubicBezTo>
                    <a:pt x="2066" y="4341"/>
                    <a:pt x="2084" y="4323"/>
                    <a:pt x="2103" y="4323"/>
                  </a:cubicBezTo>
                  <a:cubicBezTo>
                    <a:pt x="2232" y="4323"/>
                    <a:pt x="2342" y="4267"/>
                    <a:pt x="2416" y="4175"/>
                  </a:cubicBezTo>
                  <a:lnTo>
                    <a:pt x="4039" y="2257"/>
                  </a:lnTo>
                  <a:cubicBezTo>
                    <a:pt x="4168" y="2110"/>
                    <a:pt x="4186" y="1889"/>
                    <a:pt x="4094" y="1704"/>
                  </a:cubicBezTo>
                  <a:lnTo>
                    <a:pt x="3338" y="137"/>
                  </a:lnTo>
                  <a:cubicBezTo>
                    <a:pt x="3301" y="63"/>
                    <a:pt x="3246" y="26"/>
                    <a:pt x="3172" y="8"/>
                  </a:cubicBezTo>
                  <a:cubicBezTo>
                    <a:pt x="3149" y="3"/>
                    <a:pt x="3127" y="1"/>
                    <a:pt x="3106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1"/>
            <p:cNvSpPr/>
            <p:nvPr/>
          </p:nvSpPr>
          <p:spPr>
            <a:xfrm>
              <a:off x="994625" y="3437200"/>
              <a:ext cx="134625" cy="41975"/>
            </a:xfrm>
            <a:custGeom>
              <a:avLst/>
              <a:gdLst/>
              <a:ahLst/>
              <a:cxnLst/>
              <a:rect l="l" t="t" r="r" b="b"/>
              <a:pathLst>
                <a:path w="5385" h="1679" extrusionOk="0">
                  <a:moveTo>
                    <a:pt x="1992" y="0"/>
                  </a:moveTo>
                  <a:cubicBezTo>
                    <a:pt x="1918" y="19"/>
                    <a:pt x="1863" y="37"/>
                    <a:pt x="1844" y="93"/>
                  </a:cubicBezTo>
                  <a:lnTo>
                    <a:pt x="1052" y="1162"/>
                  </a:lnTo>
                  <a:cubicBezTo>
                    <a:pt x="996" y="1236"/>
                    <a:pt x="904" y="1291"/>
                    <a:pt x="812" y="1291"/>
                  </a:cubicBezTo>
                  <a:cubicBezTo>
                    <a:pt x="720" y="1291"/>
                    <a:pt x="627" y="1254"/>
                    <a:pt x="572" y="1181"/>
                  </a:cubicBezTo>
                  <a:lnTo>
                    <a:pt x="93" y="591"/>
                  </a:lnTo>
                  <a:cubicBezTo>
                    <a:pt x="82" y="569"/>
                    <a:pt x="71" y="560"/>
                    <a:pt x="57" y="560"/>
                  </a:cubicBezTo>
                  <a:cubicBezTo>
                    <a:pt x="46" y="560"/>
                    <a:pt x="34" y="564"/>
                    <a:pt x="19" y="572"/>
                  </a:cubicBezTo>
                  <a:cubicBezTo>
                    <a:pt x="0" y="591"/>
                    <a:pt x="0" y="627"/>
                    <a:pt x="19" y="646"/>
                  </a:cubicBezTo>
                  <a:lnTo>
                    <a:pt x="498" y="1236"/>
                  </a:lnTo>
                  <a:cubicBezTo>
                    <a:pt x="572" y="1328"/>
                    <a:pt x="701" y="1383"/>
                    <a:pt x="812" y="1383"/>
                  </a:cubicBezTo>
                  <a:cubicBezTo>
                    <a:pt x="941" y="1383"/>
                    <a:pt x="1070" y="1328"/>
                    <a:pt x="1144" y="1218"/>
                  </a:cubicBezTo>
                  <a:lnTo>
                    <a:pt x="1918" y="148"/>
                  </a:lnTo>
                  <a:cubicBezTo>
                    <a:pt x="1937" y="130"/>
                    <a:pt x="1955" y="111"/>
                    <a:pt x="1992" y="111"/>
                  </a:cubicBezTo>
                  <a:cubicBezTo>
                    <a:pt x="2003" y="106"/>
                    <a:pt x="2014" y="103"/>
                    <a:pt x="2024" y="103"/>
                  </a:cubicBezTo>
                  <a:cubicBezTo>
                    <a:pt x="2049" y="103"/>
                    <a:pt x="2071" y="117"/>
                    <a:pt x="2084" y="130"/>
                  </a:cubicBezTo>
                  <a:lnTo>
                    <a:pt x="3523" y="1531"/>
                  </a:lnTo>
                  <a:cubicBezTo>
                    <a:pt x="3615" y="1623"/>
                    <a:pt x="3744" y="1679"/>
                    <a:pt x="3891" y="1679"/>
                  </a:cubicBezTo>
                  <a:lnTo>
                    <a:pt x="3910" y="1679"/>
                  </a:lnTo>
                  <a:cubicBezTo>
                    <a:pt x="4057" y="1660"/>
                    <a:pt x="4186" y="1605"/>
                    <a:pt x="4279" y="1476"/>
                  </a:cubicBezTo>
                  <a:lnTo>
                    <a:pt x="5385" y="130"/>
                  </a:lnTo>
                  <a:cubicBezTo>
                    <a:pt x="5385" y="111"/>
                    <a:pt x="5385" y="93"/>
                    <a:pt x="5367" y="74"/>
                  </a:cubicBezTo>
                  <a:cubicBezTo>
                    <a:pt x="5357" y="65"/>
                    <a:pt x="5344" y="60"/>
                    <a:pt x="5330" y="60"/>
                  </a:cubicBezTo>
                  <a:cubicBezTo>
                    <a:pt x="5316" y="60"/>
                    <a:pt x="5302" y="65"/>
                    <a:pt x="5293" y="74"/>
                  </a:cubicBezTo>
                  <a:lnTo>
                    <a:pt x="4205" y="1420"/>
                  </a:lnTo>
                  <a:cubicBezTo>
                    <a:pt x="4131" y="1513"/>
                    <a:pt x="4020" y="1568"/>
                    <a:pt x="3910" y="1568"/>
                  </a:cubicBezTo>
                  <a:cubicBezTo>
                    <a:pt x="3893" y="1570"/>
                    <a:pt x="3876" y="1571"/>
                    <a:pt x="3860" y="1571"/>
                  </a:cubicBezTo>
                  <a:cubicBezTo>
                    <a:pt x="3752" y="1571"/>
                    <a:pt x="3660" y="1521"/>
                    <a:pt x="3596" y="1457"/>
                  </a:cubicBezTo>
                  <a:lnTo>
                    <a:pt x="2158" y="56"/>
                  </a:lnTo>
                  <a:cubicBezTo>
                    <a:pt x="2103" y="19"/>
                    <a:pt x="2047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1"/>
            <p:cNvSpPr/>
            <p:nvPr/>
          </p:nvSpPr>
          <p:spPr>
            <a:xfrm>
              <a:off x="1084525" y="345380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77" y="93"/>
                  </a:moveTo>
                  <a:cubicBezTo>
                    <a:pt x="369" y="93"/>
                    <a:pt x="443" y="166"/>
                    <a:pt x="443" y="258"/>
                  </a:cubicBezTo>
                  <a:cubicBezTo>
                    <a:pt x="443" y="351"/>
                    <a:pt x="369" y="424"/>
                    <a:pt x="277" y="424"/>
                  </a:cubicBezTo>
                  <a:cubicBezTo>
                    <a:pt x="185" y="424"/>
                    <a:pt x="111" y="351"/>
                    <a:pt x="111" y="258"/>
                  </a:cubicBezTo>
                  <a:cubicBezTo>
                    <a:pt x="111" y="166"/>
                    <a:pt x="185" y="93"/>
                    <a:pt x="277" y="93"/>
                  </a:cubicBezTo>
                  <a:close/>
                  <a:moveTo>
                    <a:pt x="277" y="0"/>
                  </a:moveTo>
                  <a:cubicBezTo>
                    <a:pt x="129" y="0"/>
                    <a:pt x="0" y="111"/>
                    <a:pt x="0" y="258"/>
                  </a:cubicBezTo>
                  <a:cubicBezTo>
                    <a:pt x="0" y="406"/>
                    <a:pt x="129" y="535"/>
                    <a:pt x="277" y="535"/>
                  </a:cubicBezTo>
                  <a:cubicBezTo>
                    <a:pt x="424" y="535"/>
                    <a:pt x="535" y="406"/>
                    <a:pt x="535" y="258"/>
                  </a:cubicBezTo>
                  <a:cubicBezTo>
                    <a:pt x="535" y="111"/>
                    <a:pt x="42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1"/>
            <p:cNvSpPr/>
            <p:nvPr/>
          </p:nvSpPr>
          <p:spPr>
            <a:xfrm>
              <a:off x="1078525" y="3458225"/>
              <a:ext cx="17550" cy="58300"/>
            </a:xfrm>
            <a:custGeom>
              <a:avLst/>
              <a:gdLst/>
              <a:ahLst/>
              <a:cxnLst/>
              <a:rect l="l" t="t" r="r" b="b"/>
              <a:pathLst>
                <a:path w="702" h="2332" extrusionOk="0">
                  <a:moveTo>
                    <a:pt x="470" y="0"/>
                  </a:moveTo>
                  <a:cubicBezTo>
                    <a:pt x="451" y="0"/>
                    <a:pt x="438" y="13"/>
                    <a:pt x="425" y="26"/>
                  </a:cubicBezTo>
                  <a:cubicBezTo>
                    <a:pt x="425" y="63"/>
                    <a:pt x="443" y="81"/>
                    <a:pt x="462" y="100"/>
                  </a:cubicBezTo>
                  <a:cubicBezTo>
                    <a:pt x="480" y="100"/>
                    <a:pt x="517" y="137"/>
                    <a:pt x="517" y="174"/>
                  </a:cubicBezTo>
                  <a:cubicBezTo>
                    <a:pt x="591" y="377"/>
                    <a:pt x="462" y="598"/>
                    <a:pt x="351" y="764"/>
                  </a:cubicBezTo>
                  <a:cubicBezTo>
                    <a:pt x="240" y="948"/>
                    <a:pt x="130" y="1133"/>
                    <a:pt x="74" y="1335"/>
                  </a:cubicBezTo>
                  <a:cubicBezTo>
                    <a:pt x="1" y="1557"/>
                    <a:pt x="19" y="1778"/>
                    <a:pt x="93" y="1962"/>
                  </a:cubicBezTo>
                  <a:cubicBezTo>
                    <a:pt x="203" y="2184"/>
                    <a:pt x="406" y="2331"/>
                    <a:pt x="609" y="2331"/>
                  </a:cubicBezTo>
                  <a:cubicBezTo>
                    <a:pt x="646" y="2331"/>
                    <a:pt x="664" y="2313"/>
                    <a:pt x="664" y="2276"/>
                  </a:cubicBezTo>
                  <a:cubicBezTo>
                    <a:pt x="664" y="2257"/>
                    <a:pt x="646" y="2239"/>
                    <a:pt x="628" y="2239"/>
                  </a:cubicBezTo>
                  <a:cubicBezTo>
                    <a:pt x="443" y="2221"/>
                    <a:pt x="277" y="2110"/>
                    <a:pt x="185" y="1926"/>
                  </a:cubicBezTo>
                  <a:cubicBezTo>
                    <a:pt x="111" y="1760"/>
                    <a:pt x="111" y="1557"/>
                    <a:pt x="167" y="1354"/>
                  </a:cubicBezTo>
                  <a:cubicBezTo>
                    <a:pt x="222" y="1169"/>
                    <a:pt x="332" y="985"/>
                    <a:pt x="425" y="819"/>
                  </a:cubicBezTo>
                  <a:cubicBezTo>
                    <a:pt x="535" y="635"/>
                    <a:pt x="701" y="395"/>
                    <a:pt x="609" y="155"/>
                  </a:cubicBezTo>
                  <a:cubicBezTo>
                    <a:pt x="591" y="81"/>
                    <a:pt x="554" y="26"/>
                    <a:pt x="498" y="8"/>
                  </a:cubicBezTo>
                  <a:cubicBezTo>
                    <a:pt x="488" y="2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1"/>
            <p:cNvSpPr/>
            <p:nvPr/>
          </p:nvSpPr>
          <p:spPr>
            <a:xfrm>
              <a:off x="1005225" y="3451500"/>
              <a:ext cx="13850" cy="13375"/>
            </a:xfrm>
            <a:custGeom>
              <a:avLst/>
              <a:gdLst/>
              <a:ahLst/>
              <a:cxnLst/>
              <a:rect l="l" t="t" r="r" b="b"/>
              <a:pathLst>
                <a:path w="554" h="535" extrusionOk="0">
                  <a:moveTo>
                    <a:pt x="277" y="92"/>
                  </a:moveTo>
                  <a:cubicBezTo>
                    <a:pt x="369" y="92"/>
                    <a:pt x="443" y="166"/>
                    <a:pt x="443" y="258"/>
                  </a:cubicBezTo>
                  <a:cubicBezTo>
                    <a:pt x="443" y="350"/>
                    <a:pt x="369" y="424"/>
                    <a:pt x="277" y="424"/>
                  </a:cubicBezTo>
                  <a:cubicBezTo>
                    <a:pt x="185" y="424"/>
                    <a:pt x="111" y="350"/>
                    <a:pt x="111" y="258"/>
                  </a:cubicBezTo>
                  <a:cubicBezTo>
                    <a:pt x="111" y="166"/>
                    <a:pt x="185" y="92"/>
                    <a:pt x="277" y="92"/>
                  </a:cubicBezTo>
                  <a:close/>
                  <a:moveTo>
                    <a:pt x="277" y="0"/>
                  </a:moveTo>
                  <a:cubicBezTo>
                    <a:pt x="130" y="0"/>
                    <a:pt x="1" y="111"/>
                    <a:pt x="1" y="258"/>
                  </a:cubicBezTo>
                  <a:cubicBezTo>
                    <a:pt x="1" y="406"/>
                    <a:pt x="130" y="535"/>
                    <a:pt x="277" y="535"/>
                  </a:cubicBezTo>
                  <a:cubicBezTo>
                    <a:pt x="425" y="535"/>
                    <a:pt x="554" y="406"/>
                    <a:pt x="554" y="258"/>
                  </a:cubicBezTo>
                  <a:cubicBezTo>
                    <a:pt x="554" y="111"/>
                    <a:pt x="425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1"/>
            <p:cNvSpPr/>
            <p:nvPr/>
          </p:nvSpPr>
          <p:spPr>
            <a:xfrm>
              <a:off x="999700" y="3455900"/>
              <a:ext cx="17075" cy="80900"/>
            </a:xfrm>
            <a:custGeom>
              <a:avLst/>
              <a:gdLst/>
              <a:ahLst/>
              <a:cxnLst/>
              <a:rect l="l" t="t" r="r" b="b"/>
              <a:pathLst>
                <a:path w="683" h="3236" extrusionOk="0">
                  <a:moveTo>
                    <a:pt x="460" y="1"/>
                  </a:moveTo>
                  <a:cubicBezTo>
                    <a:pt x="443" y="1"/>
                    <a:pt x="424" y="14"/>
                    <a:pt x="424" y="27"/>
                  </a:cubicBezTo>
                  <a:cubicBezTo>
                    <a:pt x="406" y="45"/>
                    <a:pt x="424" y="82"/>
                    <a:pt x="443" y="101"/>
                  </a:cubicBezTo>
                  <a:cubicBezTo>
                    <a:pt x="461" y="101"/>
                    <a:pt x="498" y="156"/>
                    <a:pt x="517" y="211"/>
                  </a:cubicBezTo>
                  <a:cubicBezTo>
                    <a:pt x="572" y="506"/>
                    <a:pt x="443" y="820"/>
                    <a:pt x="332" y="1078"/>
                  </a:cubicBezTo>
                  <a:cubicBezTo>
                    <a:pt x="222" y="1318"/>
                    <a:pt x="111" y="1576"/>
                    <a:pt x="56" y="1853"/>
                  </a:cubicBezTo>
                  <a:cubicBezTo>
                    <a:pt x="0" y="2166"/>
                    <a:pt x="0" y="2480"/>
                    <a:pt x="92" y="2719"/>
                  </a:cubicBezTo>
                  <a:cubicBezTo>
                    <a:pt x="185" y="3014"/>
                    <a:pt x="388" y="3217"/>
                    <a:pt x="609" y="3236"/>
                  </a:cubicBezTo>
                  <a:cubicBezTo>
                    <a:pt x="627" y="3236"/>
                    <a:pt x="646" y="3217"/>
                    <a:pt x="646" y="3180"/>
                  </a:cubicBezTo>
                  <a:cubicBezTo>
                    <a:pt x="646" y="3162"/>
                    <a:pt x="627" y="3125"/>
                    <a:pt x="609" y="3125"/>
                  </a:cubicBezTo>
                  <a:cubicBezTo>
                    <a:pt x="424" y="3125"/>
                    <a:pt x="258" y="2941"/>
                    <a:pt x="185" y="2682"/>
                  </a:cubicBezTo>
                  <a:cubicBezTo>
                    <a:pt x="111" y="2461"/>
                    <a:pt x="92" y="2166"/>
                    <a:pt x="148" y="1871"/>
                  </a:cubicBezTo>
                  <a:cubicBezTo>
                    <a:pt x="203" y="1594"/>
                    <a:pt x="314" y="1355"/>
                    <a:pt x="424" y="1115"/>
                  </a:cubicBezTo>
                  <a:cubicBezTo>
                    <a:pt x="535" y="875"/>
                    <a:pt x="683" y="525"/>
                    <a:pt x="609" y="193"/>
                  </a:cubicBezTo>
                  <a:cubicBezTo>
                    <a:pt x="590" y="138"/>
                    <a:pt x="553" y="45"/>
                    <a:pt x="480" y="9"/>
                  </a:cubicBezTo>
                  <a:cubicBezTo>
                    <a:pt x="474" y="3"/>
                    <a:pt x="467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1"/>
            <p:cNvSpPr/>
            <p:nvPr/>
          </p:nvSpPr>
          <p:spPr>
            <a:xfrm>
              <a:off x="1116800" y="3366775"/>
              <a:ext cx="21225" cy="58000"/>
            </a:xfrm>
            <a:custGeom>
              <a:avLst/>
              <a:gdLst/>
              <a:ahLst/>
              <a:cxnLst/>
              <a:rect l="l" t="t" r="r" b="b"/>
              <a:pathLst>
                <a:path w="849" h="2320" extrusionOk="0">
                  <a:moveTo>
                    <a:pt x="164" y="1"/>
                  </a:moveTo>
                  <a:cubicBezTo>
                    <a:pt x="152" y="1"/>
                    <a:pt x="138" y="5"/>
                    <a:pt x="129" y="15"/>
                  </a:cubicBezTo>
                  <a:cubicBezTo>
                    <a:pt x="92" y="33"/>
                    <a:pt x="92" y="51"/>
                    <a:pt x="111" y="70"/>
                  </a:cubicBezTo>
                  <a:cubicBezTo>
                    <a:pt x="240" y="236"/>
                    <a:pt x="646" y="1010"/>
                    <a:pt x="719" y="1195"/>
                  </a:cubicBezTo>
                  <a:cubicBezTo>
                    <a:pt x="738" y="1232"/>
                    <a:pt x="738" y="1287"/>
                    <a:pt x="738" y="1324"/>
                  </a:cubicBezTo>
                  <a:cubicBezTo>
                    <a:pt x="756" y="1434"/>
                    <a:pt x="664" y="1545"/>
                    <a:pt x="590" y="1619"/>
                  </a:cubicBezTo>
                  <a:cubicBezTo>
                    <a:pt x="406" y="1840"/>
                    <a:pt x="221" y="2043"/>
                    <a:pt x="19" y="2246"/>
                  </a:cubicBezTo>
                  <a:cubicBezTo>
                    <a:pt x="0" y="2264"/>
                    <a:pt x="0" y="2283"/>
                    <a:pt x="19" y="2320"/>
                  </a:cubicBezTo>
                  <a:lnTo>
                    <a:pt x="74" y="2320"/>
                  </a:lnTo>
                  <a:cubicBezTo>
                    <a:pt x="295" y="2117"/>
                    <a:pt x="498" y="1914"/>
                    <a:pt x="682" y="1693"/>
                  </a:cubicBezTo>
                  <a:cubicBezTo>
                    <a:pt x="756" y="1582"/>
                    <a:pt x="848" y="1471"/>
                    <a:pt x="848" y="1324"/>
                  </a:cubicBezTo>
                  <a:cubicBezTo>
                    <a:pt x="848" y="1269"/>
                    <a:pt x="830" y="1195"/>
                    <a:pt x="811" y="1158"/>
                  </a:cubicBezTo>
                  <a:cubicBezTo>
                    <a:pt x="738" y="973"/>
                    <a:pt x="314" y="181"/>
                    <a:pt x="185" y="15"/>
                  </a:cubicBezTo>
                  <a:cubicBezTo>
                    <a:pt x="185" y="5"/>
                    <a:pt x="17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1"/>
            <p:cNvSpPr/>
            <p:nvPr/>
          </p:nvSpPr>
          <p:spPr>
            <a:xfrm>
              <a:off x="1105275" y="3366775"/>
              <a:ext cx="16600" cy="11900"/>
            </a:xfrm>
            <a:custGeom>
              <a:avLst/>
              <a:gdLst/>
              <a:ahLst/>
              <a:cxnLst/>
              <a:rect l="l" t="t" r="r" b="b"/>
              <a:pathLst>
                <a:path w="664" h="476" extrusionOk="0">
                  <a:moveTo>
                    <a:pt x="627" y="1"/>
                  </a:moveTo>
                  <a:cubicBezTo>
                    <a:pt x="613" y="1"/>
                    <a:pt x="599" y="5"/>
                    <a:pt x="590" y="15"/>
                  </a:cubicBezTo>
                  <a:lnTo>
                    <a:pt x="19" y="383"/>
                  </a:lnTo>
                  <a:cubicBezTo>
                    <a:pt x="0" y="402"/>
                    <a:pt x="0" y="439"/>
                    <a:pt x="19" y="457"/>
                  </a:cubicBezTo>
                  <a:cubicBezTo>
                    <a:pt x="19" y="476"/>
                    <a:pt x="37" y="476"/>
                    <a:pt x="55" y="476"/>
                  </a:cubicBezTo>
                  <a:lnTo>
                    <a:pt x="74" y="476"/>
                  </a:lnTo>
                  <a:lnTo>
                    <a:pt x="646" y="88"/>
                  </a:lnTo>
                  <a:cubicBezTo>
                    <a:pt x="664" y="70"/>
                    <a:pt x="664" y="51"/>
                    <a:pt x="664" y="15"/>
                  </a:cubicBezTo>
                  <a:cubicBezTo>
                    <a:pt x="655" y="5"/>
                    <a:pt x="641" y="1"/>
                    <a:pt x="627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1"/>
            <p:cNvSpPr/>
            <p:nvPr/>
          </p:nvSpPr>
          <p:spPr>
            <a:xfrm>
              <a:off x="974350" y="3390900"/>
              <a:ext cx="18450" cy="36175"/>
            </a:xfrm>
            <a:custGeom>
              <a:avLst/>
              <a:gdLst/>
              <a:ahLst/>
              <a:cxnLst/>
              <a:rect l="l" t="t" r="r" b="b"/>
              <a:pathLst>
                <a:path w="738" h="1447" extrusionOk="0">
                  <a:moveTo>
                    <a:pt x="415" y="1"/>
                  </a:moveTo>
                  <a:cubicBezTo>
                    <a:pt x="395" y="1"/>
                    <a:pt x="382" y="14"/>
                    <a:pt x="369" y="27"/>
                  </a:cubicBezTo>
                  <a:cubicBezTo>
                    <a:pt x="258" y="193"/>
                    <a:pt x="166" y="359"/>
                    <a:pt x="92" y="525"/>
                  </a:cubicBezTo>
                  <a:cubicBezTo>
                    <a:pt x="37" y="617"/>
                    <a:pt x="0" y="728"/>
                    <a:pt x="37" y="820"/>
                  </a:cubicBezTo>
                  <a:cubicBezTo>
                    <a:pt x="74" y="875"/>
                    <a:pt x="111" y="912"/>
                    <a:pt x="129" y="930"/>
                  </a:cubicBezTo>
                  <a:lnTo>
                    <a:pt x="664" y="1428"/>
                  </a:lnTo>
                  <a:cubicBezTo>
                    <a:pt x="664" y="1447"/>
                    <a:pt x="682" y="1447"/>
                    <a:pt x="682" y="1447"/>
                  </a:cubicBezTo>
                  <a:cubicBezTo>
                    <a:pt x="701" y="1447"/>
                    <a:pt x="719" y="1447"/>
                    <a:pt x="719" y="1428"/>
                  </a:cubicBezTo>
                  <a:cubicBezTo>
                    <a:pt x="738" y="1410"/>
                    <a:pt x="738" y="1373"/>
                    <a:pt x="719" y="1355"/>
                  </a:cubicBezTo>
                  <a:lnTo>
                    <a:pt x="203" y="857"/>
                  </a:lnTo>
                  <a:cubicBezTo>
                    <a:pt x="184" y="838"/>
                    <a:pt x="148" y="820"/>
                    <a:pt x="129" y="783"/>
                  </a:cubicBezTo>
                  <a:cubicBezTo>
                    <a:pt x="111" y="728"/>
                    <a:pt x="148" y="635"/>
                    <a:pt x="184" y="562"/>
                  </a:cubicBezTo>
                  <a:cubicBezTo>
                    <a:pt x="258" y="396"/>
                    <a:pt x="350" y="230"/>
                    <a:pt x="443" y="82"/>
                  </a:cubicBezTo>
                  <a:cubicBezTo>
                    <a:pt x="461" y="64"/>
                    <a:pt x="461" y="27"/>
                    <a:pt x="443" y="8"/>
                  </a:cubicBezTo>
                  <a:cubicBezTo>
                    <a:pt x="432" y="3"/>
                    <a:pt x="423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6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" grpId="0"/>
      <p:bldP spid="3647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5" name="Google Shape;4675;p98"/>
          <p:cNvSpPr txBox="1">
            <a:spLocks noGrp="1"/>
          </p:cNvSpPr>
          <p:nvPr>
            <p:ph type="title"/>
          </p:nvPr>
        </p:nvSpPr>
        <p:spPr>
          <a:xfrm>
            <a:off x="713250" y="3663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chemeClr val="accent1"/>
                </a:solidFill>
              </a:rPr>
              <a:t>QUY TRÌNH NGHIỆP VỤ</a:t>
            </a:r>
            <a:r>
              <a:rPr lang="en" sz="2400" dirty="0">
                <a:solidFill>
                  <a:schemeClr val="accent1"/>
                </a:solidFill>
              </a:rPr>
              <a:t> </a:t>
            </a:r>
            <a:r>
              <a:rPr lang="vi-VN" sz="2400" b="1" dirty="0"/>
              <a:t>CÔNG TY LĨNH VỰC ĐIỆN ẢNH</a:t>
            </a:r>
            <a:endParaRPr sz="2400" b="1" dirty="0"/>
          </a:p>
        </p:txBody>
      </p:sp>
      <p:sp>
        <p:nvSpPr>
          <p:cNvPr id="4676" name="Google Shape;4676;p98"/>
          <p:cNvSpPr txBox="1"/>
          <p:nvPr/>
        </p:nvSpPr>
        <p:spPr>
          <a:xfrm>
            <a:off x="713250" y="2307900"/>
            <a:ext cx="2362590" cy="527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accen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Quy trình tài chính</a:t>
            </a:r>
            <a:endParaRPr sz="1800" dirty="0">
              <a:solidFill>
                <a:schemeClr val="accen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4677" name="Google Shape;4677;p98"/>
          <p:cNvSpPr txBox="1"/>
          <p:nvPr/>
        </p:nvSpPr>
        <p:spPr>
          <a:xfrm>
            <a:off x="1806380" y="1507136"/>
            <a:ext cx="7047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accen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1</a:t>
            </a:r>
            <a:endParaRPr sz="3300" dirty="0">
              <a:solidFill>
                <a:schemeClr val="accen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4678" name="Google Shape;4678;p98"/>
          <p:cNvSpPr txBox="1"/>
          <p:nvPr/>
        </p:nvSpPr>
        <p:spPr>
          <a:xfrm>
            <a:off x="3383981" y="1664188"/>
            <a:ext cx="2587169" cy="527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Quy trình kinh doanh </a:t>
            </a:r>
            <a:endParaRPr sz="1800" dirty="0">
              <a:solidFill>
                <a:schemeClr val="l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4679" name="Google Shape;4679;p98"/>
          <p:cNvSpPr txBox="1"/>
          <p:nvPr/>
        </p:nvSpPr>
        <p:spPr>
          <a:xfrm>
            <a:off x="6296238" y="2258350"/>
            <a:ext cx="2406328" cy="527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accen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Quy trình nhân sự</a:t>
            </a:r>
            <a:endParaRPr sz="1800" dirty="0">
              <a:solidFill>
                <a:schemeClr val="accen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4680" name="Google Shape;4680;p98"/>
          <p:cNvSpPr txBox="1"/>
          <p:nvPr/>
        </p:nvSpPr>
        <p:spPr>
          <a:xfrm>
            <a:off x="5098124" y="4037125"/>
            <a:ext cx="2610075" cy="527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Quy trình </a:t>
            </a:r>
            <a:r>
              <a:rPr lang="vi-VN" sz="1800" dirty="0" err="1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marketing</a:t>
            </a:r>
            <a:endParaRPr sz="1800" dirty="0">
              <a:solidFill>
                <a:schemeClr val="l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4681" name="Google Shape;4681;p98"/>
          <p:cNvSpPr txBox="1"/>
          <p:nvPr/>
        </p:nvSpPr>
        <p:spPr>
          <a:xfrm>
            <a:off x="2037046" y="4037125"/>
            <a:ext cx="2714904" cy="527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Quy trình sản xuất</a:t>
            </a:r>
            <a:endParaRPr sz="1800" dirty="0">
              <a:solidFill>
                <a:schemeClr val="l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4682" name="Google Shape;4682;p98"/>
          <p:cNvSpPr txBox="1"/>
          <p:nvPr/>
        </p:nvSpPr>
        <p:spPr>
          <a:xfrm>
            <a:off x="4325215" y="926351"/>
            <a:ext cx="7047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2</a:t>
            </a:r>
            <a:endParaRPr sz="3300" dirty="0">
              <a:solidFill>
                <a:schemeClr val="l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4683" name="Google Shape;4683;p98"/>
          <p:cNvSpPr txBox="1"/>
          <p:nvPr/>
        </p:nvSpPr>
        <p:spPr>
          <a:xfrm>
            <a:off x="7432935" y="1368963"/>
            <a:ext cx="7047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accen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3</a:t>
            </a:r>
            <a:endParaRPr sz="3300" dirty="0">
              <a:solidFill>
                <a:schemeClr val="accen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4684" name="Google Shape;4684;p98"/>
          <p:cNvSpPr txBox="1"/>
          <p:nvPr/>
        </p:nvSpPr>
        <p:spPr>
          <a:xfrm>
            <a:off x="6050811" y="3258275"/>
            <a:ext cx="7047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4</a:t>
            </a:r>
            <a:endParaRPr sz="3300" dirty="0">
              <a:solidFill>
                <a:schemeClr val="l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4685" name="Google Shape;4685;p98"/>
          <p:cNvSpPr txBox="1"/>
          <p:nvPr/>
        </p:nvSpPr>
        <p:spPr>
          <a:xfrm>
            <a:off x="3042149" y="3258275"/>
            <a:ext cx="7047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5</a:t>
            </a:r>
            <a:endParaRPr sz="3300">
              <a:solidFill>
                <a:schemeClr val="l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cxnSp>
        <p:nvCxnSpPr>
          <p:cNvPr id="4686" name="Google Shape;4686;p98"/>
          <p:cNvCxnSpPr>
            <a:cxnSpLocks/>
            <a:stCxn id="4676" idx="3"/>
            <a:endCxn id="4678" idx="1"/>
          </p:cNvCxnSpPr>
          <p:nvPr/>
        </p:nvCxnSpPr>
        <p:spPr>
          <a:xfrm flipV="1">
            <a:off x="3075840" y="1928038"/>
            <a:ext cx="308141" cy="6437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7" name="Google Shape;4687;p98"/>
          <p:cNvCxnSpPr>
            <a:cxnSpLocks/>
            <a:stCxn id="4678" idx="3"/>
            <a:endCxn id="4679" idx="1"/>
          </p:cNvCxnSpPr>
          <p:nvPr/>
        </p:nvCxnSpPr>
        <p:spPr>
          <a:xfrm>
            <a:off x="5971150" y="1928038"/>
            <a:ext cx="325088" cy="5941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8" name="Google Shape;4688;p98"/>
          <p:cNvCxnSpPr>
            <a:cxnSpLocks/>
            <a:stCxn id="4679" idx="3"/>
            <a:endCxn id="4680" idx="3"/>
          </p:cNvCxnSpPr>
          <p:nvPr/>
        </p:nvCxnSpPr>
        <p:spPr>
          <a:xfrm flipH="1">
            <a:off x="7708199" y="2522200"/>
            <a:ext cx="994367" cy="1778775"/>
          </a:xfrm>
          <a:prstGeom prst="bentConnector3">
            <a:avLst>
              <a:gd name="adj1" fmla="val -22989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9" name="Google Shape;4689;p98"/>
          <p:cNvCxnSpPr>
            <a:cxnSpLocks/>
            <a:endCxn id="4681" idx="3"/>
          </p:cNvCxnSpPr>
          <p:nvPr/>
        </p:nvCxnSpPr>
        <p:spPr>
          <a:xfrm rot="10800000" flipV="1">
            <a:off x="4751950" y="4300375"/>
            <a:ext cx="3462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0" name="Google Shape;4690;p98"/>
          <p:cNvCxnSpPr>
            <a:cxnSpLocks/>
            <a:stCxn id="4681" idx="1"/>
            <a:endCxn id="4676" idx="1"/>
          </p:cNvCxnSpPr>
          <p:nvPr/>
        </p:nvCxnSpPr>
        <p:spPr>
          <a:xfrm rot="10800000">
            <a:off x="713250" y="2571751"/>
            <a:ext cx="1323796" cy="1729225"/>
          </a:xfrm>
          <a:prstGeom prst="bentConnector3">
            <a:avLst>
              <a:gd name="adj1" fmla="val 117269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5" grpId="0"/>
      <p:bldP spid="4676" grpId="0" animBg="1"/>
      <p:bldP spid="4677" grpId="0" animBg="1"/>
      <p:bldP spid="4678" grpId="0" animBg="1"/>
      <p:bldP spid="4679" grpId="0" animBg="1"/>
      <p:bldP spid="4680" grpId="0" animBg="1"/>
      <p:bldP spid="4681" grpId="0" animBg="1"/>
      <p:bldP spid="4682" grpId="0" animBg="1"/>
      <p:bldP spid="4683" grpId="0" animBg="1"/>
      <p:bldP spid="4684" grpId="0" animBg="1"/>
      <p:bldP spid="46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77"/>
          <p:cNvSpPr txBox="1">
            <a:spLocks noGrp="1"/>
          </p:cNvSpPr>
          <p:nvPr>
            <p:ph type="title"/>
          </p:nvPr>
        </p:nvSpPr>
        <p:spPr>
          <a:xfrm>
            <a:off x="288863" y="1174191"/>
            <a:ext cx="4237145" cy="5439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/>
              <a:t>Quy trình </a:t>
            </a:r>
            <a:r>
              <a:rPr lang="vi-VN" sz="2400" b="1" dirty="0"/>
              <a:t>tài chính</a:t>
            </a:r>
            <a:endParaRPr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79E00-5A96-257D-F57A-E9F23B45C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104" y="983344"/>
            <a:ext cx="4398372" cy="811345"/>
          </a:xfrm>
          <a:prstGeom prst="rect">
            <a:avLst/>
          </a:prstGeom>
        </p:spPr>
      </p:pic>
      <p:sp>
        <p:nvSpPr>
          <p:cNvPr id="7" name="Google Shape;4032;p77">
            <a:extLst>
              <a:ext uri="{FF2B5EF4-FFF2-40B4-BE49-F238E27FC236}">
                <a16:creationId xmlns:a16="http://schemas.microsoft.com/office/drawing/2014/main" id="{781F94AC-1154-BB9A-9880-02DCDEEB819F}"/>
              </a:ext>
            </a:extLst>
          </p:cNvPr>
          <p:cNvSpPr txBox="1">
            <a:spLocks/>
          </p:cNvSpPr>
          <p:nvPr/>
        </p:nvSpPr>
        <p:spPr>
          <a:xfrm>
            <a:off x="315522" y="1963631"/>
            <a:ext cx="4114578" cy="463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34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vi-VN" sz="2400" dirty="0">
                <a:solidFill>
                  <a:schemeClr val="accent1"/>
                </a:solidFill>
              </a:rPr>
              <a:t>Quy trình </a:t>
            </a:r>
            <a:r>
              <a:rPr lang="vi-VN" sz="2400" b="1" dirty="0">
                <a:solidFill>
                  <a:schemeClr val="accent1"/>
                </a:solidFill>
              </a:rPr>
              <a:t>kinh doanh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9143B5-9A6F-60BA-4589-4E1D2A3B5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104" y="1788141"/>
            <a:ext cx="4398372" cy="826762"/>
          </a:xfrm>
          <a:prstGeom prst="rect">
            <a:avLst/>
          </a:prstGeom>
        </p:spPr>
      </p:pic>
      <p:sp>
        <p:nvSpPr>
          <p:cNvPr id="9" name="Google Shape;4032;p77">
            <a:extLst>
              <a:ext uri="{FF2B5EF4-FFF2-40B4-BE49-F238E27FC236}">
                <a16:creationId xmlns:a16="http://schemas.microsoft.com/office/drawing/2014/main" id="{75F11E5B-3235-5DF9-8082-7C25194124D0}"/>
              </a:ext>
            </a:extLst>
          </p:cNvPr>
          <p:cNvSpPr txBox="1">
            <a:spLocks/>
          </p:cNvSpPr>
          <p:nvPr/>
        </p:nvSpPr>
        <p:spPr>
          <a:xfrm>
            <a:off x="315523" y="2722221"/>
            <a:ext cx="4114578" cy="53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34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vi-VN" sz="2400" dirty="0"/>
              <a:t>Quy trình </a:t>
            </a:r>
            <a:r>
              <a:rPr lang="vi-VN" sz="2400" b="1" dirty="0"/>
              <a:t>nhân sự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848CEB-FC60-9386-2B02-5DEDADE23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104" y="2614701"/>
            <a:ext cx="4398373" cy="833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80582A-E590-7B61-5FF0-DC19707AE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0105" y="3448536"/>
            <a:ext cx="4398373" cy="784081"/>
          </a:xfrm>
          <a:prstGeom prst="rect">
            <a:avLst/>
          </a:prstGeom>
        </p:spPr>
      </p:pic>
      <p:sp>
        <p:nvSpPr>
          <p:cNvPr id="12" name="Google Shape;4032;p77">
            <a:extLst>
              <a:ext uri="{FF2B5EF4-FFF2-40B4-BE49-F238E27FC236}">
                <a16:creationId xmlns:a16="http://schemas.microsoft.com/office/drawing/2014/main" id="{2587AC3F-1036-CA26-D783-A3AB81ED4527}"/>
              </a:ext>
            </a:extLst>
          </p:cNvPr>
          <p:cNvSpPr txBox="1">
            <a:spLocks/>
          </p:cNvSpPr>
          <p:nvPr/>
        </p:nvSpPr>
        <p:spPr>
          <a:xfrm>
            <a:off x="384771" y="3580898"/>
            <a:ext cx="4045331" cy="463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34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vi-VN" sz="2400" dirty="0">
                <a:solidFill>
                  <a:schemeClr val="accent1"/>
                </a:solidFill>
              </a:rPr>
              <a:t>Quy trình </a:t>
            </a:r>
            <a:r>
              <a:rPr lang="vi-VN" sz="2400" b="1" dirty="0" err="1">
                <a:solidFill>
                  <a:schemeClr val="accent1"/>
                </a:solidFill>
              </a:rPr>
              <a:t>marketing</a:t>
            </a:r>
            <a:endParaRPr lang="vi-VN" sz="2400" b="1" dirty="0">
              <a:solidFill>
                <a:schemeClr val="accent1"/>
              </a:solidFill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20341738-CD43-0847-8240-C5AB67FF6A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0102" y="4184645"/>
            <a:ext cx="4398373" cy="598802"/>
          </a:xfrm>
          <a:prstGeom prst="rect">
            <a:avLst/>
          </a:prstGeom>
        </p:spPr>
      </p:pic>
      <p:sp>
        <p:nvSpPr>
          <p:cNvPr id="15" name="Google Shape;4032;p77">
            <a:extLst>
              <a:ext uri="{FF2B5EF4-FFF2-40B4-BE49-F238E27FC236}">
                <a16:creationId xmlns:a16="http://schemas.microsoft.com/office/drawing/2014/main" id="{FE346643-5C0D-8EE6-2AEC-993816B5522F}"/>
              </a:ext>
            </a:extLst>
          </p:cNvPr>
          <p:cNvSpPr txBox="1">
            <a:spLocks/>
          </p:cNvSpPr>
          <p:nvPr/>
        </p:nvSpPr>
        <p:spPr>
          <a:xfrm>
            <a:off x="384772" y="4268346"/>
            <a:ext cx="4045328" cy="463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34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vi-VN" sz="2400" dirty="0"/>
              <a:t>Quy trình </a:t>
            </a:r>
            <a:r>
              <a:rPr lang="vi-VN" sz="2400" b="1" dirty="0"/>
              <a:t>sản xuất</a:t>
            </a:r>
          </a:p>
        </p:txBody>
      </p:sp>
      <p:sp>
        <p:nvSpPr>
          <p:cNvPr id="16" name="Google Shape;4032;p77">
            <a:extLst>
              <a:ext uri="{FF2B5EF4-FFF2-40B4-BE49-F238E27FC236}">
                <a16:creationId xmlns:a16="http://schemas.microsoft.com/office/drawing/2014/main" id="{3E42F04E-607B-D2FF-B4CF-4EEE4590FFAF}"/>
              </a:ext>
            </a:extLst>
          </p:cNvPr>
          <p:cNvSpPr txBox="1">
            <a:spLocks/>
          </p:cNvSpPr>
          <p:nvPr/>
        </p:nvSpPr>
        <p:spPr>
          <a:xfrm>
            <a:off x="191064" y="360261"/>
            <a:ext cx="6438224" cy="550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34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ace Grotesk"/>
              <a:buNone/>
              <a:defRPr sz="24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vi-VN" sz="3200" dirty="0">
                <a:solidFill>
                  <a:schemeClr val="accent1"/>
                </a:solidFill>
              </a:rPr>
              <a:t>CHI TIẾT TỪNG </a:t>
            </a:r>
            <a:r>
              <a:rPr lang="vi-VN" sz="3200" b="1" dirty="0"/>
              <a:t>QUY 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2" grpId="0"/>
      <p:bldP spid="7" grpId="0"/>
      <p:bldP spid="9" grpId="0"/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7809A0-362A-D4AF-ABBB-0E4EF901ACCD}"/>
              </a:ext>
            </a:extLst>
          </p:cNvPr>
          <p:cNvSpPr txBox="1"/>
          <p:nvPr/>
        </p:nvSpPr>
        <p:spPr>
          <a:xfrm>
            <a:off x="292100" y="460792"/>
            <a:ext cx="7927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400" b="1" dirty="0">
                <a:solidFill>
                  <a:schemeClr val="accent1"/>
                </a:solidFill>
              </a:rPr>
              <a:t>DATAMART </a:t>
            </a:r>
            <a:r>
              <a:rPr lang="vi-VN" sz="2400" b="1" dirty="0">
                <a:solidFill>
                  <a:schemeClr val="bg1"/>
                </a:solidFill>
              </a:rPr>
              <a:t>CHO QUY TRÌNH SẢN XUẤT</a:t>
            </a:r>
          </a:p>
        </p:txBody>
      </p:sp>
      <p:pic>
        <p:nvPicPr>
          <p:cNvPr id="14" name="Picture 13" descr="A diagram of a diagram&#10;&#10;Description automatically generated">
            <a:extLst>
              <a:ext uri="{FF2B5EF4-FFF2-40B4-BE49-F238E27FC236}">
                <a16:creationId xmlns:a16="http://schemas.microsoft.com/office/drawing/2014/main" id="{2CD8F283-E62B-3640-6155-8C939DA09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7" y="1391307"/>
            <a:ext cx="4477634" cy="2680662"/>
          </a:xfrm>
          <a:prstGeom prst="rect">
            <a:avLst/>
          </a:prstGeom>
        </p:spPr>
      </p:pic>
      <p:pic>
        <p:nvPicPr>
          <p:cNvPr id="17" name="Picture 16" descr="A diagram of a budget&#10;&#10;Description automatically generated">
            <a:extLst>
              <a:ext uri="{FF2B5EF4-FFF2-40B4-BE49-F238E27FC236}">
                <a16:creationId xmlns:a16="http://schemas.microsoft.com/office/drawing/2014/main" id="{61106006-4557-8624-E354-384E8FE8D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107" y="1391307"/>
            <a:ext cx="4431496" cy="26806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A5FAFB5-8EE4-B2C3-9F49-44D6A6CBEC18}"/>
              </a:ext>
            </a:extLst>
          </p:cNvPr>
          <p:cNvSpPr txBox="1"/>
          <p:nvPr/>
        </p:nvSpPr>
        <p:spPr>
          <a:xfrm>
            <a:off x="1474655" y="4193627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chemeClr val="bg1"/>
                </a:solidFill>
              </a:rPr>
              <a:t>Lên ý tưởng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6C94E0-BCC4-7219-C12D-3406C517B188}"/>
              </a:ext>
            </a:extLst>
          </p:cNvPr>
          <p:cNvSpPr txBox="1"/>
          <p:nvPr/>
        </p:nvSpPr>
        <p:spPr>
          <a:xfrm>
            <a:off x="6172199" y="4193627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chemeClr val="bg1"/>
                </a:solidFill>
              </a:rPr>
              <a:t>Tiền kì</a:t>
            </a:r>
          </a:p>
        </p:txBody>
      </p:sp>
    </p:spTree>
    <p:extLst>
      <p:ext uri="{BB962C8B-B14F-4D97-AF65-F5344CB8AC3E}">
        <p14:creationId xmlns:p14="http://schemas.microsoft.com/office/powerpoint/2010/main" val="261116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7809A0-362A-D4AF-ABBB-0E4EF901ACCD}"/>
              </a:ext>
            </a:extLst>
          </p:cNvPr>
          <p:cNvSpPr txBox="1"/>
          <p:nvPr/>
        </p:nvSpPr>
        <p:spPr>
          <a:xfrm>
            <a:off x="292100" y="460792"/>
            <a:ext cx="7927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400" b="1" dirty="0">
                <a:solidFill>
                  <a:schemeClr val="accent1"/>
                </a:solidFill>
              </a:rPr>
              <a:t>DATAMART </a:t>
            </a:r>
            <a:r>
              <a:rPr lang="vi-VN" sz="2400" b="1" dirty="0">
                <a:solidFill>
                  <a:schemeClr val="bg1"/>
                </a:solidFill>
              </a:rPr>
              <a:t>CHO QUY TRÌNH SẢN XUẤT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FAFB5-8EE4-B2C3-9F49-44D6A6CBEC18}"/>
              </a:ext>
            </a:extLst>
          </p:cNvPr>
          <p:cNvSpPr txBox="1"/>
          <p:nvPr/>
        </p:nvSpPr>
        <p:spPr>
          <a:xfrm>
            <a:off x="6422171" y="4148506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chemeClr val="bg1"/>
                </a:solidFill>
              </a:rPr>
              <a:t>Hậu kì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6C94E0-BCC4-7219-C12D-3406C517B188}"/>
              </a:ext>
            </a:extLst>
          </p:cNvPr>
          <p:cNvSpPr txBox="1"/>
          <p:nvPr/>
        </p:nvSpPr>
        <p:spPr>
          <a:xfrm>
            <a:off x="1489221" y="4148506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chemeClr val="bg1"/>
                </a:solidFill>
              </a:rPr>
              <a:t>Sản xuất</a:t>
            </a:r>
          </a:p>
        </p:txBody>
      </p:sp>
      <p:pic>
        <p:nvPicPr>
          <p:cNvPr id="2" name="Picture 1" descr="A diagram of a company&#10;&#10;Description automatically generated">
            <a:extLst>
              <a:ext uri="{FF2B5EF4-FFF2-40B4-BE49-F238E27FC236}">
                <a16:creationId xmlns:a16="http://schemas.microsoft.com/office/drawing/2014/main" id="{21580880-8D23-A67E-D74C-EBC066802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0" y="1500275"/>
            <a:ext cx="4427597" cy="2464541"/>
          </a:xfrm>
          <a:prstGeom prst="rect">
            <a:avLst/>
          </a:prstGeom>
        </p:spPr>
      </p:pic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CB1B3510-04E9-441D-44EB-366CACA97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00275"/>
            <a:ext cx="4522827" cy="24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7809A0-362A-D4AF-ABBB-0E4EF901ACCD}"/>
              </a:ext>
            </a:extLst>
          </p:cNvPr>
          <p:cNvSpPr txBox="1"/>
          <p:nvPr/>
        </p:nvSpPr>
        <p:spPr>
          <a:xfrm>
            <a:off x="292100" y="460792"/>
            <a:ext cx="7927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400" b="1" dirty="0">
                <a:solidFill>
                  <a:schemeClr val="accent1"/>
                </a:solidFill>
              </a:rPr>
              <a:t>DATAMART </a:t>
            </a:r>
            <a:r>
              <a:rPr lang="vi-VN" sz="2400" b="1" dirty="0">
                <a:solidFill>
                  <a:schemeClr val="bg1"/>
                </a:solidFill>
              </a:rPr>
              <a:t>CHO QUY TRÌNH SẢN XUẤT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FAFB5-8EE4-B2C3-9F49-44D6A6CBEC18}"/>
              </a:ext>
            </a:extLst>
          </p:cNvPr>
          <p:cNvSpPr txBox="1"/>
          <p:nvPr/>
        </p:nvSpPr>
        <p:spPr>
          <a:xfrm>
            <a:off x="1505607" y="4103500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chemeClr val="bg1"/>
                </a:solidFill>
              </a:rPr>
              <a:t>Phát hành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6C94E0-BCC4-7219-C12D-3406C517B188}"/>
              </a:ext>
            </a:extLst>
          </p:cNvPr>
          <p:cNvSpPr txBox="1"/>
          <p:nvPr/>
        </p:nvSpPr>
        <p:spPr>
          <a:xfrm>
            <a:off x="6164317" y="4103500"/>
            <a:ext cx="16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chemeClr val="bg1"/>
                </a:solidFill>
              </a:rPr>
              <a:t>Đánh giá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FCCFB-7492-B830-1370-E98E8D12A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01" y="1300655"/>
            <a:ext cx="4318614" cy="2664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9BBE5C-6A3A-7A51-FCB4-18F815D0A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487" y="1300655"/>
            <a:ext cx="4412685" cy="266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3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3BEF2-56E0-010E-AA99-6DAF83DD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5852"/>
            <a:ext cx="9143999" cy="572700"/>
          </a:xfrm>
        </p:spPr>
        <p:txBody>
          <a:bodyPr/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b="1" dirty="0">
                <a:latin typeface="+mn-lt"/>
              </a:rPr>
              <a:t>XÂY DỰNG DATABASE </a:t>
            </a:r>
            <a:r>
              <a:rPr lang="vi-VN" sz="2400" dirty="0">
                <a:latin typeface="+mn-lt"/>
              </a:rPr>
              <a:t>CHO TỪNG QUY TRÌNH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E410A-3934-8D0F-19FC-3E708EE06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562" y="1286604"/>
            <a:ext cx="5959942" cy="3159272"/>
          </a:xfrm>
          <a:prstGeom prst="rect">
            <a:avLst/>
          </a:prstGeom>
        </p:spPr>
      </p:pic>
      <p:sp>
        <p:nvSpPr>
          <p:cNvPr id="6" name="Google Shape;4032;p77">
            <a:extLst>
              <a:ext uri="{FF2B5EF4-FFF2-40B4-BE49-F238E27FC236}">
                <a16:creationId xmlns:a16="http://schemas.microsoft.com/office/drawing/2014/main" id="{F8761B37-CE20-08F8-62AD-14A5FB131ADE}"/>
              </a:ext>
            </a:extLst>
          </p:cNvPr>
          <p:cNvSpPr txBox="1">
            <a:spLocks/>
          </p:cNvSpPr>
          <p:nvPr/>
        </p:nvSpPr>
        <p:spPr>
          <a:xfrm>
            <a:off x="654270" y="2412124"/>
            <a:ext cx="1639614" cy="844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dirty="0">
                <a:latin typeface="+mn-lt"/>
              </a:rPr>
              <a:t>Quy trình </a:t>
            </a:r>
            <a:r>
              <a:rPr lang="vi-VN" sz="2400" b="1" dirty="0">
                <a:latin typeface="+mn-lt"/>
              </a:rPr>
              <a:t>tài chính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3BEF2-56E0-010E-AA99-6DAF83DD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23734"/>
            <a:ext cx="9144000" cy="572700"/>
          </a:xfrm>
        </p:spPr>
        <p:txBody>
          <a:bodyPr/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b="1" dirty="0">
                <a:latin typeface="+mn-lt"/>
              </a:rPr>
              <a:t>XÂY DỰNG DATABASE </a:t>
            </a:r>
            <a:r>
              <a:rPr lang="vi-VN" sz="2400" dirty="0">
                <a:latin typeface="+mn-lt"/>
              </a:rPr>
              <a:t>CHO TỪNG QUY TRÌNH</a:t>
            </a:r>
          </a:p>
        </p:txBody>
      </p:sp>
      <p:sp>
        <p:nvSpPr>
          <p:cNvPr id="6" name="Google Shape;4032;p77">
            <a:extLst>
              <a:ext uri="{FF2B5EF4-FFF2-40B4-BE49-F238E27FC236}">
                <a16:creationId xmlns:a16="http://schemas.microsoft.com/office/drawing/2014/main" id="{F8761B37-CE20-08F8-62AD-14A5FB131ADE}"/>
              </a:ext>
            </a:extLst>
          </p:cNvPr>
          <p:cNvSpPr txBox="1">
            <a:spLocks/>
          </p:cNvSpPr>
          <p:nvPr/>
        </p:nvSpPr>
        <p:spPr>
          <a:xfrm>
            <a:off x="654270" y="2183524"/>
            <a:ext cx="2170048" cy="107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dirty="0">
                <a:latin typeface="+mn-lt"/>
              </a:rPr>
              <a:t>Quy trình </a:t>
            </a:r>
            <a:r>
              <a:rPr lang="vi-VN" sz="2400" b="1" dirty="0">
                <a:latin typeface="+mn-lt"/>
              </a:rPr>
              <a:t>Kinh doanh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B1AA1B-78B5-1F42-D535-EE4F11540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014" y="1475749"/>
            <a:ext cx="6195847" cy="314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0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3BEF2-56E0-010E-AA99-6DAF83DD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2297"/>
            <a:ext cx="9144000" cy="572700"/>
          </a:xfrm>
        </p:spPr>
        <p:txBody>
          <a:bodyPr/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b="1" dirty="0">
                <a:latin typeface="+mn-lt"/>
              </a:rPr>
              <a:t>XÂY DỰNG DATABASE </a:t>
            </a:r>
            <a:r>
              <a:rPr lang="vi-VN" sz="2400" dirty="0">
                <a:latin typeface="+mn-lt"/>
              </a:rPr>
              <a:t>CHO TỪNG QUY TRÌNH</a:t>
            </a:r>
          </a:p>
        </p:txBody>
      </p:sp>
      <p:sp>
        <p:nvSpPr>
          <p:cNvPr id="6" name="Google Shape;4032;p77">
            <a:extLst>
              <a:ext uri="{FF2B5EF4-FFF2-40B4-BE49-F238E27FC236}">
                <a16:creationId xmlns:a16="http://schemas.microsoft.com/office/drawing/2014/main" id="{F8761B37-CE20-08F8-62AD-14A5FB131ADE}"/>
              </a:ext>
            </a:extLst>
          </p:cNvPr>
          <p:cNvSpPr txBox="1">
            <a:spLocks/>
          </p:cNvSpPr>
          <p:nvPr/>
        </p:nvSpPr>
        <p:spPr>
          <a:xfrm>
            <a:off x="630621" y="2356945"/>
            <a:ext cx="1474075" cy="89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dirty="0">
                <a:latin typeface="+mn-lt"/>
              </a:rPr>
              <a:t>Quy trình </a:t>
            </a:r>
            <a:r>
              <a:rPr lang="vi-VN" sz="2400" b="1" dirty="0">
                <a:latin typeface="+mn-lt"/>
              </a:rPr>
              <a:t>Nhân sự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923D9-0DCB-BA4E-DCEC-19F63D993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21" y="1221912"/>
            <a:ext cx="5625299" cy="35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3BEF2-56E0-010E-AA99-6DAF83DD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4907"/>
            <a:ext cx="9144000" cy="572700"/>
          </a:xfrm>
        </p:spPr>
        <p:txBody>
          <a:bodyPr/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b="1" dirty="0">
                <a:latin typeface="+mn-lt"/>
              </a:rPr>
              <a:t>XÂY DỰNG DATABASE </a:t>
            </a:r>
            <a:r>
              <a:rPr lang="vi-VN" sz="2400" dirty="0">
                <a:latin typeface="+mn-lt"/>
              </a:rPr>
              <a:t>CHO TỪNG QUY TRÌNH</a:t>
            </a:r>
          </a:p>
        </p:txBody>
      </p:sp>
      <p:sp>
        <p:nvSpPr>
          <p:cNvPr id="6" name="Google Shape;4032;p77">
            <a:extLst>
              <a:ext uri="{FF2B5EF4-FFF2-40B4-BE49-F238E27FC236}">
                <a16:creationId xmlns:a16="http://schemas.microsoft.com/office/drawing/2014/main" id="{F8761B37-CE20-08F8-62AD-14A5FB131ADE}"/>
              </a:ext>
            </a:extLst>
          </p:cNvPr>
          <p:cNvSpPr txBox="1">
            <a:spLocks/>
          </p:cNvSpPr>
          <p:nvPr/>
        </p:nvSpPr>
        <p:spPr>
          <a:xfrm>
            <a:off x="654270" y="2712958"/>
            <a:ext cx="1986454" cy="54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dirty="0">
                <a:latin typeface="+mn-lt"/>
              </a:rPr>
              <a:t>Quy trình </a:t>
            </a:r>
            <a:r>
              <a:rPr lang="vi-VN" sz="2400" b="1" dirty="0" err="1">
                <a:latin typeface="+mn-lt"/>
              </a:rPr>
              <a:t>Marketing</a:t>
            </a:r>
            <a:endParaRPr lang="vi-VN" sz="2400" b="1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8A6F2D-E8EB-7F81-F53F-8A4CCB769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24" y="1497250"/>
            <a:ext cx="6038192" cy="339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5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3BEF2-56E0-010E-AA99-6DAF83DD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39499"/>
            <a:ext cx="9144000" cy="800569"/>
          </a:xfrm>
        </p:spPr>
        <p:txBody>
          <a:bodyPr/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b="1" dirty="0">
                <a:latin typeface="+mn-lt"/>
              </a:rPr>
              <a:t>XÂY DỰNG DATABASE </a:t>
            </a:r>
            <a:r>
              <a:rPr lang="vi-VN" sz="2400" dirty="0">
                <a:latin typeface="+mn-lt"/>
              </a:rPr>
              <a:t>CHO TỪNG QUY TRÌNH</a:t>
            </a:r>
          </a:p>
        </p:txBody>
      </p:sp>
      <p:sp>
        <p:nvSpPr>
          <p:cNvPr id="6" name="Google Shape;4032;p77">
            <a:extLst>
              <a:ext uri="{FF2B5EF4-FFF2-40B4-BE49-F238E27FC236}">
                <a16:creationId xmlns:a16="http://schemas.microsoft.com/office/drawing/2014/main" id="{F8761B37-CE20-08F8-62AD-14A5FB131ADE}"/>
              </a:ext>
            </a:extLst>
          </p:cNvPr>
          <p:cNvSpPr txBox="1">
            <a:spLocks/>
          </p:cNvSpPr>
          <p:nvPr/>
        </p:nvSpPr>
        <p:spPr>
          <a:xfrm>
            <a:off x="654270" y="2412123"/>
            <a:ext cx="1757854" cy="118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dirty="0">
                <a:latin typeface="+mn-lt"/>
              </a:rPr>
              <a:t>Quy trình </a:t>
            </a:r>
            <a:r>
              <a:rPr lang="vi-VN" sz="2400" b="1" dirty="0">
                <a:latin typeface="+mn-lt"/>
              </a:rPr>
              <a:t>Sản xuất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FD40D-724A-6999-78F5-CBF52C32B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24" y="1610856"/>
            <a:ext cx="6349530" cy="301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8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p6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  <a:ea typeface="Space Grotesk Light"/>
                <a:cs typeface="Space Grotesk Light"/>
                <a:sym typeface="Space Grotesk Light"/>
              </a:rPr>
              <a:t>NỘI </a:t>
            </a:r>
            <a:r>
              <a:rPr lang="en" b="1" dirty="0">
                <a:solidFill>
                  <a:schemeClr val="accent1"/>
                </a:solidFill>
                <a:latin typeface="+mj-lt"/>
                <a:ea typeface="Space Grotesk Light"/>
                <a:cs typeface="Space Grotesk Light"/>
                <a:sym typeface="Space Grotesk Light"/>
              </a:rPr>
              <a:t>DUNG</a:t>
            </a:r>
            <a:endParaRPr b="1" dirty="0">
              <a:solidFill>
                <a:schemeClr val="accent1"/>
              </a:solidFill>
              <a:latin typeface="+mj-lt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711" name="Google Shape;3711;p63"/>
          <p:cNvSpPr txBox="1">
            <a:spLocks noGrp="1"/>
          </p:cNvSpPr>
          <p:nvPr>
            <p:ph type="title"/>
          </p:nvPr>
        </p:nvSpPr>
        <p:spPr>
          <a:xfrm>
            <a:off x="1524474" y="1711250"/>
            <a:ext cx="2845083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+mj-lt"/>
              </a:rPr>
              <a:t>MÔ TẢ BÀI TOÁN</a:t>
            </a:r>
            <a:endParaRPr sz="2000" b="1" dirty="0">
              <a:latin typeface="+mj-lt"/>
            </a:endParaRPr>
          </a:p>
        </p:txBody>
      </p:sp>
      <p:sp>
        <p:nvSpPr>
          <p:cNvPr id="3712" name="Google Shape;3712;p63"/>
          <p:cNvSpPr txBox="1">
            <a:spLocks noGrp="1"/>
          </p:cNvSpPr>
          <p:nvPr>
            <p:ph type="title" idx="2"/>
          </p:nvPr>
        </p:nvSpPr>
        <p:spPr>
          <a:xfrm>
            <a:off x="730301" y="1711675"/>
            <a:ext cx="77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01</a:t>
            </a:r>
            <a:endParaRPr dirty="0">
              <a:latin typeface="+mj-lt"/>
            </a:endParaRPr>
          </a:p>
        </p:txBody>
      </p:sp>
      <p:sp>
        <p:nvSpPr>
          <p:cNvPr id="3714" name="Google Shape;3714;p63"/>
          <p:cNvSpPr txBox="1">
            <a:spLocks noGrp="1"/>
          </p:cNvSpPr>
          <p:nvPr>
            <p:ph type="title" idx="3"/>
          </p:nvPr>
        </p:nvSpPr>
        <p:spPr>
          <a:xfrm>
            <a:off x="1524474" y="3446050"/>
            <a:ext cx="3047526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+mj-lt"/>
              </a:rPr>
              <a:t>GIẢI QUYẾT BÀI TOÁN</a:t>
            </a:r>
            <a:endParaRPr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715" name="Google Shape;3715;p63"/>
          <p:cNvSpPr txBox="1">
            <a:spLocks noGrp="1"/>
          </p:cNvSpPr>
          <p:nvPr>
            <p:ph type="title" idx="4"/>
          </p:nvPr>
        </p:nvSpPr>
        <p:spPr>
          <a:xfrm>
            <a:off x="730469" y="3425025"/>
            <a:ext cx="77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+mj-lt"/>
              </a:rPr>
              <a:t>03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717" name="Google Shape;3717;p63"/>
          <p:cNvSpPr txBox="1">
            <a:spLocks noGrp="1"/>
          </p:cNvSpPr>
          <p:nvPr>
            <p:ph type="title" idx="6"/>
          </p:nvPr>
        </p:nvSpPr>
        <p:spPr>
          <a:xfrm>
            <a:off x="5450235" y="1740912"/>
            <a:ext cx="2845083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+mj-lt"/>
              </a:rPr>
              <a:t>CƠ SỞ LÝ THUYẾT</a:t>
            </a:r>
            <a:endParaRPr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718" name="Google Shape;3718;p63"/>
          <p:cNvSpPr txBox="1">
            <a:spLocks noGrp="1"/>
          </p:cNvSpPr>
          <p:nvPr>
            <p:ph type="title" idx="7"/>
          </p:nvPr>
        </p:nvSpPr>
        <p:spPr>
          <a:xfrm>
            <a:off x="4673836" y="1711675"/>
            <a:ext cx="77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+mj-lt"/>
              </a:rPr>
              <a:t>02</a:t>
            </a:r>
            <a:endParaRPr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720" name="Google Shape;3720;p63"/>
          <p:cNvSpPr txBox="1">
            <a:spLocks noGrp="1"/>
          </p:cNvSpPr>
          <p:nvPr>
            <p:ph type="title" idx="13"/>
          </p:nvPr>
        </p:nvSpPr>
        <p:spPr>
          <a:xfrm>
            <a:off x="5450235" y="3446050"/>
            <a:ext cx="3288271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+mj-lt"/>
              </a:rPr>
              <a:t>DEMO QUY TRÌNH ETL</a:t>
            </a:r>
            <a:endParaRPr sz="2000" b="1" dirty="0">
              <a:latin typeface="+mj-lt"/>
            </a:endParaRPr>
          </a:p>
        </p:txBody>
      </p:sp>
      <p:sp>
        <p:nvSpPr>
          <p:cNvPr id="3721" name="Google Shape;3721;p63"/>
          <p:cNvSpPr txBox="1">
            <a:spLocks noGrp="1"/>
          </p:cNvSpPr>
          <p:nvPr>
            <p:ph type="title" idx="9"/>
          </p:nvPr>
        </p:nvSpPr>
        <p:spPr>
          <a:xfrm>
            <a:off x="4674011" y="3425025"/>
            <a:ext cx="77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04</a:t>
            </a:r>
            <a:endParaRPr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0" grpId="0"/>
      <p:bldP spid="3711" grpId="0"/>
      <p:bldP spid="3712" grpId="0" animBg="1"/>
      <p:bldP spid="3714" grpId="0"/>
      <p:bldP spid="3715" grpId="0" animBg="1"/>
      <p:bldP spid="3717" grpId="0"/>
      <p:bldP spid="3718" grpId="0" animBg="1"/>
      <p:bldP spid="3720" grpId="0"/>
      <p:bldP spid="37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208D6A-72B0-1BC4-79A8-ADAEAE52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022"/>
            <a:ext cx="9144000" cy="572700"/>
          </a:xfrm>
        </p:spPr>
        <p:txBody>
          <a:bodyPr/>
          <a:lstStyle/>
          <a:p>
            <a:pPr algn="ctr"/>
            <a:r>
              <a:rPr lang="vi-VN" b="1" dirty="0">
                <a:solidFill>
                  <a:schemeClr val="accent1"/>
                </a:solidFill>
              </a:rPr>
              <a:t>XÂY DỰNG ETL </a:t>
            </a:r>
            <a:r>
              <a:rPr lang="vi-VN" b="1" dirty="0"/>
              <a:t>BÀI TOÁN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D91BA-E2D0-7E43-327E-086093186900}"/>
              </a:ext>
            </a:extLst>
          </p:cNvPr>
          <p:cNvSpPr txBox="1"/>
          <p:nvPr/>
        </p:nvSpPr>
        <p:spPr>
          <a:xfrm>
            <a:off x="330654" y="1183573"/>
            <a:ext cx="8482692" cy="105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solidFill>
                  <a:schemeClr val="bg1"/>
                </a:solidFill>
              </a:rPr>
              <a:t>Công ty chúng em muốn hướng đến là </a:t>
            </a:r>
            <a:r>
              <a:rPr lang="vi-VN" sz="1600" dirty="0">
                <a:solidFill>
                  <a:schemeClr val="accent1"/>
                </a:solidFill>
              </a:rPr>
              <a:t>công ty về lĩnh vực điện ảnh</a:t>
            </a:r>
            <a:r>
              <a:rPr lang="vi-VN" sz="1600" dirty="0">
                <a:solidFill>
                  <a:schemeClr val="bg1"/>
                </a:solidFill>
              </a:rPr>
              <a:t>, bao gồm rất nhiều các quy trình như đã nêu trên. Do đó để </a:t>
            </a:r>
            <a:r>
              <a:rPr lang="vi-VN" sz="1600" dirty="0">
                <a:solidFill>
                  <a:schemeClr val="accent1"/>
                </a:solidFill>
              </a:rPr>
              <a:t>thuận tiện </a:t>
            </a:r>
            <a:r>
              <a:rPr lang="vi-VN" sz="1600" dirty="0">
                <a:solidFill>
                  <a:schemeClr val="bg1"/>
                </a:solidFill>
              </a:rPr>
              <a:t>cho việc </a:t>
            </a:r>
            <a:r>
              <a:rPr lang="vi-VN" sz="1600" dirty="0" err="1">
                <a:solidFill>
                  <a:schemeClr val="accent1"/>
                </a:solidFill>
              </a:rPr>
              <a:t>demo</a:t>
            </a:r>
            <a:r>
              <a:rPr lang="vi-VN" sz="1600" dirty="0">
                <a:solidFill>
                  <a:schemeClr val="bg1"/>
                </a:solidFill>
              </a:rPr>
              <a:t> chúng em chỉ thiết kế </a:t>
            </a:r>
            <a:r>
              <a:rPr lang="vi-VN" sz="1600" dirty="0">
                <a:solidFill>
                  <a:schemeClr val="accent1"/>
                </a:solidFill>
              </a:rPr>
              <a:t>xây dựng ETL </a:t>
            </a:r>
            <a:r>
              <a:rPr lang="vi-VN" sz="1600" dirty="0">
                <a:solidFill>
                  <a:schemeClr val="bg1"/>
                </a:solidFill>
              </a:rPr>
              <a:t>cho </a:t>
            </a:r>
            <a:r>
              <a:rPr lang="vi-VN" sz="1800" b="1" dirty="0">
                <a:solidFill>
                  <a:schemeClr val="accent1"/>
                </a:solidFill>
              </a:rPr>
              <a:t>phát hành </a:t>
            </a:r>
            <a:r>
              <a:rPr lang="vi-VN" sz="1600" dirty="0">
                <a:solidFill>
                  <a:schemeClr val="bg1"/>
                </a:solidFill>
              </a:rPr>
              <a:t>trong </a:t>
            </a:r>
            <a:r>
              <a:rPr lang="vi-VN" sz="1800" b="1" dirty="0">
                <a:solidFill>
                  <a:schemeClr val="accent1"/>
                </a:solidFill>
              </a:rPr>
              <a:t>quy trình sản xuất</a:t>
            </a:r>
            <a:endParaRPr lang="vi-VN" sz="1600" b="1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F96A7-F5F3-FFC5-B495-D8C72B300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2424656"/>
            <a:ext cx="5010150" cy="2367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208D6A-72B0-1BC4-79A8-ADAEAE52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750"/>
            <a:ext cx="9144000" cy="572700"/>
          </a:xfrm>
        </p:spPr>
        <p:txBody>
          <a:bodyPr/>
          <a:lstStyle/>
          <a:p>
            <a:pPr algn="ctr"/>
            <a:r>
              <a:rPr lang="vi-VN" b="1" dirty="0">
                <a:solidFill>
                  <a:schemeClr val="accent1"/>
                </a:solidFill>
              </a:rPr>
              <a:t>XÂY DỰNG ETL </a:t>
            </a:r>
            <a:r>
              <a:rPr lang="vi-VN" b="1" dirty="0"/>
              <a:t>BÀI TOÁN</a:t>
            </a:r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F5701C46-A857-6D80-D867-B27C62334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552" y="938527"/>
            <a:ext cx="4889456" cy="1356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4080A2-7522-9F74-1CD1-D7CA439A88D0}"/>
              </a:ext>
            </a:extLst>
          </p:cNvPr>
          <p:cNvSpPr txBox="1"/>
          <p:nvPr/>
        </p:nvSpPr>
        <p:spPr>
          <a:xfrm>
            <a:off x="1265465" y="159169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chemeClr val="bg1"/>
                </a:solidFill>
              </a:rPr>
              <a:t>Làm sạch dữ liệu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4CF22-D943-2E1D-6D20-4E1F6EB6E543}"/>
              </a:ext>
            </a:extLst>
          </p:cNvPr>
          <p:cNvSpPr txBox="1"/>
          <p:nvPr/>
        </p:nvSpPr>
        <p:spPr>
          <a:xfrm>
            <a:off x="1265465" y="3527142"/>
            <a:ext cx="2285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dirty="0">
                <a:solidFill>
                  <a:schemeClr val="accent1"/>
                </a:solidFill>
              </a:rPr>
              <a:t>Xây dựng Dim và </a:t>
            </a:r>
            <a:r>
              <a:rPr lang="vi-VN" sz="1600" dirty="0" err="1">
                <a:solidFill>
                  <a:schemeClr val="accent1"/>
                </a:solidFill>
              </a:rPr>
              <a:t>Fact</a:t>
            </a:r>
            <a:endParaRPr lang="vi-VN" sz="1600" dirty="0">
              <a:solidFill>
                <a:schemeClr val="accent1"/>
              </a:solidFill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EB04B55-5D9D-2644-9B76-F64263B11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552" y="2393064"/>
            <a:ext cx="4889456" cy="260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208D6A-72B0-1BC4-79A8-ADAEAE52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750"/>
            <a:ext cx="9144000" cy="572700"/>
          </a:xfrm>
        </p:spPr>
        <p:txBody>
          <a:bodyPr/>
          <a:lstStyle/>
          <a:p>
            <a:pPr algn="ctr"/>
            <a:r>
              <a:rPr lang="vi-VN" b="1" dirty="0">
                <a:solidFill>
                  <a:schemeClr val="accent1"/>
                </a:solidFill>
              </a:rPr>
              <a:t>XÂY DỰNG ETL </a:t>
            </a:r>
            <a:r>
              <a:rPr lang="vi-VN" b="1" dirty="0"/>
              <a:t>BÀI TOÁN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080A2-7522-9F74-1CD1-D7CA439A88D0}"/>
              </a:ext>
            </a:extLst>
          </p:cNvPr>
          <p:cNvSpPr txBox="1"/>
          <p:nvPr/>
        </p:nvSpPr>
        <p:spPr>
          <a:xfrm>
            <a:off x="1511345" y="143169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chemeClr val="bg1"/>
                </a:solidFill>
              </a:rPr>
              <a:t>Chi tiết bảng </a:t>
            </a:r>
            <a:r>
              <a:rPr lang="vi-VN" sz="1800" dirty="0" err="1">
                <a:solidFill>
                  <a:schemeClr val="bg1"/>
                </a:solidFill>
              </a:rPr>
              <a:t>Dim_Product</a:t>
            </a:r>
            <a:endParaRPr lang="vi-VN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4CF22-D943-2E1D-6D20-4E1F6EB6E543}"/>
              </a:ext>
            </a:extLst>
          </p:cNvPr>
          <p:cNvSpPr txBox="1"/>
          <p:nvPr/>
        </p:nvSpPr>
        <p:spPr>
          <a:xfrm>
            <a:off x="1438342" y="3342477"/>
            <a:ext cx="3117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solidFill>
                  <a:schemeClr val="accent1"/>
                </a:solidFill>
              </a:rPr>
              <a:t>Chi tiết bảng </a:t>
            </a:r>
            <a:r>
              <a:rPr lang="vi-VN" sz="1800" dirty="0" err="1">
                <a:solidFill>
                  <a:schemeClr val="accent1"/>
                </a:solidFill>
              </a:rPr>
              <a:t>Dim_Audience</a:t>
            </a:r>
            <a:endParaRPr lang="vi-VN" sz="1800" dirty="0">
              <a:solidFill>
                <a:schemeClr val="accent1"/>
              </a:solidFill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11EE9200-5599-E308-B27B-D0873C24C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45" y="1011204"/>
            <a:ext cx="3859646" cy="1165591"/>
          </a:xfrm>
          <a:prstGeom prst="rect">
            <a:avLst/>
          </a:prstGeom>
        </p:spPr>
      </p:pic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BB917D8D-1DBD-F3D6-F0CD-0CA3B5002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45" y="2393063"/>
            <a:ext cx="3338511" cy="199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3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208D6A-72B0-1BC4-79A8-ADAEAE52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3750"/>
            <a:ext cx="9144000" cy="572700"/>
          </a:xfrm>
        </p:spPr>
        <p:txBody>
          <a:bodyPr/>
          <a:lstStyle/>
          <a:p>
            <a:pPr algn="ctr"/>
            <a:r>
              <a:rPr lang="vi-VN" b="1" dirty="0"/>
              <a:t>XÂY DỰNG ETL BÀI TOÁN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080A2-7522-9F74-1CD1-D7CA439A88D0}"/>
              </a:ext>
            </a:extLst>
          </p:cNvPr>
          <p:cNvSpPr txBox="1"/>
          <p:nvPr/>
        </p:nvSpPr>
        <p:spPr>
          <a:xfrm>
            <a:off x="1511345" y="143169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chemeClr val="bg1"/>
                </a:solidFill>
              </a:rPr>
              <a:t>Chi tiết bảng </a:t>
            </a:r>
            <a:r>
              <a:rPr lang="vi-VN" sz="1800" dirty="0" err="1">
                <a:solidFill>
                  <a:schemeClr val="bg1"/>
                </a:solidFill>
              </a:rPr>
              <a:t>Dim_Profit</a:t>
            </a:r>
            <a:endParaRPr lang="vi-VN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4CF22-D943-2E1D-6D20-4E1F6EB6E543}"/>
              </a:ext>
            </a:extLst>
          </p:cNvPr>
          <p:cNvSpPr txBox="1"/>
          <p:nvPr/>
        </p:nvSpPr>
        <p:spPr>
          <a:xfrm>
            <a:off x="1438342" y="3342477"/>
            <a:ext cx="3117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>
                <a:solidFill>
                  <a:schemeClr val="accent1"/>
                </a:solidFill>
              </a:rPr>
              <a:t>Chi tiết bảng </a:t>
            </a:r>
            <a:r>
              <a:rPr lang="vi-VN" sz="1800" dirty="0" err="1">
                <a:solidFill>
                  <a:schemeClr val="accent1"/>
                </a:solidFill>
              </a:rPr>
              <a:t>Fact_PhatHanh</a:t>
            </a:r>
            <a:endParaRPr lang="vi-VN" sz="1800" dirty="0">
              <a:solidFill>
                <a:schemeClr val="accent1"/>
              </a:solidFill>
            </a:endParaRPr>
          </a:p>
        </p:txBody>
      </p:sp>
      <p:pic>
        <p:nvPicPr>
          <p:cNvPr id="2" name="Picture 1" descr="A diagram of a flowchart&#10;&#10;Description automatically generated">
            <a:extLst>
              <a:ext uri="{FF2B5EF4-FFF2-40B4-BE49-F238E27FC236}">
                <a16:creationId xmlns:a16="http://schemas.microsoft.com/office/drawing/2014/main" id="{AE401BEF-CC2D-7EAC-64F0-F7E583140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45" y="1072917"/>
            <a:ext cx="4473075" cy="1028755"/>
          </a:xfrm>
          <a:prstGeom prst="rect">
            <a:avLst/>
          </a:prstGeom>
        </p:spPr>
      </p:pic>
      <p:pic>
        <p:nvPicPr>
          <p:cNvPr id="8" name="Picture 7" descr="A diagram of a product&#10;&#10;Description automatically generated">
            <a:extLst>
              <a:ext uri="{FF2B5EF4-FFF2-40B4-BE49-F238E27FC236}">
                <a16:creationId xmlns:a16="http://schemas.microsoft.com/office/drawing/2014/main" id="{ADA366E8-0639-A336-401A-1C3C206A0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45" y="2706914"/>
            <a:ext cx="4473075" cy="193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1" name="Google Shape;4601;p97"/>
          <p:cNvGrpSpPr/>
          <p:nvPr/>
        </p:nvGrpSpPr>
        <p:grpSpPr>
          <a:xfrm>
            <a:off x="5077117" y="694298"/>
            <a:ext cx="3198366" cy="4556595"/>
            <a:chOff x="5077117" y="694298"/>
            <a:chExt cx="3198366" cy="4556595"/>
          </a:xfrm>
        </p:grpSpPr>
        <p:grpSp>
          <p:nvGrpSpPr>
            <p:cNvPr id="4602" name="Google Shape;4602;p97"/>
            <p:cNvGrpSpPr/>
            <p:nvPr/>
          </p:nvGrpSpPr>
          <p:grpSpPr>
            <a:xfrm flipH="1">
              <a:off x="5077117" y="694298"/>
              <a:ext cx="3198366" cy="4556595"/>
              <a:chOff x="1576575" y="1216150"/>
              <a:chExt cx="2944275" cy="4243825"/>
            </a:xfrm>
          </p:grpSpPr>
          <p:sp>
            <p:nvSpPr>
              <p:cNvPr id="4603" name="Google Shape;4603;p97"/>
              <p:cNvSpPr/>
              <p:nvPr/>
            </p:nvSpPr>
            <p:spPr>
              <a:xfrm>
                <a:off x="3270825" y="3452425"/>
                <a:ext cx="1100900" cy="2006925"/>
              </a:xfrm>
              <a:custGeom>
                <a:avLst/>
                <a:gdLst/>
                <a:ahLst/>
                <a:cxnLst/>
                <a:rect l="l" t="t" r="r" b="b"/>
                <a:pathLst>
                  <a:path w="44036" h="80277" extrusionOk="0">
                    <a:moveTo>
                      <a:pt x="35113" y="0"/>
                    </a:moveTo>
                    <a:lnTo>
                      <a:pt x="4136" y="902"/>
                    </a:lnTo>
                    <a:cubicBezTo>
                      <a:pt x="4136" y="902"/>
                      <a:pt x="0" y="19399"/>
                      <a:pt x="1680" y="80276"/>
                    </a:cubicBezTo>
                    <a:lnTo>
                      <a:pt x="21179" y="80276"/>
                    </a:lnTo>
                    <a:lnTo>
                      <a:pt x="22382" y="23935"/>
                    </a:lnTo>
                    <a:lnTo>
                      <a:pt x="25239" y="80276"/>
                    </a:lnTo>
                    <a:lnTo>
                      <a:pt x="44036" y="80276"/>
                    </a:lnTo>
                    <a:cubicBezTo>
                      <a:pt x="44036" y="80276"/>
                      <a:pt x="41655" y="17018"/>
                      <a:pt x="35113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4" name="Google Shape;4604;p97"/>
              <p:cNvSpPr/>
              <p:nvPr/>
            </p:nvSpPr>
            <p:spPr>
              <a:xfrm>
                <a:off x="3426850" y="3471850"/>
                <a:ext cx="52650" cy="604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4186" fill="none" extrusionOk="0">
                    <a:moveTo>
                      <a:pt x="2105" y="0"/>
                    </a:moveTo>
                    <a:cubicBezTo>
                      <a:pt x="2105" y="0"/>
                      <a:pt x="0" y="18797"/>
                      <a:pt x="326" y="24186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5" name="Google Shape;4605;p97"/>
              <p:cNvSpPr/>
              <p:nvPr/>
            </p:nvSpPr>
            <p:spPr>
              <a:xfrm>
                <a:off x="3287125" y="4076475"/>
                <a:ext cx="314550" cy="529475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21179" fill="none" extrusionOk="0">
                    <a:moveTo>
                      <a:pt x="627" y="1"/>
                    </a:moveTo>
                    <a:lnTo>
                      <a:pt x="11604" y="1"/>
                    </a:lnTo>
                    <a:cubicBezTo>
                      <a:pt x="11604" y="1"/>
                      <a:pt x="12582" y="20026"/>
                      <a:pt x="9474" y="20502"/>
                    </a:cubicBezTo>
                    <a:cubicBezTo>
                      <a:pt x="6341" y="20978"/>
                      <a:pt x="1880" y="21179"/>
                      <a:pt x="0" y="19650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6" name="Google Shape;4606;p97"/>
              <p:cNvSpPr/>
              <p:nvPr/>
            </p:nvSpPr>
            <p:spPr>
              <a:xfrm>
                <a:off x="3302775" y="4133500"/>
                <a:ext cx="276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054" h="1" fill="none" extrusionOk="0">
                    <a:moveTo>
                      <a:pt x="1" y="0"/>
                    </a:moveTo>
                    <a:lnTo>
                      <a:pt x="11053" y="0"/>
                    </a:ln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7" name="Google Shape;4607;p97"/>
              <p:cNvSpPr/>
              <p:nvPr/>
            </p:nvSpPr>
            <p:spPr>
              <a:xfrm>
                <a:off x="3403650" y="4597775"/>
                <a:ext cx="8800" cy="8615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4463" fill="none" extrusionOk="0">
                    <a:moveTo>
                      <a:pt x="352" y="1"/>
                    </a:moveTo>
                    <a:cubicBezTo>
                      <a:pt x="352" y="1"/>
                      <a:pt x="1" y="25039"/>
                      <a:pt x="352" y="34462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8" name="Google Shape;4608;p97"/>
              <p:cNvSpPr/>
              <p:nvPr/>
            </p:nvSpPr>
            <p:spPr>
              <a:xfrm>
                <a:off x="3830350" y="3929850"/>
                <a:ext cx="104025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4839" extrusionOk="0">
                    <a:moveTo>
                      <a:pt x="4161" y="1"/>
                    </a:moveTo>
                    <a:lnTo>
                      <a:pt x="4161" y="1"/>
                    </a:lnTo>
                    <a:cubicBezTo>
                      <a:pt x="3935" y="502"/>
                      <a:pt x="3610" y="903"/>
                      <a:pt x="3284" y="1329"/>
                    </a:cubicBezTo>
                    <a:cubicBezTo>
                      <a:pt x="2933" y="1730"/>
                      <a:pt x="2582" y="2131"/>
                      <a:pt x="2206" y="2507"/>
                    </a:cubicBezTo>
                    <a:cubicBezTo>
                      <a:pt x="1479" y="3284"/>
                      <a:pt x="727" y="4011"/>
                      <a:pt x="1" y="4838"/>
                    </a:cubicBezTo>
                    <a:cubicBezTo>
                      <a:pt x="477" y="4587"/>
                      <a:pt x="928" y="4287"/>
                      <a:pt x="1379" y="3961"/>
                    </a:cubicBezTo>
                    <a:cubicBezTo>
                      <a:pt x="1805" y="3610"/>
                      <a:pt x="2206" y="3234"/>
                      <a:pt x="2582" y="2858"/>
                    </a:cubicBezTo>
                    <a:cubicBezTo>
                      <a:pt x="2958" y="2457"/>
                      <a:pt x="3309" y="2031"/>
                      <a:pt x="3610" y="1555"/>
                    </a:cubicBezTo>
                    <a:cubicBezTo>
                      <a:pt x="3885" y="1079"/>
                      <a:pt x="4161" y="552"/>
                      <a:pt x="41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9" name="Google Shape;4609;p97"/>
              <p:cNvSpPr/>
              <p:nvPr/>
            </p:nvSpPr>
            <p:spPr>
              <a:xfrm>
                <a:off x="3441250" y="3471850"/>
                <a:ext cx="104675" cy="481225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19249" fill="none" extrusionOk="0">
                    <a:moveTo>
                      <a:pt x="4186" y="0"/>
                    </a:moveTo>
                    <a:cubicBezTo>
                      <a:pt x="4186" y="0"/>
                      <a:pt x="3459" y="19248"/>
                      <a:pt x="1" y="19248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0" name="Google Shape;4610;p97"/>
              <p:cNvSpPr/>
              <p:nvPr/>
            </p:nvSpPr>
            <p:spPr>
              <a:xfrm>
                <a:off x="3507675" y="1907300"/>
                <a:ext cx="352150" cy="393150"/>
              </a:xfrm>
              <a:custGeom>
                <a:avLst/>
                <a:gdLst/>
                <a:ahLst/>
                <a:cxnLst/>
                <a:rect l="l" t="t" r="r" b="b"/>
                <a:pathLst>
                  <a:path w="14086" h="15726" extrusionOk="0">
                    <a:moveTo>
                      <a:pt x="0" y="0"/>
                    </a:moveTo>
                    <a:lnTo>
                      <a:pt x="0" y="13058"/>
                    </a:lnTo>
                    <a:cubicBezTo>
                      <a:pt x="0" y="13058"/>
                      <a:pt x="2365" y="15726"/>
                      <a:pt x="6368" y="15726"/>
                    </a:cubicBezTo>
                    <a:cubicBezTo>
                      <a:pt x="6823" y="15726"/>
                      <a:pt x="7299" y="15691"/>
                      <a:pt x="7795" y="15614"/>
                    </a:cubicBezTo>
                    <a:cubicBezTo>
                      <a:pt x="12657" y="14837"/>
                      <a:pt x="14085" y="12156"/>
                      <a:pt x="14085" y="12156"/>
                    </a:cubicBezTo>
                    <a:lnTo>
                      <a:pt x="10752" y="0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1" name="Google Shape;4611;p97"/>
              <p:cNvSpPr/>
              <p:nvPr/>
            </p:nvSpPr>
            <p:spPr>
              <a:xfrm>
                <a:off x="3507675" y="1907300"/>
                <a:ext cx="309550" cy="198050"/>
              </a:xfrm>
              <a:custGeom>
                <a:avLst/>
                <a:gdLst/>
                <a:ahLst/>
                <a:cxnLst/>
                <a:rect l="l" t="t" r="r" b="b"/>
                <a:pathLst>
                  <a:path w="12382" h="7922" extrusionOk="0">
                    <a:moveTo>
                      <a:pt x="0" y="0"/>
                    </a:moveTo>
                    <a:lnTo>
                      <a:pt x="0" y="6091"/>
                    </a:lnTo>
                    <a:cubicBezTo>
                      <a:pt x="1750" y="6977"/>
                      <a:pt x="4087" y="7921"/>
                      <a:pt x="5939" y="7921"/>
                    </a:cubicBezTo>
                    <a:cubicBezTo>
                      <a:pt x="6182" y="7921"/>
                      <a:pt x="6418" y="7905"/>
                      <a:pt x="6642" y="7870"/>
                    </a:cubicBezTo>
                    <a:cubicBezTo>
                      <a:pt x="8672" y="7519"/>
                      <a:pt x="10903" y="6642"/>
                      <a:pt x="12381" y="5990"/>
                    </a:cubicBezTo>
                    <a:lnTo>
                      <a:pt x="10752" y="0"/>
                    </a:ln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2" name="Google Shape;4612;p97"/>
              <p:cNvSpPr/>
              <p:nvPr/>
            </p:nvSpPr>
            <p:spPr>
              <a:xfrm>
                <a:off x="3736375" y="1377225"/>
                <a:ext cx="133475" cy="286350"/>
              </a:xfrm>
              <a:custGeom>
                <a:avLst/>
                <a:gdLst/>
                <a:ahLst/>
                <a:cxnLst/>
                <a:rect l="l" t="t" r="r" b="b"/>
                <a:pathLst>
                  <a:path w="5339" h="11454" extrusionOk="0">
                    <a:moveTo>
                      <a:pt x="2682" y="0"/>
                    </a:moveTo>
                    <a:cubicBezTo>
                      <a:pt x="1203" y="0"/>
                      <a:pt x="0" y="2557"/>
                      <a:pt x="0" y="5714"/>
                    </a:cubicBezTo>
                    <a:cubicBezTo>
                      <a:pt x="0" y="8897"/>
                      <a:pt x="1203" y="11454"/>
                      <a:pt x="2682" y="11454"/>
                    </a:cubicBezTo>
                    <a:cubicBezTo>
                      <a:pt x="4161" y="11454"/>
                      <a:pt x="5339" y="8897"/>
                      <a:pt x="5339" y="5714"/>
                    </a:cubicBezTo>
                    <a:cubicBezTo>
                      <a:pt x="5339" y="2557"/>
                      <a:pt x="4161" y="0"/>
                      <a:pt x="2682" y="0"/>
                    </a:cubicBezTo>
                    <a:close/>
                  </a:path>
                </a:pathLst>
              </a:custGeom>
              <a:solidFill>
                <a:srgbClr val="451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3" name="Google Shape;4613;p97"/>
              <p:cNvSpPr/>
              <p:nvPr/>
            </p:nvSpPr>
            <p:spPr>
              <a:xfrm>
                <a:off x="3303400" y="1334625"/>
                <a:ext cx="674225" cy="67017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26807" extrusionOk="0">
                    <a:moveTo>
                      <a:pt x="13144" y="0"/>
                    </a:moveTo>
                    <a:cubicBezTo>
                      <a:pt x="11983" y="0"/>
                      <a:pt x="10628" y="139"/>
                      <a:pt x="9048" y="476"/>
                    </a:cubicBezTo>
                    <a:cubicBezTo>
                      <a:pt x="1" y="2406"/>
                      <a:pt x="3008" y="11980"/>
                      <a:pt x="3008" y="11980"/>
                    </a:cubicBezTo>
                    <a:cubicBezTo>
                      <a:pt x="2748" y="11842"/>
                      <a:pt x="2488" y="11775"/>
                      <a:pt x="2239" y="11775"/>
                    </a:cubicBezTo>
                    <a:cubicBezTo>
                      <a:pt x="1221" y="11775"/>
                      <a:pt x="406" y="12907"/>
                      <a:pt x="627" y="14962"/>
                    </a:cubicBezTo>
                    <a:cubicBezTo>
                      <a:pt x="878" y="17494"/>
                      <a:pt x="3434" y="19449"/>
                      <a:pt x="4312" y="20852"/>
                    </a:cubicBezTo>
                    <a:cubicBezTo>
                      <a:pt x="5045" y="22025"/>
                      <a:pt x="8353" y="26806"/>
                      <a:pt x="14454" y="26806"/>
                    </a:cubicBezTo>
                    <a:cubicBezTo>
                      <a:pt x="15652" y="26806"/>
                      <a:pt x="16957" y="26622"/>
                      <a:pt x="18372" y="26191"/>
                    </a:cubicBezTo>
                    <a:cubicBezTo>
                      <a:pt x="26968" y="23559"/>
                      <a:pt x="23460" y="13734"/>
                      <a:pt x="22758" y="10652"/>
                    </a:cubicBezTo>
                    <a:cubicBezTo>
                      <a:pt x="22056" y="7569"/>
                      <a:pt x="19775" y="3108"/>
                      <a:pt x="19775" y="3108"/>
                    </a:cubicBezTo>
                    <a:cubicBezTo>
                      <a:pt x="19775" y="3108"/>
                      <a:pt x="18631" y="0"/>
                      <a:pt x="13144" y="0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4" name="Google Shape;4614;p97"/>
              <p:cNvSpPr/>
              <p:nvPr/>
            </p:nvSpPr>
            <p:spPr>
              <a:xfrm>
                <a:off x="3258350" y="1216150"/>
                <a:ext cx="621725" cy="660300"/>
              </a:xfrm>
              <a:custGeom>
                <a:avLst/>
                <a:gdLst/>
                <a:ahLst/>
                <a:cxnLst/>
                <a:rect l="l" t="t" r="r" b="b"/>
                <a:pathLst>
                  <a:path w="24869" h="26412" extrusionOk="0">
                    <a:moveTo>
                      <a:pt x="15974" y="0"/>
                    </a:moveTo>
                    <a:cubicBezTo>
                      <a:pt x="15938" y="0"/>
                      <a:pt x="15901" y="1"/>
                      <a:pt x="15863" y="2"/>
                    </a:cubicBezTo>
                    <a:cubicBezTo>
                      <a:pt x="13708" y="52"/>
                      <a:pt x="9948" y="2809"/>
                      <a:pt x="9948" y="2809"/>
                    </a:cubicBezTo>
                    <a:cubicBezTo>
                      <a:pt x="9948" y="2809"/>
                      <a:pt x="9571" y="2650"/>
                      <a:pt x="8975" y="2650"/>
                    </a:cubicBezTo>
                    <a:cubicBezTo>
                      <a:pt x="7550" y="2650"/>
                      <a:pt x="4873" y="3559"/>
                      <a:pt x="3106" y="9726"/>
                    </a:cubicBezTo>
                    <a:cubicBezTo>
                      <a:pt x="3106" y="9726"/>
                      <a:pt x="124" y="11055"/>
                      <a:pt x="48" y="14288"/>
                    </a:cubicBezTo>
                    <a:cubicBezTo>
                      <a:pt x="1" y="17345"/>
                      <a:pt x="2092" y="26411"/>
                      <a:pt x="6020" y="26411"/>
                    </a:cubicBezTo>
                    <a:cubicBezTo>
                      <a:pt x="6214" y="26411"/>
                      <a:pt x="6412" y="26389"/>
                      <a:pt x="6615" y="26343"/>
                    </a:cubicBezTo>
                    <a:cubicBezTo>
                      <a:pt x="6615" y="26343"/>
                      <a:pt x="6038" y="24839"/>
                      <a:pt x="4835" y="24012"/>
                    </a:cubicBezTo>
                    <a:cubicBezTo>
                      <a:pt x="3632" y="23185"/>
                      <a:pt x="1527" y="18348"/>
                      <a:pt x="3031" y="16970"/>
                    </a:cubicBezTo>
                    <a:cubicBezTo>
                      <a:pt x="3214" y="16801"/>
                      <a:pt x="3392" y="16728"/>
                      <a:pt x="3564" y="16728"/>
                    </a:cubicBezTo>
                    <a:cubicBezTo>
                      <a:pt x="4799" y="16728"/>
                      <a:pt x="5687" y="20554"/>
                      <a:pt x="5687" y="20554"/>
                    </a:cubicBezTo>
                    <a:lnTo>
                      <a:pt x="6489" y="20127"/>
                    </a:lnTo>
                    <a:cubicBezTo>
                      <a:pt x="6489" y="20127"/>
                      <a:pt x="7617" y="16744"/>
                      <a:pt x="6489" y="12107"/>
                    </a:cubicBezTo>
                    <a:lnTo>
                      <a:pt x="6489" y="12107"/>
                    </a:lnTo>
                    <a:cubicBezTo>
                      <a:pt x="6490" y="12107"/>
                      <a:pt x="8502" y="12919"/>
                      <a:pt x="11299" y="12919"/>
                    </a:cubicBezTo>
                    <a:cubicBezTo>
                      <a:pt x="14085" y="12919"/>
                      <a:pt x="17649" y="12114"/>
                      <a:pt x="20775" y="8899"/>
                    </a:cubicBezTo>
                    <a:cubicBezTo>
                      <a:pt x="20775" y="8899"/>
                      <a:pt x="20864" y="8911"/>
                      <a:pt x="21013" y="8911"/>
                    </a:cubicBezTo>
                    <a:cubicBezTo>
                      <a:pt x="21733" y="8911"/>
                      <a:pt x="23870" y="8636"/>
                      <a:pt x="24409" y="5441"/>
                    </a:cubicBezTo>
                    <a:cubicBezTo>
                      <a:pt x="24868" y="2724"/>
                      <a:pt x="22533" y="1274"/>
                      <a:pt x="20375" y="1274"/>
                    </a:cubicBezTo>
                    <a:cubicBezTo>
                      <a:pt x="19468" y="1274"/>
                      <a:pt x="18592" y="1530"/>
                      <a:pt x="17968" y="2057"/>
                    </a:cubicBezTo>
                    <a:cubicBezTo>
                      <a:pt x="17968" y="2057"/>
                      <a:pt x="18041" y="0"/>
                      <a:pt x="15974" y="0"/>
                    </a:cubicBezTo>
                    <a:close/>
                  </a:path>
                </a:pathLst>
              </a:custGeom>
              <a:solidFill>
                <a:srgbClr val="451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5" name="Google Shape;4615;p97"/>
              <p:cNvSpPr/>
              <p:nvPr/>
            </p:nvSpPr>
            <p:spPr>
              <a:xfrm>
                <a:off x="3705675" y="1639750"/>
                <a:ext cx="68925" cy="14225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5690" extrusionOk="0">
                    <a:moveTo>
                      <a:pt x="0" y="0"/>
                    </a:moveTo>
                    <a:cubicBezTo>
                      <a:pt x="125" y="928"/>
                      <a:pt x="351" y="1805"/>
                      <a:pt x="602" y="2707"/>
                    </a:cubicBezTo>
                    <a:lnTo>
                      <a:pt x="627" y="2782"/>
                    </a:lnTo>
                    <a:lnTo>
                      <a:pt x="727" y="2833"/>
                    </a:lnTo>
                    <a:cubicBezTo>
                      <a:pt x="1028" y="3008"/>
                      <a:pt x="1328" y="3209"/>
                      <a:pt x="1604" y="3434"/>
                    </a:cubicBezTo>
                    <a:cubicBezTo>
                      <a:pt x="1729" y="3534"/>
                      <a:pt x="1880" y="3660"/>
                      <a:pt x="1980" y="3785"/>
                    </a:cubicBezTo>
                    <a:cubicBezTo>
                      <a:pt x="2105" y="3885"/>
                      <a:pt x="2181" y="4036"/>
                      <a:pt x="2231" y="4161"/>
                    </a:cubicBezTo>
                    <a:cubicBezTo>
                      <a:pt x="2331" y="4437"/>
                      <a:pt x="2256" y="4762"/>
                      <a:pt x="2055" y="5038"/>
                    </a:cubicBezTo>
                    <a:cubicBezTo>
                      <a:pt x="1855" y="5314"/>
                      <a:pt x="1579" y="5564"/>
                      <a:pt x="1228" y="5690"/>
                    </a:cubicBezTo>
                    <a:cubicBezTo>
                      <a:pt x="1604" y="5690"/>
                      <a:pt x="1980" y="5514"/>
                      <a:pt x="2281" y="5239"/>
                    </a:cubicBezTo>
                    <a:cubicBezTo>
                      <a:pt x="2582" y="4963"/>
                      <a:pt x="2757" y="4487"/>
                      <a:pt x="2657" y="4036"/>
                    </a:cubicBezTo>
                    <a:cubicBezTo>
                      <a:pt x="2531" y="3559"/>
                      <a:pt x="2206" y="3284"/>
                      <a:pt x="1930" y="3033"/>
                    </a:cubicBezTo>
                    <a:cubicBezTo>
                      <a:pt x="1632" y="2804"/>
                      <a:pt x="1334" y="2616"/>
                      <a:pt x="1017" y="2452"/>
                    </a:cubicBezTo>
                    <a:lnTo>
                      <a:pt x="1017" y="2452"/>
                    </a:lnTo>
                    <a:cubicBezTo>
                      <a:pt x="726" y="1612"/>
                      <a:pt x="409" y="795"/>
                      <a:pt x="0" y="0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6" name="Google Shape;4616;p97"/>
              <p:cNvSpPr/>
              <p:nvPr/>
            </p:nvSpPr>
            <p:spPr>
              <a:xfrm>
                <a:off x="3663675" y="1839000"/>
                <a:ext cx="139750" cy="77125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3085" extrusionOk="0">
                    <a:moveTo>
                      <a:pt x="1" y="0"/>
                    </a:moveTo>
                    <a:cubicBezTo>
                      <a:pt x="1" y="0"/>
                      <a:pt x="588" y="3084"/>
                      <a:pt x="2852" y="3084"/>
                    </a:cubicBezTo>
                    <a:cubicBezTo>
                      <a:pt x="2879" y="3084"/>
                      <a:pt x="2906" y="3084"/>
                      <a:pt x="2933" y="3083"/>
                    </a:cubicBezTo>
                    <a:cubicBezTo>
                      <a:pt x="5264" y="3008"/>
                      <a:pt x="5590" y="0"/>
                      <a:pt x="55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7" name="Google Shape;4617;p97"/>
              <p:cNvSpPr/>
              <p:nvPr/>
            </p:nvSpPr>
            <p:spPr>
              <a:xfrm>
                <a:off x="3535225" y="1576150"/>
                <a:ext cx="67075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793" extrusionOk="0">
                    <a:moveTo>
                      <a:pt x="1556" y="0"/>
                    </a:moveTo>
                    <a:cubicBezTo>
                      <a:pt x="975" y="0"/>
                      <a:pt x="321" y="364"/>
                      <a:pt x="1" y="1793"/>
                    </a:cubicBezTo>
                    <a:lnTo>
                      <a:pt x="2683" y="389"/>
                    </a:lnTo>
                    <a:cubicBezTo>
                      <a:pt x="2683" y="389"/>
                      <a:pt x="2158" y="0"/>
                      <a:pt x="1556" y="0"/>
                    </a:cubicBezTo>
                    <a:close/>
                  </a:path>
                </a:pathLst>
              </a:custGeom>
              <a:solidFill>
                <a:srgbClr val="66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8" name="Google Shape;4618;p97"/>
              <p:cNvSpPr/>
              <p:nvPr/>
            </p:nvSpPr>
            <p:spPr>
              <a:xfrm>
                <a:off x="3767700" y="1537825"/>
                <a:ext cx="639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870" extrusionOk="0">
                    <a:moveTo>
                      <a:pt x="1109" y="1"/>
                    </a:moveTo>
                    <a:cubicBezTo>
                      <a:pt x="730" y="1"/>
                      <a:pt x="334" y="218"/>
                      <a:pt x="0" y="869"/>
                    </a:cubicBezTo>
                    <a:lnTo>
                      <a:pt x="2557" y="869"/>
                    </a:lnTo>
                    <a:cubicBezTo>
                      <a:pt x="2557" y="869"/>
                      <a:pt x="1866" y="1"/>
                      <a:pt x="1109" y="1"/>
                    </a:cubicBezTo>
                    <a:close/>
                  </a:path>
                </a:pathLst>
              </a:custGeom>
              <a:solidFill>
                <a:srgbClr val="66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9" name="Google Shape;4619;p97"/>
              <p:cNvSpPr/>
              <p:nvPr/>
            </p:nvSpPr>
            <p:spPr>
              <a:xfrm>
                <a:off x="3334725" y="1660050"/>
                <a:ext cx="51425" cy="81850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3274" extrusionOk="0">
                    <a:moveTo>
                      <a:pt x="574" y="0"/>
                    </a:moveTo>
                    <a:cubicBezTo>
                      <a:pt x="507" y="0"/>
                      <a:pt x="440" y="13"/>
                      <a:pt x="377" y="41"/>
                    </a:cubicBezTo>
                    <a:cubicBezTo>
                      <a:pt x="176" y="116"/>
                      <a:pt x="51" y="291"/>
                      <a:pt x="1" y="467"/>
                    </a:cubicBezTo>
                    <a:cubicBezTo>
                      <a:pt x="151" y="366"/>
                      <a:pt x="302" y="266"/>
                      <a:pt x="452" y="266"/>
                    </a:cubicBezTo>
                    <a:cubicBezTo>
                      <a:pt x="577" y="266"/>
                      <a:pt x="653" y="366"/>
                      <a:pt x="753" y="467"/>
                    </a:cubicBezTo>
                    <a:cubicBezTo>
                      <a:pt x="828" y="592"/>
                      <a:pt x="903" y="717"/>
                      <a:pt x="953" y="868"/>
                    </a:cubicBezTo>
                    <a:cubicBezTo>
                      <a:pt x="1028" y="1043"/>
                      <a:pt x="1079" y="1193"/>
                      <a:pt x="1154" y="1344"/>
                    </a:cubicBezTo>
                    <a:cubicBezTo>
                      <a:pt x="1404" y="1996"/>
                      <a:pt x="1655" y="2647"/>
                      <a:pt x="2031" y="3274"/>
                    </a:cubicBezTo>
                    <a:cubicBezTo>
                      <a:pt x="2056" y="2898"/>
                      <a:pt x="2006" y="2547"/>
                      <a:pt x="1931" y="2196"/>
                    </a:cubicBezTo>
                    <a:cubicBezTo>
                      <a:pt x="1856" y="1845"/>
                      <a:pt x="1755" y="1494"/>
                      <a:pt x="1630" y="1168"/>
                    </a:cubicBezTo>
                    <a:cubicBezTo>
                      <a:pt x="1480" y="843"/>
                      <a:pt x="1354" y="492"/>
                      <a:pt x="1028" y="191"/>
                    </a:cubicBezTo>
                    <a:cubicBezTo>
                      <a:pt x="920" y="83"/>
                      <a:pt x="747" y="0"/>
                      <a:pt x="574" y="0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0" name="Google Shape;4620;p97"/>
              <p:cNvSpPr/>
              <p:nvPr/>
            </p:nvSpPr>
            <p:spPr>
              <a:xfrm>
                <a:off x="4077850" y="2662300"/>
                <a:ext cx="443000" cy="1267425"/>
              </a:xfrm>
              <a:custGeom>
                <a:avLst/>
                <a:gdLst/>
                <a:ahLst/>
                <a:cxnLst/>
                <a:rect l="l" t="t" r="r" b="b"/>
                <a:pathLst>
                  <a:path w="17720" h="50697" extrusionOk="0">
                    <a:moveTo>
                      <a:pt x="9324" y="1"/>
                    </a:moveTo>
                    <a:lnTo>
                      <a:pt x="0" y="3460"/>
                    </a:lnTo>
                    <a:lnTo>
                      <a:pt x="3334" y="13209"/>
                    </a:lnTo>
                    <a:cubicBezTo>
                      <a:pt x="4161" y="20778"/>
                      <a:pt x="10827" y="35841"/>
                      <a:pt x="10827" y="35841"/>
                    </a:cubicBezTo>
                    <a:cubicBezTo>
                      <a:pt x="10827" y="35841"/>
                      <a:pt x="9975" y="37470"/>
                      <a:pt x="10276" y="39099"/>
                    </a:cubicBezTo>
                    <a:cubicBezTo>
                      <a:pt x="10502" y="40202"/>
                      <a:pt x="10878" y="42282"/>
                      <a:pt x="11103" y="43460"/>
                    </a:cubicBezTo>
                    <a:cubicBezTo>
                      <a:pt x="11203" y="44011"/>
                      <a:pt x="11680" y="44387"/>
                      <a:pt x="12231" y="44387"/>
                    </a:cubicBezTo>
                    <a:cubicBezTo>
                      <a:pt x="12657" y="44387"/>
                      <a:pt x="13183" y="43861"/>
                      <a:pt x="13158" y="43209"/>
                    </a:cubicBezTo>
                    <a:lnTo>
                      <a:pt x="13158" y="40402"/>
                    </a:lnTo>
                    <a:cubicBezTo>
                      <a:pt x="13158" y="40402"/>
                      <a:pt x="15113" y="45189"/>
                      <a:pt x="14336" y="49425"/>
                    </a:cubicBezTo>
                    <a:cubicBezTo>
                      <a:pt x="14261" y="49926"/>
                      <a:pt x="14512" y="50427"/>
                      <a:pt x="14988" y="50628"/>
                    </a:cubicBezTo>
                    <a:cubicBezTo>
                      <a:pt x="15112" y="50674"/>
                      <a:pt x="15240" y="50696"/>
                      <a:pt x="15365" y="50696"/>
                    </a:cubicBezTo>
                    <a:cubicBezTo>
                      <a:pt x="15847" y="50696"/>
                      <a:pt x="16297" y="50373"/>
                      <a:pt x="16416" y="49876"/>
                    </a:cubicBezTo>
                    <a:cubicBezTo>
                      <a:pt x="16567" y="49174"/>
                      <a:pt x="16717" y="48322"/>
                      <a:pt x="16717" y="47695"/>
                    </a:cubicBezTo>
                    <a:cubicBezTo>
                      <a:pt x="17294" y="47294"/>
                      <a:pt x="17645" y="46643"/>
                      <a:pt x="17695" y="45941"/>
                    </a:cubicBezTo>
                    <a:cubicBezTo>
                      <a:pt x="17695" y="45515"/>
                      <a:pt x="17720" y="45039"/>
                      <a:pt x="17670" y="44563"/>
                    </a:cubicBezTo>
                    <a:cubicBezTo>
                      <a:pt x="17619" y="44036"/>
                      <a:pt x="17569" y="43510"/>
                      <a:pt x="17569" y="42959"/>
                    </a:cubicBezTo>
                    <a:cubicBezTo>
                      <a:pt x="17569" y="41881"/>
                      <a:pt x="17494" y="40001"/>
                      <a:pt x="17093" y="38673"/>
                    </a:cubicBezTo>
                    <a:cubicBezTo>
                      <a:pt x="16492" y="36693"/>
                      <a:pt x="15339" y="35214"/>
                      <a:pt x="15339" y="35214"/>
                    </a:cubicBezTo>
                    <a:cubicBezTo>
                      <a:pt x="13083" y="13384"/>
                      <a:pt x="10376" y="9575"/>
                      <a:pt x="10376" y="9575"/>
                    </a:cubicBez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1" name="Google Shape;4621;p97"/>
              <p:cNvSpPr/>
              <p:nvPr/>
            </p:nvSpPr>
            <p:spPr>
              <a:xfrm>
                <a:off x="3472575" y="2154175"/>
                <a:ext cx="684250" cy="1387875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55515" extrusionOk="0">
                    <a:moveTo>
                      <a:pt x="14863" y="0"/>
                    </a:moveTo>
                    <a:cubicBezTo>
                      <a:pt x="14863" y="0"/>
                      <a:pt x="12407" y="3183"/>
                      <a:pt x="8447" y="3434"/>
                    </a:cubicBezTo>
                    <a:cubicBezTo>
                      <a:pt x="8269" y="3445"/>
                      <a:pt x="8093" y="3450"/>
                      <a:pt x="7919" y="3450"/>
                    </a:cubicBezTo>
                    <a:cubicBezTo>
                      <a:pt x="4195" y="3450"/>
                      <a:pt x="1404" y="1003"/>
                      <a:pt x="1404" y="1003"/>
                    </a:cubicBezTo>
                    <a:lnTo>
                      <a:pt x="1" y="1253"/>
                    </a:lnTo>
                    <a:lnTo>
                      <a:pt x="1" y="53459"/>
                    </a:lnTo>
                    <a:cubicBezTo>
                      <a:pt x="1" y="53459"/>
                      <a:pt x="3585" y="55514"/>
                      <a:pt x="13033" y="55514"/>
                    </a:cubicBezTo>
                    <a:cubicBezTo>
                      <a:pt x="22482" y="55514"/>
                      <a:pt x="27369" y="51930"/>
                      <a:pt x="27369" y="51930"/>
                    </a:cubicBezTo>
                    <a:lnTo>
                      <a:pt x="179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2" name="Google Shape;4622;p97"/>
              <p:cNvSpPr/>
              <p:nvPr/>
            </p:nvSpPr>
            <p:spPr>
              <a:xfrm>
                <a:off x="3472575" y="2153525"/>
                <a:ext cx="424850" cy="147750"/>
              </a:xfrm>
              <a:custGeom>
                <a:avLst/>
                <a:gdLst/>
                <a:ahLst/>
                <a:cxnLst/>
                <a:rect l="l" t="t" r="r" b="b"/>
                <a:pathLst>
                  <a:path w="16994" h="5910" extrusionOk="0">
                    <a:moveTo>
                      <a:pt x="16993" y="1"/>
                    </a:moveTo>
                    <a:lnTo>
                      <a:pt x="14863" y="26"/>
                    </a:lnTo>
                    <a:cubicBezTo>
                      <a:pt x="14863" y="26"/>
                      <a:pt x="11780" y="3460"/>
                      <a:pt x="8447" y="3460"/>
                    </a:cubicBezTo>
                    <a:cubicBezTo>
                      <a:pt x="4136" y="3460"/>
                      <a:pt x="1404" y="1029"/>
                      <a:pt x="1404" y="1029"/>
                    </a:cubicBezTo>
                    <a:lnTo>
                      <a:pt x="1" y="1279"/>
                    </a:lnTo>
                    <a:cubicBezTo>
                      <a:pt x="1" y="1279"/>
                      <a:pt x="1952" y="5909"/>
                      <a:pt x="7463" y="5909"/>
                    </a:cubicBezTo>
                    <a:cubicBezTo>
                      <a:pt x="8006" y="5909"/>
                      <a:pt x="8584" y="5864"/>
                      <a:pt x="9199" y="5765"/>
                    </a:cubicBezTo>
                    <a:cubicBezTo>
                      <a:pt x="16066" y="4638"/>
                      <a:pt x="16993" y="1"/>
                      <a:pt x="169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3" name="Google Shape;4623;p97"/>
              <p:cNvSpPr/>
              <p:nvPr/>
            </p:nvSpPr>
            <p:spPr>
              <a:xfrm>
                <a:off x="3844125" y="2153300"/>
                <a:ext cx="493150" cy="1507150"/>
              </a:xfrm>
              <a:custGeom>
                <a:avLst/>
                <a:gdLst/>
                <a:ahLst/>
                <a:cxnLst/>
                <a:rect l="l" t="t" r="r" b="b"/>
                <a:pathLst>
                  <a:path w="19726" h="60286" extrusionOk="0">
                    <a:moveTo>
                      <a:pt x="1132" y="0"/>
                    </a:moveTo>
                    <a:cubicBezTo>
                      <a:pt x="424" y="0"/>
                      <a:pt x="1" y="35"/>
                      <a:pt x="1" y="35"/>
                    </a:cubicBezTo>
                    <a:lnTo>
                      <a:pt x="3861" y="14872"/>
                    </a:lnTo>
                    <a:cubicBezTo>
                      <a:pt x="5866" y="22717"/>
                      <a:pt x="7119" y="30737"/>
                      <a:pt x="7570" y="38807"/>
                    </a:cubicBezTo>
                    <a:lnTo>
                      <a:pt x="9550" y="60286"/>
                    </a:lnTo>
                    <a:cubicBezTo>
                      <a:pt x="15114" y="59133"/>
                      <a:pt x="15490" y="56827"/>
                      <a:pt x="15490" y="56827"/>
                    </a:cubicBezTo>
                    <a:lnTo>
                      <a:pt x="10402" y="24672"/>
                    </a:lnTo>
                    <a:lnTo>
                      <a:pt x="19725" y="20737"/>
                    </a:lnTo>
                    <a:cubicBezTo>
                      <a:pt x="19725" y="20737"/>
                      <a:pt x="17695" y="9133"/>
                      <a:pt x="13084" y="4221"/>
                    </a:cubicBezTo>
                    <a:cubicBezTo>
                      <a:pt x="9520" y="424"/>
                      <a:pt x="3597" y="0"/>
                      <a:pt x="1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97"/>
              <p:cNvSpPr/>
              <p:nvPr/>
            </p:nvSpPr>
            <p:spPr>
              <a:xfrm>
                <a:off x="3086625" y="2179225"/>
                <a:ext cx="524450" cy="151122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60449" extrusionOk="0">
                    <a:moveTo>
                      <a:pt x="16842" y="1"/>
                    </a:moveTo>
                    <a:cubicBezTo>
                      <a:pt x="0" y="3384"/>
                      <a:pt x="3258" y="17795"/>
                      <a:pt x="4035" y="20226"/>
                    </a:cubicBezTo>
                    <a:cubicBezTo>
                      <a:pt x="4812" y="22682"/>
                      <a:pt x="7218" y="23259"/>
                      <a:pt x="7218" y="23259"/>
                    </a:cubicBezTo>
                    <a:lnTo>
                      <a:pt x="7218" y="58096"/>
                    </a:lnTo>
                    <a:cubicBezTo>
                      <a:pt x="9921" y="60155"/>
                      <a:pt x="15783" y="60449"/>
                      <a:pt x="18912" y="60449"/>
                    </a:cubicBezTo>
                    <a:cubicBezTo>
                      <a:pt x="20163" y="60449"/>
                      <a:pt x="20978" y="60402"/>
                      <a:pt x="20978" y="60402"/>
                    </a:cubicBezTo>
                    <a:cubicBezTo>
                      <a:pt x="20978" y="60402"/>
                      <a:pt x="20552" y="27971"/>
                      <a:pt x="19298" y="17469"/>
                    </a:cubicBezTo>
                    <a:cubicBezTo>
                      <a:pt x="18045" y="6968"/>
                      <a:pt x="16842" y="1"/>
                      <a:pt x="168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97"/>
              <p:cNvSpPr/>
              <p:nvPr/>
            </p:nvSpPr>
            <p:spPr>
              <a:xfrm>
                <a:off x="3366450" y="2179225"/>
                <a:ext cx="184475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1764" extrusionOk="0">
                    <a:moveTo>
                      <a:pt x="5649" y="1"/>
                    </a:moveTo>
                    <a:lnTo>
                      <a:pt x="3594" y="376"/>
                    </a:lnTo>
                    <a:cubicBezTo>
                      <a:pt x="3594" y="376"/>
                      <a:pt x="1" y="11764"/>
                      <a:pt x="7033" y="11764"/>
                    </a:cubicBezTo>
                    <a:cubicBezTo>
                      <a:pt x="7145" y="11764"/>
                      <a:pt x="7261" y="11761"/>
                      <a:pt x="7379" y="11755"/>
                    </a:cubicBezTo>
                    <a:lnTo>
                      <a:pt x="56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6" name="Google Shape;4626;p97"/>
              <p:cNvSpPr/>
              <p:nvPr/>
            </p:nvSpPr>
            <p:spPr>
              <a:xfrm>
                <a:off x="3844125" y="2153525"/>
                <a:ext cx="243150" cy="294525"/>
              </a:xfrm>
              <a:custGeom>
                <a:avLst/>
                <a:gdLst/>
                <a:ahLst/>
                <a:cxnLst/>
                <a:rect l="l" t="t" r="r" b="b"/>
                <a:pathLst>
                  <a:path w="9726" h="11781" extrusionOk="0">
                    <a:moveTo>
                      <a:pt x="2131" y="1"/>
                    </a:moveTo>
                    <a:lnTo>
                      <a:pt x="1" y="26"/>
                    </a:lnTo>
                    <a:lnTo>
                      <a:pt x="3059" y="11780"/>
                    </a:lnTo>
                    <a:cubicBezTo>
                      <a:pt x="9725" y="8372"/>
                      <a:pt x="2131" y="1"/>
                      <a:pt x="2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7" name="Google Shape;4627;p97"/>
              <p:cNvSpPr/>
              <p:nvPr/>
            </p:nvSpPr>
            <p:spPr>
              <a:xfrm>
                <a:off x="4051525" y="2523225"/>
                <a:ext cx="58925" cy="248125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9925" extrusionOk="0">
                    <a:moveTo>
                      <a:pt x="1" y="0"/>
                    </a:moveTo>
                    <a:cubicBezTo>
                      <a:pt x="427" y="1629"/>
                      <a:pt x="753" y="3283"/>
                      <a:pt x="1053" y="4937"/>
                    </a:cubicBezTo>
                    <a:cubicBezTo>
                      <a:pt x="1354" y="6592"/>
                      <a:pt x="1605" y="8271"/>
                      <a:pt x="1855" y="9925"/>
                    </a:cubicBezTo>
                    <a:lnTo>
                      <a:pt x="2357" y="9850"/>
                    </a:lnTo>
                    <a:cubicBezTo>
                      <a:pt x="2031" y="8170"/>
                      <a:pt x="1680" y="6541"/>
                      <a:pt x="1304" y="4887"/>
                    </a:cubicBezTo>
                    <a:cubicBezTo>
                      <a:pt x="903" y="3233"/>
                      <a:pt x="502" y="160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97"/>
              <p:cNvSpPr/>
              <p:nvPr/>
            </p:nvSpPr>
            <p:spPr>
              <a:xfrm>
                <a:off x="4096650" y="2627850"/>
                <a:ext cx="240625" cy="144750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5790" extrusionOk="0">
                    <a:moveTo>
                      <a:pt x="9248" y="0"/>
                    </a:moveTo>
                    <a:lnTo>
                      <a:pt x="0" y="3935"/>
                    </a:lnTo>
                    <a:lnTo>
                      <a:pt x="326" y="5790"/>
                    </a:lnTo>
                    <a:lnTo>
                      <a:pt x="9624" y="1755"/>
                    </a:lnTo>
                    <a:lnTo>
                      <a:pt x="9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9" name="Google Shape;4629;p97"/>
              <p:cNvSpPr/>
              <p:nvPr/>
            </p:nvSpPr>
            <p:spPr>
              <a:xfrm>
                <a:off x="3225075" y="1670575"/>
                <a:ext cx="36720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14688" h="19644" extrusionOk="0">
                    <a:moveTo>
                      <a:pt x="6491" y="1"/>
                    </a:moveTo>
                    <a:cubicBezTo>
                      <a:pt x="6373" y="1"/>
                      <a:pt x="6253" y="32"/>
                      <a:pt x="6141" y="96"/>
                    </a:cubicBezTo>
                    <a:lnTo>
                      <a:pt x="452" y="3329"/>
                    </a:lnTo>
                    <a:cubicBezTo>
                      <a:pt x="126" y="3504"/>
                      <a:pt x="1" y="3905"/>
                      <a:pt x="151" y="4231"/>
                    </a:cubicBezTo>
                    <a:lnTo>
                      <a:pt x="7044" y="19244"/>
                    </a:lnTo>
                    <a:cubicBezTo>
                      <a:pt x="7169" y="19495"/>
                      <a:pt x="7423" y="19643"/>
                      <a:pt x="7685" y="19643"/>
                    </a:cubicBezTo>
                    <a:cubicBezTo>
                      <a:pt x="7790" y="19643"/>
                      <a:pt x="7896" y="19620"/>
                      <a:pt x="7996" y="19570"/>
                    </a:cubicBezTo>
                    <a:lnTo>
                      <a:pt x="14211" y="16311"/>
                    </a:lnTo>
                    <a:cubicBezTo>
                      <a:pt x="14537" y="16136"/>
                      <a:pt x="14688" y="15710"/>
                      <a:pt x="14512" y="15384"/>
                    </a:cubicBezTo>
                    <a:lnTo>
                      <a:pt x="7119" y="397"/>
                    </a:lnTo>
                    <a:cubicBezTo>
                      <a:pt x="6982" y="141"/>
                      <a:pt x="6741" y="1"/>
                      <a:pt x="6491" y="1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0" name="Google Shape;4630;p97"/>
              <p:cNvSpPr/>
              <p:nvPr/>
            </p:nvSpPr>
            <p:spPr>
              <a:xfrm>
                <a:off x="2966950" y="1812775"/>
                <a:ext cx="507525" cy="1221075"/>
              </a:xfrm>
              <a:custGeom>
                <a:avLst/>
                <a:gdLst/>
                <a:ahLst/>
                <a:cxnLst/>
                <a:rect l="l" t="t" r="r" b="b"/>
                <a:pathLst>
                  <a:path w="20301" h="48843" extrusionOk="0">
                    <a:moveTo>
                      <a:pt x="17149" y="1"/>
                    </a:moveTo>
                    <a:cubicBezTo>
                      <a:pt x="16900" y="1"/>
                      <a:pt x="16647" y="90"/>
                      <a:pt x="16441" y="272"/>
                    </a:cubicBezTo>
                    <a:cubicBezTo>
                      <a:pt x="14612" y="1877"/>
                      <a:pt x="10201" y="6538"/>
                      <a:pt x="9399" y="8694"/>
                    </a:cubicBezTo>
                    <a:cubicBezTo>
                      <a:pt x="8346" y="11450"/>
                      <a:pt x="10075" y="15260"/>
                      <a:pt x="10075" y="15260"/>
                    </a:cubicBezTo>
                    <a:cubicBezTo>
                      <a:pt x="10075" y="15260"/>
                      <a:pt x="0" y="47240"/>
                      <a:pt x="9173" y="48769"/>
                    </a:cubicBezTo>
                    <a:cubicBezTo>
                      <a:pt x="9470" y="48818"/>
                      <a:pt x="9754" y="48842"/>
                      <a:pt x="10028" y="48842"/>
                    </a:cubicBezTo>
                    <a:cubicBezTo>
                      <a:pt x="18224" y="48842"/>
                      <a:pt x="16029" y="27176"/>
                      <a:pt x="14937" y="15486"/>
                    </a:cubicBezTo>
                    <a:lnTo>
                      <a:pt x="16742" y="13255"/>
                    </a:lnTo>
                    <a:cubicBezTo>
                      <a:pt x="17469" y="12353"/>
                      <a:pt x="17970" y="11275"/>
                      <a:pt x="18221" y="10147"/>
                    </a:cubicBezTo>
                    <a:lnTo>
                      <a:pt x="20000" y="7541"/>
                    </a:lnTo>
                    <a:cubicBezTo>
                      <a:pt x="20251" y="7265"/>
                      <a:pt x="20301" y="6864"/>
                      <a:pt x="20151" y="6538"/>
                    </a:cubicBezTo>
                    <a:cubicBezTo>
                      <a:pt x="20001" y="6156"/>
                      <a:pt x="19641" y="5939"/>
                      <a:pt x="19270" y="5939"/>
                    </a:cubicBezTo>
                    <a:cubicBezTo>
                      <a:pt x="19082" y="5939"/>
                      <a:pt x="18890" y="5994"/>
                      <a:pt x="18722" y="6112"/>
                    </a:cubicBezTo>
                    <a:lnTo>
                      <a:pt x="14060" y="9897"/>
                    </a:lnTo>
                    <a:lnTo>
                      <a:pt x="19023" y="4784"/>
                    </a:lnTo>
                    <a:cubicBezTo>
                      <a:pt x="19348" y="4483"/>
                      <a:pt x="19424" y="3982"/>
                      <a:pt x="19198" y="3606"/>
                    </a:cubicBezTo>
                    <a:cubicBezTo>
                      <a:pt x="19030" y="3285"/>
                      <a:pt x="18713" y="3113"/>
                      <a:pt x="18383" y="3113"/>
                    </a:cubicBezTo>
                    <a:cubicBezTo>
                      <a:pt x="18172" y="3113"/>
                      <a:pt x="17955" y="3183"/>
                      <a:pt x="17770" y="3330"/>
                    </a:cubicBezTo>
                    <a:lnTo>
                      <a:pt x="12582" y="7992"/>
                    </a:lnTo>
                    <a:lnTo>
                      <a:pt x="17920" y="1776"/>
                    </a:lnTo>
                    <a:cubicBezTo>
                      <a:pt x="18296" y="1400"/>
                      <a:pt x="18296" y="774"/>
                      <a:pt x="17945" y="373"/>
                    </a:cubicBezTo>
                    <a:cubicBezTo>
                      <a:pt x="17740" y="127"/>
                      <a:pt x="17447" y="1"/>
                      <a:pt x="17149" y="1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1" name="Google Shape;4631;p97"/>
              <p:cNvSpPr/>
              <p:nvPr/>
            </p:nvSpPr>
            <p:spPr>
              <a:xfrm>
                <a:off x="3201900" y="1880350"/>
                <a:ext cx="90875" cy="1497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5991" extrusionOk="0">
                    <a:moveTo>
                      <a:pt x="3008" y="1"/>
                    </a:moveTo>
                    <a:cubicBezTo>
                      <a:pt x="752" y="2156"/>
                      <a:pt x="76" y="5790"/>
                      <a:pt x="1" y="5991"/>
                    </a:cubicBezTo>
                    <a:lnTo>
                      <a:pt x="3635" y="1379"/>
                    </a:lnTo>
                    <a:lnTo>
                      <a:pt x="3008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2" name="Google Shape;4632;p97"/>
              <p:cNvSpPr/>
              <p:nvPr/>
            </p:nvSpPr>
            <p:spPr>
              <a:xfrm>
                <a:off x="2588500" y="3820200"/>
                <a:ext cx="223075" cy="438525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7541" extrusionOk="0">
                    <a:moveTo>
                      <a:pt x="3183" y="1"/>
                    </a:moveTo>
                    <a:cubicBezTo>
                      <a:pt x="3183" y="1"/>
                      <a:pt x="0" y="14237"/>
                      <a:pt x="526" y="15690"/>
                    </a:cubicBezTo>
                    <a:cubicBezTo>
                      <a:pt x="1078" y="17144"/>
                      <a:pt x="2055" y="17294"/>
                      <a:pt x="2055" y="17294"/>
                    </a:cubicBezTo>
                    <a:cubicBezTo>
                      <a:pt x="2454" y="17464"/>
                      <a:pt x="2815" y="17541"/>
                      <a:pt x="3144" y="17541"/>
                    </a:cubicBezTo>
                    <a:cubicBezTo>
                      <a:pt x="6412" y="17541"/>
                      <a:pt x="6391" y="9926"/>
                      <a:pt x="6391" y="9926"/>
                    </a:cubicBezTo>
                    <a:cubicBezTo>
                      <a:pt x="8922" y="8497"/>
                      <a:pt x="7168" y="628"/>
                      <a:pt x="7168" y="628"/>
                    </a:cubicBezTo>
                    <a:lnTo>
                      <a:pt x="3183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97"/>
              <p:cNvSpPr/>
              <p:nvPr/>
            </p:nvSpPr>
            <p:spPr>
              <a:xfrm>
                <a:off x="1675575" y="3271975"/>
                <a:ext cx="1037000" cy="2187375"/>
              </a:xfrm>
              <a:custGeom>
                <a:avLst/>
                <a:gdLst/>
                <a:ahLst/>
                <a:cxnLst/>
                <a:rect l="l" t="t" r="r" b="b"/>
                <a:pathLst>
                  <a:path w="41480" h="87495" extrusionOk="0">
                    <a:moveTo>
                      <a:pt x="36216" y="0"/>
                    </a:moveTo>
                    <a:lnTo>
                      <a:pt x="6742" y="2481"/>
                    </a:lnTo>
                    <a:cubicBezTo>
                      <a:pt x="6742" y="2481"/>
                      <a:pt x="1" y="18872"/>
                      <a:pt x="1780" y="35740"/>
                    </a:cubicBezTo>
                    <a:cubicBezTo>
                      <a:pt x="3560" y="52582"/>
                      <a:pt x="8873" y="87494"/>
                      <a:pt x="8873" y="87494"/>
                    </a:cubicBezTo>
                    <a:lnTo>
                      <a:pt x="35966" y="87494"/>
                    </a:lnTo>
                    <a:cubicBezTo>
                      <a:pt x="35966" y="87494"/>
                      <a:pt x="41480" y="36241"/>
                      <a:pt x="39525" y="23083"/>
                    </a:cubicBezTo>
                    <a:cubicBezTo>
                      <a:pt x="37545" y="9950"/>
                      <a:pt x="36216" y="0"/>
                      <a:pt x="36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97"/>
              <p:cNvSpPr/>
              <p:nvPr/>
            </p:nvSpPr>
            <p:spPr>
              <a:xfrm>
                <a:off x="2287100" y="3849025"/>
                <a:ext cx="109675" cy="1610950"/>
              </a:xfrm>
              <a:custGeom>
                <a:avLst/>
                <a:gdLst/>
                <a:ahLst/>
                <a:cxnLst/>
                <a:rect l="l" t="t" r="r" b="b"/>
                <a:pathLst>
                  <a:path w="4387" h="64438" extrusionOk="0">
                    <a:moveTo>
                      <a:pt x="4387" y="1"/>
                    </a:moveTo>
                    <a:lnTo>
                      <a:pt x="1" y="5364"/>
                    </a:lnTo>
                    <a:lnTo>
                      <a:pt x="1" y="5389"/>
                    </a:lnTo>
                    <a:lnTo>
                      <a:pt x="51" y="64437"/>
                    </a:lnTo>
                    <a:lnTo>
                      <a:pt x="1079" y="64412"/>
                    </a:lnTo>
                    <a:lnTo>
                      <a:pt x="76" y="5389"/>
                    </a:lnTo>
                    <a:lnTo>
                      <a:pt x="51" y="5414"/>
                    </a:lnTo>
                    <a:lnTo>
                      <a:pt x="51" y="5414"/>
                    </a:lnTo>
                    <a:lnTo>
                      <a:pt x="438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97"/>
              <p:cNvSpPr/>
              <p:nvPr/>
            </p:nvSpPr>
            <p:spPr>
              <a:xfrm>
                <a:off x="1829725" y="3334000"/>
                <a:ext cx="151025" cy="212535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85014" fill="none" extrusionOk="0">
                    <a:moveTo>
                      <a:pt x="5013" y="0"/>
                    </a:moveTo>
                    <a:cubicBezTo>
                      <a:pt x="4211" y="1930"/>
                      <a:pt x="0" y="13559"/>
                      <a:pt x="0" y="29223"/>
                    </a:cubicBezTo>
                    <a:cubicBezTo>
                      <a:pt x="0" y="44888"/>
                      <a:pt x="6040" y="85013"/>
                      <a:pt x="6040" y="85013"/>
                    </a:cubicBezTo>
                  </a:path>
                </a:pathLst>
              </a:custGeom>
              <a:solidFill>
                <a:schemeClr val="dk2"/>
              </a:solidFill>
              <a:ln w="12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97"/>
              <p:cNvSpPr/>
              <p:nvPr/>
            </p:nvSpPr>
            <p:spPr>
              <a:xfrm>
                <a:off x="1885475" y="3334000"/>
                <a:ext cx="253150" cy="258800"/>
              </a:xfrm>
              <a:custGeom>
                <a:avLst/>
                <a:gdLst/>
                <a:ahLst/>
                <a:cxnLst/>
                <a:rect l="l" t="t" r="r" b="b"/>
                <a:pathLst>
                  <a:path w="10126" h="10352" fill="none" extrusionOk="0">
                    <a:moveTo>
                      <a:pt x="1" y="9424"/>
                    </a:moveTo>
                    <a:cubicBezTo>
                      <a:pt x="1" y="9424"/>
                      <a:pt x="8823" y="10351"/>
                      <a:pt x="10126" y="0"/>
                    </a:cubicBezTo>
                  </a:path>
                </a:pathLst>
              </a:custGeom>
              <a:solidFill>
                <a:schemeClr val="dk2"/>
              </a:solidFill>
              <a:ln w="12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97"/>
              <p:cNvSpPr/>
              <p:nvPr/>
            </p:nvSpPr>
            <p:spPr>
              <a:xfrm>
                <a:off x="1672450" y="1577725"/>
                <a:ext cx="873450" cy="805150"/>
              </a:xfrm>
              <a:custGeom>
                <a:avLst/>
                <a:gdLst/>
                <a:ahLst/>
                <a:cxnLst/>
                <a:rect l="l" t="t" r="r" b="b"/>
                <a:pathLst>
                  <a:path w="34938" h="32206" extrusionOk="0">
                    <a:moveTo>
                      <a:pt x="23534" y="0"/>
                    </a:moveTo>
                    <a:cubicBezTo>
                      <a:pt x="19023" y="4512"/>
                      <a:pt x="7444" y="5289"/>
                      <a:pt x="7444" y="5289"/>
                    </a:cubicBezTo>
                    <a:cubicBezTo>
                      <a:pt x="7444" y="5289"/>
                      <a:pt x="3985" y="11805"/>
                      <a:pt x="2256" y="19474"/>
                    </a:cubicBezTo>
                    <a:cubicBezTo>
                      <a:pt x="0" y="29299"/>
                      <a:pt x="9549" y="32206"/>
                      <a:pt x="9549" y="32206"/>
                    </a:cubicBezTo>
                    <a:lnTo>
                      <a:pt x="34938" y="32206"/>
                    </a:lnTo>
                    <a:cubicBezTo>
                      <a:pt x="31855" y="20301"/>
                      <a:pt x="33660" y="5364"/>
                      <a:pt x="33660" y="5364"/>
                    </a:cubicBezTo>
                    <a:lnTo>
                      <a:pt x="23534" y="0"/>
                    </a:lnTo>
                    <a:close/>
                  </a:path>
                </a:pathLst>
              </a:custGeom>
              <a:solidFill>
                <a:srgbClr val="451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97"/>
              <p:cNvSpPr/>
              <p:nvPr/>
            </p:nvSpPr>
            <p:spPr>
              <a:xfrm>
                <a:off x="1970700" y="1983725"/>
                <a:ext cx="417300" cy="473850"/>
              </a:xfrm>
              <a:custGeom>
                <a:avLst/>
                <a:gdLst/>
                <a:ahLst/>
                <a:cxnLst/>
                <a:rect l="l" t="t" r="r" b="b"/>
                <a:pathLst>
                  <a:path w="16692" h="18954" extrusionOk="0">
                    <a:moveTo>
                      <a:pt x="1755" y="1"/>
                    </a:moveTo>
                    <a:lnTo>
                      <a:pt x="0" y="11881"/>
                    </a:lnTo>
                    <a:cubicBezTo>
                      <a:pt x="0" y="11881"/>
                      <a:pt x="1580" y="18954"/>
                      <a:pt x="8809" y="18954"/>
                    </a:cubicBezTo>
                    <a:cubicBezTo>
                      <a:pt x="8920" y="18954"/>
                      <a:pt x="9034" y="18952"/>
                      <a:pt x="9148" y="18948"/>
                    </a:cubicBezTo>
                    <a:cubicBezTo>
                      <a:pt x="16692" y="18748"/>
                      <a:pt x="15489" y="11981"/>
                      <a:pt x="15489" y="11981"/>
                    </a:cubicBezTo>
                    <a:lnTo>
                      <a:pt x="12933" y="3911"/>
                    </a:lnTo>
                    <a:lnTo>
                      <a:pt x="1755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9" name="Google Shape;4639;p97"/>
              <p:cNvSpPr/>
              <p:nvPr/>
            </p:nvSpPr>
            <p:spPr>
              <a:xfrm>
                <a:off x="2003900" y="1983100"/>
                <a:ext cx="310800" cy="218700"/>
              </a:xfrm>
              <a:custGeom>
                <a:avLst/>
                <a:gdLst/>
                <a:ahLst/>
                <a:cxnLst/>
                <a:rect l="l" t="t" r="r" b="b"/>
                <a:pathLst>
                  <a:path w="12432" h="8748" extrusionOk="0">
                    <a:moveTo>
                      <a:pt x="427" y="1"/>
                    </a:moveTo>
                    <a:lnTo>
                      <a:pt x="1" y="2858"/>
                    </a:lnTo>
                    <a:cubicBezTo>
                      <a:pt x="1103" y="5640"/>
                      <a:pt x="3234" y="8748"/>
                      <a:pt x="8647" y="8748"/>
                    </a:cubicBezTo>
                    <a:cubicBezTo>
                      <a:pt x="10778" y="8748"/>
                      <a:pt x="11780" y="7921"/>
                      <a:pt x="12432" y="6567"/>
                    </a:cubicBezTo>
                    <a:lnTo>
                      <a:pt x="11605" y="393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0" name="Google Shape;4640;p97"/>
              <p:cNvSpPr/>
              <p:nvPr/>
            </p:nvSpPr>
            <p:spPr>
              <a:xfrm>
                <a:off x="1862750" y="1414325"/>
                <a:ext cx="670000" cy="711500"/>
              </a:xfrm>
              <a:custGeom>
                <a:avLst/>
                <a:gdLst/>
                <a:ahLst/>
                <a:cxnLst/>
                <a:rect l="l" t="t" r="r" b="b"/>
                <a:pathLst>
                  <a:path w="26800" h="28460" extrusionOk="0">
                    <a:moveTo>
                      <a:pt x="14304" y="0"/>
                    </a:moveTo>
                    <a:cubicBezTo>
                      <a:pt x="10290" y="0"/>
                      <a:pt x="6504" y="2516"/>
                      <a:pt x="5872" y="10145"/>
                    </a:cubicBezTo>
                    <a:cubicBezTo>
                      <a:pt x="5872" y="10145"/>
                      <a:pt x="5105" y="9040"/>
                      <a:pt x="3738" y="9040"/>
                    </a:cubicBezTo>
                    <a:cubicBezTo>
                      <a:pt x="3358" y="9040"/>
                      <a:pt x="2932" y="9125"/>
                      <a:pt x="2464" y="9343"/>
                    </a:cubicBezTo>
                    <a:cubicBezTo>
                      <a:pt x="386" y="10345"/>
                      <a:pt x="1" y="19738"/>
                      <a:pt x="3865" y="19738"/>
                    </a:cubicBezTo>
                    <a:cubicBezTo>
                      <a:pt x="3963" y="19738"/>
                      <a:pt x="4064" y="19732"/>
                      <a:pt x="4168" y="19719"/>
                    </a:cubicBezTo>
                    <a:cubicBezTo>
                      <a:pt x="4168" y="19719"/>
                      <a:pt x="4995" y="26912"/>
                      <a:pt x="11035" y="28165"/>
                    </a:cubicBezTo>
                    <a:cubicBezTo>
                      <a:pt x="11997" y="28364"/>
                      <a:pt x="12864" y="28459"/>
                      <a:pt x="13650" y="28459"/>
                    </a:cubicBezTo>
                    <a:cubicBezTo>
                      <a:pt x="17820" y="28459"/>
                      <a:pt x="19738" y="25797"/>
                      <a:pt x="21762" y="21875"/>
                    </a:cubicBezTo>
                    <a:cubicBezTo>
                      <a:pt x="24143" y="17213"/>
                      <a:pt x="26800" y="6235"/>
                      <a:pt x="21762" y="2576"/>
                    </a:cubicBezTo>
                    <a:cubicBezTo>
                      <a:pt x="19749" y="1114"/>
                      <a:pt x="16976" y="0"/>
                      <a:pt x="14304" y="0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1" name="Google Shape;4641;p97"/>
              <p:cNvSpPr/>
              <p:nvPr/>
            </p:nvSpPr>
            <p:spPr>
              <a:xfrm>
                <a:off x="2218825" y="1851525"/>
                <a:ext cx="52650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3861" extrusionOk="0">
                    <a:moveTo>
                      <a:pt x="1704" y="1"/>
                    </a:moveTo>
                    <a:lnTo>
                      <a:pt x="1704" y="1"/>
                    </a:lnTo>
                    <a:cubicBezTo>
                      <a:pt x="1454" y="577"/>
                      <a:pt x="1278" y="1154"/>
                      <a:pt x="1153" y="1755"/>
                    </a:cubicBezTo>
                    <a:lnTo>
                      <a:pt x="1128" y="1830"/>
                    </a:lnTo>
                    <a:lnTo>
                      <a:pt x="1203" y="1956"/>
                    </a:lnTo>
                    <a:cubicBezTo>
                      <a:pt x="1328" y="2156"/>
                      <a:pt x="1479" y="2382"/>
                      <a:pt x="1529" y="2632"/>
                    </a:cubicBezTo>
                    <a:cubicBezTo>
                      <a:pt x="1604" y="2858"/>
                      <a:pt x="1554" y="3083"/>
                      <a:pt x="1454" y="3259"/>
                    </a:cubicBezTo>
                    <a:cubicBezTo>
                      <a:pt x="1404" y="3334"/>
                      <a:pt x="1328" y="3409"/>
                      <a:pt x="1228" y="3459"/>
                    </a:cubicBezTo>
                    <a:cubicBezTo>
                      <a:pt x="1128" y="3484"/>
                      <a:pt x="1003" y="3535"/>
                      <a:pt x="852" y="3535"/>
                    </a:cubicBezTo>
                    <a:cubicBezTo>
                      <a:pt x="736" y="3556"/>
                      <a:pt x="619" y="3563"/>
                      <a:pt x="501" y="3563"/>
                    </a:cubicBezTo>
                    <a:cubicBezTo>
                      <a:pt x="339" y="3563"/>
                      <a:pt x="174" y="3549"/>
                      <a:pt x="0" y="3535"/>
                    </a:cubicBezTo>
                    <a:lnTo>
                      <a:pt x="0" y="3535"/>
                    </a:lnTo>
                    <a:cubicBezTo>
                      <a:pt x="251" y="3710"/>
                      <a:pt x="551" y="3810"/>
                      <a:pt x="852" y="3860"/>
                    </a:cubicBezTo>
                    <a:cubicBezTo>
                      <a:pt x="1003" y="3860"/>
                      <a:pt x="1178" y="3860"/>
                      <a:pt x="1353" y="3835"/>
                    </a:cubicBezTo>
                    <a:cubicBezTo>
                      <a:pt x="1529" y="3785"/>
                      <a:pt x="1704" y="3685"/>
                      <a:pt x="1830" y="3535"/>
                    </a:cubicBezTo>
                    <a:cubicBezTo>
                      <a:pt x="2080" y="3234"/>
                      <a:pt x="2105" y="2833"/>
                      <a:pt x="2030" y="2507"/>
                    </a:cubicBezTo>
                    <a:cubicBezTo>
                      <a:pt x="1940" y="2191"/>
                      <a:pt x="1809" y="1936"/>
                      <a:pt x="1619" y="1706"/>
                    </a:cubicBezTo>
                    <a:lnTo>
                      <a:pt x="1619" y="1706"/>
                    </a:lnTo>
                    <a:cubicBezTo>
                      <a:pt x="1686" y="1146"/>
                      <a:pt x="1728" y="584"/>
                      <a:pt x="1704" y="1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2" name="Google Shape;4642;p97"/>
              <p:cNvSpPr/>
              <p:nvPr/>
            </p:nvSpPr>
            <p:spPr>
              <a:xfrm>
                <a:off x="2126075" y="1958050"/>
                <a:ext cx="156050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6242" h="4541" extrusionOk="0">
                    <a:moveTo>
                      <a:pt x="1104" y="0"/>
                    </a:moveTo>
                    <a:lnTo>
                      <a:pt x="1104" y="0"/>
                    </a:lnTo>
                    <a:cubicBezTo>
                      <a:pt x="1103" y="0"/>
                      <a:pt x="1" y="4411"/>
                      <a:pt x="2657" y="4537"/>
                    </a:cubicBezTo>
                    <a:cubicBezTo>
                      <a:pt x="2709" y="4539"/>
                      <a:pt x="2761" y="4540"/>
                      <a:pt x="2811" y="4540"/>
                    </a:cubicBezTo>
                    <a:cubicBezTo>
                      <a:pt x="5326" y="4540"/>
                      <a:pt x="6241" y="1554"/>
                      <a:pt x="6241" y="1554"/>
                    </a:cubicBezTo>
                    <a:lnTo>
                      <a:pt x="1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3" name="Google Shape;4643;p97"/>
              <p:cNvSpPr/>
              <p:nvPr/>
            </p:nvSpPr>
            <p:spPr>
              <a:xfrm>
                <a:off x="2133600" y="1733050"/>
                <a:ext cx="6142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680" extrusionOk="0">
                    <a:moveTo>
                      <a:pt x="1462" y="0"/>
                    </a:moveTo>
                    <a:cubicBezTo>
                      <a:pt x="1098" y="0"/>
                      <a:pt x="619" y="170"/>
                      <a:pt x="1" y="680"/>
                    </a:cubicBezTo>
                    <a:lnTo>
                      <a:pt x="2457" y="680"/>
                    </a:lnTo>
                    <a:cubicBezTo>
                      <a:pt x="2457" y="680"/>
                      <a:pt x="2189" y="0"/>
                      <a:pt x="1462" y="0"/>
                    </a:cubicBezTo>
                    <a:close/>
                  </a:path>
                </a:pathLst>
              </a:custGeom>
              <a:solidFill>
                <a:srgbClr val="722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4" name="Google Shape;4644;p97"/>
              <p:cNvSpPr/>
              <p:nvPr/>
            </p:nvSpPr>
            <p:spPr>
              <a:xfrm>
                <a:off x="2364175" y="1793150"/>
                <a:ext cx="4702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534" extrusionOk="0">
                    <a:moveTo>
                      <a:pt x="744" y="1"/>
                    </a:moveTo>
                    <a:cubicBezTo>
                      <a:pt x="536" y="1"/>
                      <a:pt x="290" y="75"/>
                      <a:pt x="1" y="255"/>
                    </a:cubicBezTo>
                    <a:lnTo>
                      <a:pt x="1880" y="1534"/>
                    </a:lnTo>
                    <a:cubicBezTo>
                      <a:pt x="1880" y="1534"/>
                      <a:pt x="1695" y="1"/>
                      <a:pt x="744" y="1"/>
                    </a:cubicBezTo>
                    <a:close/>
                  </a:path>
                </a:pathLst>
              </a:custGeom>
              <a:solidFill>
                <a:srgbClr val="722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5" name="Google Shape;4645;p97"/>
              <p:cNvSpPr/>
              <p:nvPr/>
            </p:nvSpPr>
            <p:spPr>
              <a:xfrm>
                <a:off x="1858525" y="1338125"/>
                <a:ext cx="726850" cy="404775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16191" extrusionOk="0">
                    <a:moveTo>
                      <a:pt x="13673" y="1"/>
                    </a:moveTo>
                    <a:cubicBezTo>
                      <a:pt x="4663" y="1"/>
                      <a:pt x="3818" y="5747"/>
                      <a:pt x="1" y="14873"/>
                    </a:cubicBezTo>
                    <a:lnTo>
                      <a:pt x="1279" y="15148"/>
                    </a:lnTo>
                    <a:cubicBezTo>
                      <a:pt x="1279" y="15148"/>
                      <a:pt x="1972" y="12334"/>
                      <a:pt x="3543" y="12334"/>
                    </a:cubicBezTo>
                    <a:cubicBezTo>
                      <a:pt x="3713" y="12334"/>
                      <a:pt x="3895" y="12368"/>
                      <a:pt x="4086" y="12441"/>
                    </a:cubicBezTo>
                    <a:cubicBezTo>
                      <a:pt x="6041" y="13193"/>
                      <a:pt x="6116" y="15524"/>
                      <a:pt x="6116" y="15524"/>
                    </a:cubicBezTo>
                    <a:cubicBezTo>
                      <a:pt x="6116" y="15524"/>
                      <a:pt x="6121" y="15524"/>
                      <a:pt x="6132" y="15524"/>
                    </a:cubicBezTo>
                    <a:cubicBezTo>
                      <a:pt x="6471" y="15524"/>
                      <a:pt x="12322" y="15477"/>
                      <a:pt x="15314" y="12241"/>
                    </a:cubicBezTo>
                    <a:lnTo>
                      <a:pt x="15314" y="12241"/>
                    </a:lnTo>
                    <a:lnTo>
                      <a:pt x="13735" y="14822"/>
                    </a:lnTo>
                    <a:cubicBezTo>
                      <a:pt x="13735" y="14822"/>
                      <a:pt x="14178" y="14861"/>
                      <a:pt x="14852" y="14861"/>
                    </a:cubicBezTo>
                    <a:cubicBezTo>
                      <a:pt x="16149" y="14861"/>
                      <a:pt x="18300" y="14719"/>
                      <a:pt x="19801" y="13895"/>
                    </a:cubicBezTo>
                    <a:lnTo>
                      <a:pt x="19801" y="13895"/>
                    </a:lnTo>
                    <a:lnTo>
                      <a:pt x="18723" y="15800"/>
                    </a:lnTo>
                    <a:cubicBezTo>
                      <a:pt x="18723" y="15800"/>
                      <a:pt x="19969" y="16190"/>
                      <a:pt x="21644" y="16190"/>
                    </a:cubicBezTo>
                    <a:cubicBezTo>
                      <a:pt x="23030" y="16190"/>
                      <a:pt x="24708" y="15923"/>
                      <a:pt x="26217" y="14948"/>
                    </a:cubicBezTo>
                    <a:cubicBezTo>
                      <a:pt x="26217" y="14948"/>
                      <a:pt x="29074" y="1614"/>
                      <a:pt x="16943" y="211"/>
                    </a:cubicBezTo>
                    <a:cubicBezTo>
                      <a:pt x="15746" y="70"/>
                      <a:pt x="14660" y="1"/>
                      <a:pt x="13673" y="1"/>
                    </a:cubicBezTo>
                    <a:close/>
                  </a:path>
                </a:pathLst>
              </a:custGeom>
              <a:solidFill>
                <a:srgbClr val="451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6" name="Google Shape;4646;p97"/>
              <p:cNvSpPr/>
              <p:nvPr/>
            </p:nvSpPr>
            <p:spPr>
              <a:xfrm>
                <a:off x="1858525" y="1716825"/>
                <a:ext cx="113450" cy="215550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8622" extrusionOk="0">
                    <a:moveTo>
                      <a:pt x="502" y="0"/>
                    </a:moveTo>
                    <a:lnTo>
                      <a:pt x="1" y="8622"/>
                    </a:lnTo>
                    <a:lnTo>
                      <a:pt x="4537" y="8622"/>
                    </a:lnTo>
                    <a:cubicBezTo>
                      <a:pt x="4161" y="7344"/>
                      <a:pt x="4537" y="6065"/>
                      <a:pt x="4537" y="6065"/>
                    </a:cubicBezTo>
                    <a:cubicBezTo>
                      <a:pt x="126" y="5163"/>
                      <a:pt x="1279" y="0"/>
                      <a:pt x="1279" y="0"/>
                    </a:cubicBezTo>
                    <a:close/>
                  </a:path>
                </a:pathLst>
              </a:custGeom>
              <a:solidFill>
                <a:srgbClr val="4516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7" name="Google Shape;4647;p97"/>
              <p:cNvSpPr/>
              <p:nvPr/>
            </p:nvSpPr>
            <p:spPr>
              <a:xfrm>
                <a:off x="1928700" y="1687550"/>
                <a:ext cx="63950" cy="130800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232" extrusionOk="0">
                    <a:moveTo>
                      <a:pt x="754" y="0"/>
                    </a:moveTo>
                    <a:cubicBezTo>
                      <a:pt x="479" y="0"/>
                      <a:pt x="209" y="91"/>
                      <a:pt x="1" y="244"/>
                    </a:cubicBezTo>
                    <a:cubicBezTo>
                      <a:pt x="155" y="201"/>
                      <a:pt x="311" y="179"/>
                      <a:pt x="463" y="179"/>
                    </a:cubicBezTo>
                    <a:cubicBezTo>
                      <a:pt x="756" y="179"/>
                      <a:pt x="1031" y="263"/>
                      <a:pt x="1229" y="444"/>
                    </a:cubicBezTo>
                    <a:cubicBezTo>
                      <a:pt x="1530" y="720"/>
                      <a:pt x="1680" y="1121"/>
                      <a:pt x="1805" y="1547"/>
                    </a:cubicBezTo>
                    <a:cubicBezTo>
                      <a:pt x="1906" y="1973"/>
                      <a:pt x="1981" y="2399"/>
                      <a:pt x="2006" y="2850"/>
                    </a:cubicBezTo>
                    <a:cubicBezTo>
                      <a:pt x="2027" y="3037"/>
                      <a:pt x="2035" y="3223"/>
                      <a:pt x="2038" y="3411"/>
                    </a:cubicBezTo>
                    <a:lnTo>
                      <a:pt x="2038" y="3411"/>
                    </a:lnTo>
                    <a:cubicBezTo>
                      <a:pt x="1996" y="3350"/>
                      <a:pt x="1952" y="3288"/>
                      <a:pt x="1906" y="3226"/>
                    </a:cubicBezTo>
                    <a:cubicBezTo>
                      <a:pt x="1805" y="3076"/>
                      <a:pt x="1705" y="2926"/>
                      <a:pt x="1580" y="2800"/>
                    </a:cubicBezTo>
                    <a:cubicBezTo>
                      <a:pt x="1455" y="2675"/>
                      <a:pt x="1329" y="2525"/>
                      <a:pt x="1154" y="2500"/>
                    </a:cubicBezTo>
                    <a:lnTo>
                      <a:pt x="1154" y="2500"/>
                    </a:lnTo>
                    <a:cubicBezTo>
                      <a:pt x="1279" y="2600"/>
                      <a:pt x="1379" y="2750"/>
                      <a:pt x="1455" y="2901"/>
                    </a:cubicBezTo>
                    <a:cubicBezTo>
                      <a:pt x="1530" y="3051"/>
                      <a:pt x="1605" y="3201"/>
                      <a:pt x="1680" y="3352"/>
                    </a:cubicBezTo>
                    <a:cubicBezTo>
                      <a:pt x="1831" y="3677"/>
                      <a:pt x="1956" y="4003"/>
                      <a:pt x="2081" y="4304"/>
                    </a:cubicBezTo>
                    <a:lnTo>
                      <a:pt x="2432" y="5231"/>
                    </a:lnTo>
                    <a:lnTo>
                      <a:pt x="2482" y="4229"/>
                    </a:lnTo>
                    <a:cubicBezTo>
                      <a:pt x="2507" y="3753"/>
                      <a:pt x="2557" y="3302"/>
                      <a:pt x="2507" y="2825"/>
                    </a:cubicBezTo>
                    <a:cubicBezTo>
                      <a:pt x="2507" y="2700"/>
                      <a:pt x="2507" y="2575"/>
                      <a:pt x="2482" y="2474"/>
                    </a:cubicBezTo>
                    <a:lnTo>
                      <a:pt x="2432" y="2124"/>
                    </a:lnTo>
                    <a:cubicBezTo>
                      <a:pt x="2407" y="1873"/>
                      <a:pt x="2332" y="1647"/>
                      <a:pt x="2257" y="1397"/>
                    </a:cubicBezTo>
                    <a:cubicBezTo>
                      <a:pt x="2106" y="946"/>
                      <a:pt x="1856" y="469"/>
                      <a:pt x="1404" y="194"/>
                    </a:cubicBezTo>
                    <a:cubicBezTo>
                      <a:pt x="1203" y="59"/>
                      <a:pt x="977" y="0"/>
                      <a:pt x="754" y="0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8" name="Google Shape;4648;p97"/>
              <p:cNvSpPr/>
              <p:nvPr/>
            </p:nvSpPr>
            <p:spPr>
              <a:xfrm>
                <a:off x="1913050" y="1833175"/>
                <a:ext cx="37000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8" extrusionOk="0">
                    <a:moveTo>
                      <a:pt x="1046" y="1"/>
                    </a:moveTo>
                    <a:cubicBezTo>
                      <a:pt x="945" y="1"/>
                      <a:pt x="846" y="39"/>
                      <a:pt x="777" y="108"/>
                    </a:cubicBezTo>
                    <a:lnTo>
                      <a:pt x="126" y="860"/>
                    </a:lnTo>
                    <a:cubicBezTo>
                      <a:pt x="0" y="1010"/>
                      <a:pt x="0" y="1211"/>
                      <a:pt x="151" y="1336"/>
                    </a:cubicBezTo>
                    <a:lnTo>
                      <a:pt x="201" y="1386"/>
                    </a:lnTo>
                    <a:cubicBezTo>
                      <a:pt x="273" y="1446"/>
                      <a:pt x="362" y="1477"/>
                      <a:pt x="448" y="1477"/>
                    </a:cubicBezTo>
                    <a:cubicBezTo>
                      <a:pt x="544" y="1477"/>
                      <a:pt x="637" y="1440"/>
                      <a:pt x="702" y="1361"/>
                    </a:cubicBezTo>
                    <a:lnTo>
                      <a:pt x="1354" y="634"/>
                    </a:lnTo>
                    <a:cubicBezTo>
                      <a:pt x="1479" y="484"/>
                      <a:pt x="1479" y="258"/>
                      <a:pt x="1329" y="133"/>
                    </a:cubicBezTo>
                    <a:lnTo>
                      <a:pt x="1279" y="83"/>
                    </a:lnTo>
                    <a:cubicBezTo>
                      <a:pt x="1211" y="27"/>
                      <a:pt x="1128" y="1"/>
                      <a:pt x="10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9" name="Google Shape;4649;p97"/>
              <p:cNvSpPr/>
              <p:nvPr/>
            </p:nvSpPr>
            <p:spPr>
              <a:xfrm>
                <a:off x="1883600" y="1801775"/>
                <a:ext cx="40750" cy="3362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345" extrusionOk="0">
                    <a:moveTo>
                      <a:pt x="1182" y="1"/>
                    </a:moveTo>
                    <a:cubicBezTo>
                      <a:pt x="1110" y="1"/>
                      <a:pt x="1038" y="21"/>
                      <a:pt x="978" y="61"/>
                    </a:cubicBezTo>
                    <a:lnTo>
                      <a:pt x="201" y="662"/>
                    </a:lnTo>
                    <a:cubicBezTo>
                      <a:pt x="51" y="788"/>
                      <a:pt x="0" y="988"/>
                      <a:pt x="126" y="1139"/>
                    </a:cubicBezTo>
                    <a:lnTo>
                      <a:pt x="176" y="1214"/>
                    </a:lnTo>
                    <a:cubicBezTo>
                      <a:pt x="233" y="1299"/>
                      <a:pt x="330" y="1344"/>
                      <a:pt x="431" y="1344"/>
                    </a:cubicBezTo>
                    <a:cubicBezTo>
                      <a:pt x="508" y="1344"/>
                      <a:pt x="587" y="1318"/>
                      <a:pt x="652" y="1264"/>
                    </a:cubicBezTo>
                    <a:lnTo>
                      <a:pt x="1429" y="662"/>
                    </a:lnTo>
                    <a:cubicBezTo>
                      <a:pt x="1579" y="562"/>
                      <a:pt x="1630" y="337"/>
                      <a:pt x="1504" y="186"/>
                    </a:cubicBezTo>
                    <a:lnTo>
                      <a:pt x="1454" y="136"/>
                    </a:lnTo>
                    <a:cubicBezTo>
                      <a:pt x="1394" y="46"/>
                      <a:pt x="1289" y="1"/>
                      <a:pt x="11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0" name="Google Shape;4650;p97"/>
              <p:cNvSpPr/>
              <p:nvPr/>
            </p:nvSpPr>
            <p:spPr>
              <a:xfrm>
                <a:off x="1911175" y="1648925"/>
                <a:ext cx="2570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889" extrusionOk="0">
                    <a:moveTo>
                      <a:pt x="413" y="1"/>
                    </a:moveTo>
                    <a:cubicBezTo>
                      <a:pt x="308" y="1"/>
                      <a:pt x="203" y="52"/>
                      <a:pt x="126" y="160"/>
                    </a:cubicBezTo>
                    <a:lnTo>
                      <a:pt x="100" y="210"/>
                    </a:lnTo>
                    <a:cubicBezTo>
                      <a:pt x="0" y="360"/>
                      <a:pt x="25" y="586"/>
                      <a:pt x="176" y="686"/>
                    </a:cubicBezTo>
                    <a:lnTo>
                      <a:pt x="401" y="836"/>
                    </a:lnTo>
                    <a:cubicBezTo>
                      <a:pt x="454" y="872"/>
                      <a:pt x="517" y="889"/>
                      <a:pt x="580" y="889"/>
                    </a:cubicBezTo>
                    <a:cubicBezTo>
                      <a:pt x="696" y="889"/>
                      <a:pt x="813" y="833"/>
                      <a:pt x="877" y="736"/>
                    </a:cubicBezTo>
                    <a:lnTo>
                      <a:pt x="902" y="686"/>
                    </a:lnTo>
                    <a:cubicBezTo>
                      <a:pt x="1028" y="511"/>
                      <a:pt x="978" y="310"/>
                      <a:pt x="827" y="210"/>
                    </a:cubicBezTo>
                    <a:lnTo>
                      <a:pt x="602" y="60"/>
                    </a:lnTo>
                    <a:cubicBezTo>
                      <a:pt x="544" y="21"/>
                      <a:pt x="478" y="1"/>
                      <a:pt x="4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1" name="Google Shape;4651;p97"/>
              <p:cNvSpPr/>
              <p:nvPr/>
            </p:nvSpPr>
            <p:spPr>
              <a:xfrm>
                <a:off x="1576575" y="2204300"/>
                <a:ext cx="1060175" cy="1181675"/>
              </a:xfrm>
              <a:custGeom>
                <a:avLst/>
                <a:gdLst/>
                <a:ahLst/>
                <a:cxnLst/>
                <a:rect l="l" t="t" r="r" b="b"/>
                <a:pathLst>
                  <a:path w="42407" h="47267" extrusionOk="0">
                    <a:moveTo>
                      <a:pt x="16216" y="0"/>
                    </a:moveTo>
                    <a:cubicBezTo>
                      <a:pt x="16216" y="0"/>
                      <a:pt x="5038" y="3158"/>
                      <a:pt x="2582" y="10125"/>
                    </a:cubicBezTo>
                    <a:cubicBezTo>
                      <a:pt x="101" y="17118"/>
                      <a:pt x="1" y="45163"/>
                      <a:pt x="11906" y="46767"/>
                    </a:cubicBezTo>
                    <a:cubicBezTo>
                      <a:pt x="11906" y="46767"/>
                      <a:pt x="14134" y="47267"/>
                      <a:pt x="17123" y="47267"/>
                    </a:cubicBezTo>
                    <a:cubicBezTo>
                      <a:pt x="19448" y="47267"/>
                      <a:pt x="22233" y="46965"/>
                      <a:pt x="24788" y="45890"/>
                    </a:cubicBezTo>
                    <a:cubicBezTo>
                      <a:pt x="24788" y="45890"/>
                      <a:pt x="27156" y="46109"/>
                      <a:pt x="30396" y="46109"/>
                    </a:cubicBezTo>
                    <a:cubicBezTo>
                      <a:pt x="33635" y="46109"/>
                      <a:pt x="37745" y="45890"/>
                      <a:pt x="41229" y="45013"/>
                    </a:cubicBezTo>
                    <a:cubicBezTo>
                      <a:pt x="41229" y="45013"/>
                      <a:pt x="42106" y="33384"/>
                      <a:pt x="42257" y="29324"/>
                    </a:cubicBezTo>
                    <a:cubicBezTo>
                      <a:pt x="42407" y="25238"/>
                      <a:pt x="39224" y="14211"/>
                      <a:pt x="39224" y="14211"/>
                    </a:cubicBezTo>
                    <a:lnTo>
                      <a:pt x="38171" y="4236"/>
                    </a:lnTo>
                    <a:cubicBezTo>
                      <a:pt x="34813" y="1529"/>
                      <a:pt x="30452" y="652"/>
                      <a:pt x="30452" y="652"/>
                    </a:cubicBezTo>
                    <a:cubicBezTo>
                      <a:pt x="30452" y="652"/>
                      <a:pt x="30377" y="7594"/>
                      <a:pt x="25364" y="8597"/>
                    </a:cubicBezTo>
                    <a:cubicBezTo>
                      <a:pt x="25109" y="8649"/>
                      <a:pt x="24856" y="8673"/>
                      <a:pt x="24606" y="8673"/>
                    </a:cubicBezTo>
                    <a:cubicBezTo>
                      <a:pt x="19921" y="8673"/>
                      <a:pt x="16216" y="0"/>
                      <a:pt x="16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2" name="Google Shape;4652;p97"/>
              <p:cNvSpPr/>
              <p:nvPr/>
            </p:nvSpPr>
            <p:spPr>
              <a:xfrm>
                <a:off x="2297750" y="2310175"/>
                <a:ext cx="498775" cy="1538875"/>
              </a:xfrm>
              <a:custGeom>
                <a:avLst/>
                <a:gdLst/>
                <a:ahLst/>
                <a:cxnLst/>
                <a:rect l="l" t="t" r="r" b="b"/>
                <a:pathLst>
                  <a:path w="19951" h="61555" extrusionOk="0">
                    <a:moveTo>
                      <a:pt x="9324" y="1"/>
                    </a:moveTo>
                    <a:cubicBezTo>
                      <a:pt x="1" y="1"/>
                      <a:pt x="9049" y="16793"/>
                      <a:pt x="10377" y="30051"/>
                    </a:cubicBezTo>
                    <a:cubicBezTo>
                      <a:pt x="11705" y="43284"/>
                      <a:pt x="14638" y="61555"/>
                      <a:pt x="14638" y="61555"/>
                    </a:cubicBezTo>
                    <a:lnTo>
                      <a:pt x="19951" y="61555"/>
                    </a:lnTo>
                    <a:cubicBezTo>
                      <a:pt x="19074" y="47018"/>
                      <a:pt x="17770" y="36718"/>
                      <a:pt x="17770" y="32206"/>
                    </a:cubicBezTo>
                    <a:cubicBezTo>
                      <a:pt x="17770" y="27695"/>
                      <a:pt x="15289" y="12883"/>
                      <a:pt x="14287" y="7194"/>
                    </a:cubicBezTo>
                    <a:cubicBezTo>
                      <a:pt x="13259" y="1529"/>
                      <a:pt x="9324" y="1"/>
                      <a:pt x="9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3" name="Google Shape;4653;p97"/>
              <p:cNvSpPr/>
              <p:nvPr/>
            </p:nvSpPr>
            <p:spPr>
              <a:xfrm>
                <a:off x="2469450" y="2565825"/>
                <a:ext cx="119700" cy="76820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072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01" y="527"/>
                      <a:pt x="752" y="1078"/>
                      <a:pt x="1078" y="1654"/>
                    </a:cubicBezTo>
                    <a:cubicBezTo>
                      <a:pt x="1379" y="2206"/>
                      <a:pt x="1654" y="2807"/>
                      <a:pt x="1905" y="3409"/>
                    </a:cubicBezTo>
                    <a:cubicBezTo>
                      <a:pt x="2381" y="4612"/>
                      <a:pt x="2757" y="5865"/>
                      <a:pt x="2983" y="7143"/>
                    </a:cubicBezTo>
                    <a:cubicBezTo>
                      <a:pt x="3208" y="8421"/>
                      <a:pt x="3308" y="9725"/>
                      <a:pt x="3384" y="11028"/>
                    </a:cubicBezTo>
                    <a:lnTo>
                      <a:pt x="3634" y="14988"/>
                    </a:lnTo>
                    <a:cubicBezTo>
                      <a:pt x="3985" y="20226"/>
                      <a:pt x="4361" y="25489"/>
                      <a:pt x="4787" y="30727"/>
                    </a:cubicBezTo>
                    <a:cubicBezTo>
                      <a:pt x="4587" y="25464"/>
                      <a:pt x="4336" y="20201"/>
                      <a:pt x="4060" y="14963"/>
                    </a:cubicBezTo>
                    <a:lnTo>
                      <a:pt x="3835" y="11003"/>
                    </a:lnTo>
                    <a:cubicBezTo>
                      <a:pt x="3760" y="9700"/>
                      <a:pt x="3735" y="8371"/>
                      <a:pt x="3459" y="7068"/>
                    </a:cubicBezTo>
                    <a:cubicBezTo>
                      <a:pt x="3208" y="5740"/>
                      <a:pt x="2832" y="4461"/>
                      <a:pt x="2231" y="3258"/>
                    </a:cubicBezTo>
                    <a:cubicBezTo>
                      <a:pt x="1679" y="2055"/>
                      <a:pt x="953" y="928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4" name="Google Shape;4654;p97"/>
              <p:cNvSpPr/>
              <p:nvPr/>
            </p:nvSpPr>
            <p:spPr>
              <a:xfrm>
                <a:off x="2521450" y="2506725"/>
                <a:ext cx="410425" cy="517350"/>
              </a:xfrm>
              <a:custGeom>
                <a:avLst/>
                <a:gdLst/>
                <a:ahLst/>
                <a:cxnLst/>
                <a:rect l="l" t="t" r="r" b="b"/>
                <a:pathLst>
                  <a:path w="16417" h="20694" extrusionOk="0">
                    <a:moveTo>
                      <a:pt x="7895" y="1"/>
                    </a:moveTo>
                    <a:cubicBezTo>
                      <a:pt x="7605" y="1"/>
                      <a:pt x="7333" y="190"/>
                      <a:pt x="7244" y="460"/>
                    </a:cubicBezTo>
                    <a:lnTo>
                      <a:pt x="3459" y="10460"/>
                    </a:lnTo>
                    <a:lnTo>
                      <a:pt x="176" y="18906"/>
                    </a:lnTo>
                    <a:cubicBezTo>
                      <a:pt x="0" y="19357"/>
                      <a:pt x="301" y="19833"/>
                      <a:pt x="777" y="19883"/>
                    </a:cubicBezTo>
                    <a:lnTo>
                      <a:pt x="8221" y="20685"/>
                    </a:lnTo>
                    <a:cubicBezTo>
                      <a:pt x="8258" y="20691"/>
                      <a:pt x="8295" y="20694"/>
                      <a:pt x="8331" y="20694"/>
                    </a:cubicBezTo>
                    <a:cubicBezTo>
                      <a:pt x="8613" y="20694"/>
                      <a:pt x="8862" y="20526"/>
                      <a:pt x="8973" y="20259"/>
                    </a:cubicBezTo>
                    <a:lnTo>
                      <a:pt x="16241" y="1963"/>
                    </a:lnTo>
                    <a:cubicBezTo>
                      <a:pt x="16417" y="1512"/>
                      <a:pt x="16116" y="1036"/>
                      <a:pt x="15665" y="961"/>
                    </a:cubicBezTo>
                    <a:lnTo>
                      <a:pt x="7995" y="8"/>
                    </a:lnTo>
                    <a:cubicBezTo>
                      <a:pt x="7962" y="3"/>
                      <a:pt x="7928" y="1"/>
                      <a:pt x="7895" y="1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5" name="Google Shape;4655;p97"/>
              <p:cNvSpPr/>
              <p:nvPr/>
            </p:nvSpPr>
            <p:spPr>
              <a:xfrm>
                <a:off x="2506400" y="2748925"/>
                <a:ext cx="359050" cy="348250"/>
              </a:xfrm>
              <a:custGeom>
                <a:avLst/>
                <a:gdLst/>
                <a:ahLst/>
                <a:cxnLst/>
                <a:rect l="l" t="t" r="r" b="b"/>
                <a:pathLst>
                  <a:path w="14362" h="13930" extrusionOk="0">
                    <a:moveTo>
                      <a:pt x="3781" y="0"/>
                    </a:moveTo>
                    <a:cubicBezTo>
                      <a:pt x="680" y="0"/>
                      <a:pt x="1" y="8240"/>
                      <a:pt x="1" y="8240"/>
                    </a:cubicBezTo>
                    <a:lnTo>
                      <a:pt x="3334" y="13930"/>
                    </a:lnTo>
                    <a:cubicBezTo>
                      <a:pt x="6367" y="13904"/>
                      <a:pt x="8272" y="13228"/>
                      <a:pt x="9475" y="12451"/>
                    </a:cubicBezTo>
                    <a:cubicBezTo>
                      <a:pt x="10753" y="11599"/>
                      <a:pt x="11480" y="10145"/>
                      <a:pt x="11530" y="8616"/>
                    </a:cubicBezTo>
                    <a:lnTo>
                      <a:pt x="11555" y="7990"/>
                    </a:lnTo>
                    <a:cubicBezTo>
                      <a:pt x="11856" y="7965"/>
                      <a:pt x="12181" y="7839"/>
                      <a:pt x="12482" y="7739"/>
                    </a:cubicBezTo>
                    <a:cubicBezTo>
                      <a:pt x="12933" y="7539"/>
                      <a:pt x="13234" y="7112"/>
                      <a:pt x="13234" y="6636"/>
                    </a:cubicBezTo>
                    <a:lnTo>
                      <a:pt x="13234" y="6586"/>
                    </a:lnTo>
                    <a:cubicBezTo>
                      <a:pt x="13234" y="5915"/>
                      <a:pt x="12675" y="5384"/>
                      <a:pt x="12021" y="5384"/>
                    </a:cubicBezTo>
                    <a:cubicBezTo>
                      <a:pt x="11942" y="5384"/>
                      <a:pt x="11861" y="5392"/>
                      <a:pt x="11780" y="5408"/>
                    </a:cubicBezTo>
                    <a:cubicBezTo>
                      <a:pt x="9976" y="5784"/>
                      <a:pt x="8096" y="5934"/>
                      <a:pt x="8096" y="5934"/>
                    </a:cubicBezTo>
                    <a:cubicBezTo>
                      <a:pt x="10552" y="5483"/>
                      <a:pt x="12557" y="4481"/>
                      <a:pt x="13635" y="3854"/>
                    </a:cubicBezTo>
                    <a:cubicBezTo>
                      <a:pt x="14136" y="3579"/>
                      <a:pt x="14362" y="2977"/>
                      <a:pt x="14161" y="2426"/>
                    </a:cubicBezTo>
                    <a:lnTo>
                      <a:pt x="14161" y="2376"/>
                    </a:lnTo>
                    <a:cubicBezTo>
                      <a:pt x="13993" y="1871"/>
                      <a:pt x="13504" y="1561"/>
                      <a:pt x="12996" y="1561"/>
                    </a:cubicBezTo>
                    <a:cubicBezTo>
                      <a:pt x="12823" y="1561"/>
                      <a:pt x="12648" y="1597"/>
                      <a:pt x="12482" y="1674"/>
                    </a:cubicBezTo>
                    <a:cubicBezTo>
                      <a:pt x="9036" y="3240"/>
                      <a:pt x="6246" y="3534"/>
                      <a:pt x="4638" y="3534"/>
                    </a:cubicBezTo>
                    <a:cubicBezTo>
                      <a:pt x="3673" y="3534"/>
                      <a:pt x="3134" y="3428"/>
                      <a:pt x="3134" y="3428"/>
                    </a:cubicBezTo>
                    <a:lnTo>
                      <a:pt x="4287" y="70"/>
                    </a:lnTo>
                    <a:cubicBezTo>
                      <a:pt x="4111" y="23"/>
                      <a:pt x="3943" y="0"/>
                      <a:pt x="3781" y="0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6" name="Google Shape;4656;p97"/>
              <p:cNvSpPr/>
              <p:nvPr/>
            </p:nvSpPr>
            <p:spPr>
              <a:xfrm>
                <a:off x="1955025" y="2951775"/>
                <a:ext cx="514450" cy="110950"/>
              </a:xfrm>
              <a:custGeom>
                <a:avLst/>
                <a:gdLst/>
                <a:ahLst/>
                <a:cxnLst/>
                <a:rect l="l" t="t" r="r" b="b"/>
                <a:pathLst>
                  <a:path w="20578" h="4438" extrusionOk="0">
                    <a:moveTo>
                      <a:pt x="20577" y="1"/>
                    </a:moveTo>
                    <a:cubicBezTo>
                      <a:pt x="20151" y="126"/>
                      <a:pt x="19750" y="277"/>
                      <a:pt x="19324" y="402"/>
                    </a:cubicBezTo>
                    <a:lnTo>
                      <a:pt x="18071" y="753"/>
                    </a:lnTo>
                    <a:cubicBezTo>
                      <a:pt x="17219" y="1003"/>
                      <a:pt x="16367" y="1229"/>
                      <a:pt x="15514" y="1404"/>
                    </a:cubicBezTo>
                    <a:cubicBezTo>
                      <a:pt x="13810" y="1805"/>
                      <a:pt x="12081" y="2156"/>
                      <a:pt x="10377" y="2507"/>
                    </a:cubicBezTo>
                    <a:cubicBezTo>
                      <a:pt x="8647" y="2858"/>
                      <a:pt x="6918" y="3159"/>
                      <a:pt x="5189" y="3485"/>
                    </a:cubicBezTo>
                    <a:lnTo>
                      <a:pt x="1" y="4437"/>
                    </a:lnTo>
                    <a:cubicBezTo>
                      <a:pt x="903" y="4387"/>
                      <a:pt x="1755" y="4287"/>
                      <a:pt x="2632" y="4186"/>
                    </a:cubicBezTo>
                    <a:cubicBezTo>
                      <a:pt x="3509" y="4086"/>
                      <a:pt x="4387" y="3986"/>
                      <a:pt x="5264" y="3861"/>
                    </a:cubicBezTo>
                    <a:cubicBezTo>
                      <a:pt x="6993" y="3635"/>
                      <a:pt x="8748" y="3334"/>
                      <a:pt x="10477" y="3008"/>
                    </a:cubicBezTo>
                    <a:cubicBezTo>
                      <a:pt x="12181" y="2658"/>
                      <a:pt x="13910" y="2282"/>
                      <a:pt x="15615" y="1780"/>
                    </a:cubicBezTo>
                    <a:cubicBezTo>
                      <a:pt x="17294" y="1304"/>
                      <a:pt x="18998" y="778"/>
                      <a:pt x="205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7" name="Google Shape;4657;p97"/>
              <p:cNvSpPr/>
              <p:nvPr/>
            </p:nvSpPr>
            <p:spPr>
              <a:xfrm>
                <a:off x="1934975" y="3127850"/>
                <a:ext cx="622200" cy="258200"/>
              </a:xfrm>
              <a:custGeom>
                <a:avLst/>
                <a:gdLst/>
                <a:ahLst/>
                <a:cxnLst/>
                <a:rect l="l" t="t" r="r" b="b"/>
                <a:pathLst>
                  <a:path w="24888" h="10328" extrusionOk="0">
                    <a:moveTo>
                      <a:pt x="24888" y="1"/>
                    </a:moveTo>
                    <a:lnTo>
                      <a:pt x="24888" y="1"/>
                    </a:lnTo>
                    <a:cubicBezTo>
                      <a:pt x="24086" y="828"/>
                      <a:pt x="23284" y="1655"/>
                      <a:pt x="22382" y="2407"/>
                    </a:cubicBezTo>
                    <a:cubicBezTo>
                      <a:pt x="21530" y="3184"/>
                      <a:pt x="20602" y="3860"/>
                      <a:pt x="19650" y="4512"/>
                    </a:cubicBezTo>
                    <a:cubicBezTo>
                      <a:pt x="18697" y="5164"/>
                      <a:pt x="17695" y="5765"/>
                      <a:pt x="16692" y="6316"/>
                    </a:cubicBezTo>
                    <a:cubicBezTo>
                      <a:pt x="15665" y="6843"/>
                      <a:pt x="14612" y="7319"/>
                      <a:pt x="13560" y="7745"/>
                    </a:cubicBezTo>
                    <a:cubicBezTo>
                      <a:pt x="11404" y="8597"/>
                      <a:pt x="9174" y="9199"/>
                      <a:pt x="6918" y="9625"/>
                    </a:cubicBezTo>
                    <a:cubicBezTo>
                      <a:pt x="5765" y="9825"/>
                      <a:pt x="4637" y="9976"/>
                      <a:pt x="3484" y="10076"/>
                    </a:cubicBezTo>
                    <a:cubicBezTo>
                      <a:pt x="2640" y="10149"/>
                      <a:pt x="1796" y="10196"/>
                      <a:pt x="943" y="10196"/>
                    </a:cubicBezTo>
                    <a:cubicBezTo>
                      <a:pt x="630" y="10196"/>
                      <a:pt x="316" y="10190"/>
                      <a:pt x="1" y="10176"/>
                    </a:cubicBezTo>
                    <a:lnTo>
                      <a:pt x="1" y="10176"/>
                    </a:lnTo>
                    <a:cubicBezTo>
                      <a:pt x="876" y="10281"/>
                      <a:pt x="1759" y="10328"/>
                      <a:pt x="2644" y="10328"/>
                    </a:cubicBezTo>
                    <a:cubicBezTo>
                      <a:pt x="4089" y="10328"/>
                      <a:pt x="5538" y="10203"/>
                      <a:pt x="6968" y="10001"/>
                    </a:cubicBezTo>
                    <a:cubicBezTo>
                      <a:pt x="9299" y="9675"/>
                      <a:pt x="11555" y="9048"/>
                      <a:pt x="13735" y="8221"/>
                    </a:cubicBezTo>
                    <a:cubicBezTo>
                      <a:pt x="14813" y="7770"/>
                      <a:pt x="15890" y="7269"/>
                      <a:pt x="16918" y="6717"/>
                    </a:cubicBezTo>
                    <a:cubicBezTo>
                      <a:pt x="17920" y="6141"/>
                      <a:pt x="18948" y="5539"/>
                      <a:pt x="19875" y="4838"/>
                    </a:cubicBezTo>
                    <a:cubicBezTo>
                      <a:pt x="21755" y="3459"/>
                      <a:pt x="23459" y="1830"/>
                      <a:pt x="24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8" name="Google Shape;4658;p97"/>
              <p:cNvSpPr/>
              <p:nvPr/>
            </p:nvSpPr>
            <p:spPr>
              <a:xfrm>
                <a:off x="2409925" y="2917325"/>
                <a:ext cx="201775" cy="255675"/>
              </a:xfrm>
              <a:custGeom>
                <a:avLst/>
                <a:gdLst/>
                <a:ahLst/>
                <a:cxnLst/>
                <a:rect l="l" t="t" r="r" b="b"/>
                <a:pathLst>
                  <a:path w="8071" h="10227" extrusionOk="0">
                    <a:moveTo>
                      <a:pt x="3609" y="1"/>
                    </a:moveTo>
                    <a:lnTo>
                      <a:pt x="0" y="1229"/>
                    </a:lnTo>
                    <a:lnTo>
                      <a:pt x="4787" y="10226"/>
                    </a:lnTo>
                    <a:lnTo>
                      <a:pt x="8070" y="7695"/>
                    </a:lnTo>
                    <a:lnTo>
                      <a:pt x="36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9" name="Google Shape;4659;p97"/>
              <p:cNvSpPr/>
              <p:nvPr/>
            </p:nvSpPr>
            <p:spPr>
              <a:xfrm>
                <a:off x="1970700" y="2659175"/>
                <a:ext cx="74575" cy="393525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57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76" y="2632"/>
                      <a:pt x="627" y="5264"/>
                      <a:pt x="1053" y="7895"/>
                    </a:cubicBezTo>
                    <a:cubicBezTo>
                      <a:pt x="1454" y="10502"/>
                      <a:pt x="1930" y="13134"/>
                      <a:pt x="2481" y="15740"/>
                    </a:cubicBezTo>
                    <a:lnTo>
                      <a:pt x="2983" y="15615"/>
                    </a:lnTo>
                    <a:cubicBezTo>
                      <a:pt x="2356" y="13033"/>
                      <a:pt x="1805" y="10452"/>
                      <a:pt x="1303" y="7845"/>
                    </a:cubicBezTo>
                    <a:cubicBezTo>
                      <a:pt x="802" y="5239"/>
                      <a:pt x="351" y="263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0" name="Google Shape;4660;p97"/>
              <p:cNvSpPr/>
              <p:nvPr/>
            </p:nvSpPr>
            <p:spPr>
              <a:xfrm>
                <a:off x="1820950" y="3315200"/>
                <a:ext cx="779475" cy="146600"/>
              </a:xfrm>
              <a:custGeom>
                <a:avLst/>
                <a:gdLst/>
                <a:ahLst/>
                <a:cxnLst/>
                <a:rect l="l" t="t" r="r" b="b"/>
                <a:pathLst>
                  <a:path w="31179" h="5864" extrusionOk="0">
                    <a:moveTo>
                      <a:pt x="30602" y="0"/>
                    </a:moveTo>
                    <a:cubicBezTo>
                      <a:pt x="30602" y="0"/>
                      <a:pt x="27929" y="1533"/>
                      <a:pt x="20391" y="1533"/>
                    </a:cubicBezTo>
                    <a:cubicBezTo>
                      <a:pt x="18989" y="1533"/>
                      <a:pt x="17418" y="1480"/>
                      <a:pt x="15664" y="1354"/>
                    </a:cubicBezTo>
                    <a:cubicBezTo>
                      <a:pt x="15664" y="1354"/>
                      <a:pt x="11059" y="2798"/>
                      <a:pt x="7416" y="2798"/>
                    </a:cubicBezTo>
                    <a:cubicBezTo>
                      <a:pt x="7072" y="2798"/>
                      <a:pt x="6738" y="2785"/>
                      <a:pt x="6416" y="2757"/>
                    </a:cubicBezTo>
                    <a:cubicBezTo>
                      <a:pt x="2657" y="2431"/>
                      <a:pt x="501" y="1905"/>
                      <a:pt x="501" y="1905"/>
                    </a:cubicBezTo>
                    <a:lnTo>
                      <a:pt x="0" y="3334"/>
                    </a:lnTo>
                    <a:cubicBezTo>
                      <a:pt x="0" y="3334"/>
                      <a:pt x="9537" y="5864"/>
                      <a:pt x="19338" y="5864"/>
                    </a:cubicBezTo>
                    <a:cubicBezTo>
                      <a:pt x="23469" y="5864"/>
                      <a:pt x="27648" y="5414"/>
                      <a:pt x="31178" y="4136"/>
                    </a:cubicBezTo>
                    <a:lnTo>
                      <a:pt x="306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1" name="Google Shape;4661;p97"/>
              <p:cNvSpPr/>
              <p:nvPr/>
            </p:nvSpPr>
            <p:spPr>
              <a:xfrm>
                <a:off x="1903650" y="2201775"/>
                <a:ext cx="307050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12282" h="10164" extrusionOk="0">
                    <a:moveTo>
                      <a:pt x="3158" y="1"/>
                    </a:moveTo>
                    <a:lnTo>
                      <a:pt x="0" y="1254"/>
                    </a:lnTo>
                    <a:cubicBezTo>
                      <a:pt x="0" y="1254"/>
                      <a:pt x="2818" y="10163"/>
                      <a:pt x="8302" y="10163"/>
                    </a:cubicBezTo>
                    <a:cubicBezTo>
                      <a:pt x="9501" y="10163"/>
                      <a:pt x="10828" y="9737"/>
                      <a:pt x="12281" y="8698"/>
                    </a:cubicBezTo>
                    <a:cubicBezTo>
                      <a:pt x="12281" y="8698"/>
                      <a:pt x="6517" y="8121"/>
                      <a:pt x="3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2" name="Google Shape;4662;p97"/>
              <p:cNvSpPr/>
              <p:nvPr/>
            </p:nvSpPr>
            <p:spPr>
              <a:xfrm>
                <a:off x="2210675" y="2220575"/>
                <a:ext cx="198025" cy="238350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9534" extrusionOk="0">
                    <a:moveTo>
                      <a:pt x="5088" y="1"/>
                    </a:moveTo>
                    <a:cubicBezTo>
                      <a:pt x="4486" y="7520"/>
                      <a:pt x="0" y="7946"/>
                      <a:pt x="0" y="7946"/>
                    </a:cubicBezTo>
                    <a:cubicBezTo>
                      <a:pt x="1275" y="9075"/>
                      <a:pt x="2350" y="9534"/>
                      <a:pt x="3255" y="9534"/>
                    </a:cubicBezTo>
                    <a:cubicBezTo>
                      <a:pt x="7191" y="9534"/>
                      <a:pt x="7920" y="853"/>
                      <a:pt x="7920" y="853"/>
                    </a:cubicBezTo>
                    <a:cubicBezTo>
                      <a:pt x="6166" y="101"/>
                      <a:pt x="5088" y="1"/>
                      <a:pt x="50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3" name="Google Shape;4663;p97"/>
              <p:cNvSpPr/>
              <p:nvPr/>
            </p:nvSpPr>
            <p:spPr>
              <a:xfrm>
                <a:off x="2650525" y="3751925"/>
                <a:ext cx="14600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3885" extrusionOk="0">
                    <a:moveTo>
                      <a:pt x="5664" y="0"/>
                    </a:moveTo>
                    <a:lnTo>
                      <a:pt x="0" y="526"/>
                    </a:lnTo>
                    <a:lnTo>
                      <a:pt x="527" y="3885"/>
                    </a:lnTo>
                    <a:lnTo>
                      <a:pt x="5840" y="3885"/>
                    </a:lnTo>
                    <a:lnTo>
                      <a:pt x="56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64" name="Google Shape;4664;p97"/>
            <p:cNvSpPr/>
            <p:nvPr/>
          </p:nvSpPr>
          <p:spPr>
            <a:xfrm rot="637013">
              <a:off x="5834981" y="1125444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97"/>
            <p:cNvSpPr/>
            <p:nvPr/>
          </p:nvSpPr>
          <p:spPr>
            <a:xfrm rot="637013">
              <a:off x="6054431" y="1159819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97"/>
            <p:cNvSpPr/>
            <p:nvPr/>
          </p:nvSpPr>
          <p:spPr>
            <a:xfrm rot="637013">
              <a:off x="7413731" y="1374906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97"/>
            <p:cNvSpPr/>
            <p:nvPr/>
          </p:nvSpPr>
          <p:spPr>
            <a:xfrm rot="637013">
              <a:off x="7622831" y="1313581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8" name="Google Shape;4668;p97"/>
          <p:cNvSpPr txBox="1">
            <a:spLocks noGrp="1"/>
          </p:cNvSpPr>
          <p:nvPr>
            <p:ph type="title"/>
          </p:nvPr>
        </p:nvSpPr>
        <p:spPr>
          <a:xfrm>
            <a:off x="751625" y="2465236"/>
            <a:ext cx="3820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accent1"/>
                </a:solidFill>
              </a:rPr>
              <a:t>XÂY DỰNG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vi-VN" dirty="0">
                <a:solidFill>
                  <a:schemeClr val="accent1"/>
                </a:solidFill>
              </a:rPr>
              <a:t>ETL</a:t>
            </a:r>
            <a:r>
              <a:rPr lang="vi-VN" b="1" dirty="0">
                <a:solidFill>
                  <a:schemeClr val="accent1"/>
                </a:solidFill>
              </a:rPr>
              <a:t> </a:t>
            </a:r>
            <a:r>
              <a:rPr lang="vi-VN" b="1" dirty="0"/>
              <a:t>VÀ DEMO</a:t>
            </a:r>
            <a:endParaRPr b="1" dirty="0"/>
          </a:p>
        </p:txBody>
      </p:sp>
      <p:sp>
        <p:nvSpPr>
          <p:cNvPr id="4670" name="Google Shape;4670;p97"/>
          <p:cNvSpPr txBox="1">
            <a:spLocks noGrp="1"/>
          </p:cNvSpPr>
          <p:nvPr>
            <p:ph type="title" idx="2"/>
          </p:nvPr>
        </p:nvSpPr>
        <p:spPr>
          <a:xfrm>
            <a:off x="751500" y="907136"/>
            <a:ext cx="1826162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04</a:t>
            </a:r>
            <a:endParaRPr sz="9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8" grpId="0"/>
      <p:bldP spid="467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9" name="Google Shape;4459;p91"/>
          <p:cNvSpPr txBox="1">
            <a:spLocks noGrp="1"/>
          </p:cNvSpPr>
          <p:nvPr>
            <p:ph type="title"/>
          </p:nvPr>
        </p:nvSpPr>
        <p:spPr>
          <a:xfrm>
            <a:off x="537807" y="162421"/>
            <a:ext cx="45699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chemeClr val="accent1"/>
                </a:solidFill>
              </a:rPr>
              <a:t>MỤC ĐÍCH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4460" name="Google Shape;4460;p91"/>
          <p:cNvSpPr txBox="1">
            <a:spLocks noGrp="1"/>
          </p:cNvSpPr>
          <p:nvPr>
            <p:ph type="body" idx="1"/>
          </p:nvPr>
        </p:nvSpPr>
        <p:spPr>
          <a:xfrm>
            <a:off x="651553" y="727621"/>
            <a:ext cx="5831606" cy="4258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dirty="0">
                <a:latin typeface="+mn-lt"/>
                <a:sym typeface="Wingdings" panose="05000000000000000000" pitchFamily="2" charset="2"/>
              </a:rPr>
              <a:t> </a:t>
            </a:r>
            <a:r>
              <a:rPr lang="vi-VN" dirty="0">
                <a:latin typeface="+mn-lt"/>
              </a:rPr>
              <a:t>Cung cấp tập dữ liệu có tổ chức và sạch sẽ </a:t>
            </a: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dirty="0">
                <a:latin typeface="+mn-lt"/>
              </a:rPr>
              <a:t>Quy trình trích xuất, chuyển đổi và tải bao gồm:</a:t>
            </a:r>
          </a:p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b="1" dirty="0">
                <a:latin typeface="+mn-lt"/>
              </a:rPr>
              <a:t>Trích xuất dữ liệu từ hai nguồn</a:t>
            </a: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dirty="0">
                <a:latin typeface="+mn-lt"/>
              </a:rPr>
              <a:t>	</a:t>
            </a:r>
            <a:r>
              <a:rPr lang="vi-VN" dirty="0" err="1">
                <a:latin typeface="+mn-lt"/>
              </a:rPr>
              <a:t>Web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scrape</a:t>
            </a:r>
            <a:r>
              <a:rPr lang="vi-VN" dirty="0">
                <a:latin typeface="+mn-lt"/>
              </a:rPr>
              <a:t> của </a:t>
            </a:r>
            <a:r>
              <a:rPr lang="vi-VN" sz="1800" b="1" dirty="0" err="1">
                <a:solidFill>
                  <a:schemeClr val="accent1"/>
                </a:solidFill>
                <a:latin typeface="+mn-lt"/>
              </a:rPr>
              <a:t>Wikipedia</a:t>
            </a:r>
            <a:r>
              <a:rPr lang="vi-VN" dirty="0">
                <a:latin typeface="+mn-lt"/>
              </a:rPr>
              <a:t> cho tất cả các bộ phim phát 	hành từ năm 1990</a:t>
            </a: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dirty="0">
                <a:latin typeface="+mn-lt"/>
              </a:rPr>
              <a:t>	Dữ liệu từ trang </a:t>
            </a:r>
            <a:r>
              <a:rPr lang="vi-VN" dirty="0" err="1">
                <a:latin typeface="+mn-lt"/>
              </a:rPr>
              <a:t>web</a:t>
            </a:r>
            <a:r>
              <a:rPr lang="vi-VN" dirty="0">
                <a:latin typeface="+mn-lt"/>
              </a:rPr>
              <a:t> </a:t>
            </a:r>
            <a:r>
              <a:rPr lang="vi-VN" sz="1800" b="1" dirty="0" err="1">
                <a:solidFill>
                  <a:schemeClr val="accent1"/>
                </a:solidFill>
                <a:latin typeface="+mn-lt"/>
              </a:rPr>
              <a:t>Kaggle</a:t>
            </a:r>
            <a:r>
              <a:rPr lang="vi-VN" dirty="0">
                <a:latin typeface="+mn-lt"/>
              </a:rPr>
              <a:t> để biết dữ liệu xếp hạng.</a:t>
            </a:r>
          </a:p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b="1" dirty="0">
                <a:latin typeface="+mn-lt"/>
              </a:rPr>
              <a:t>Chuyển đổi dữ liệu </a:t>
            </a:r>
            <a:r>
              <a:rPr lang="vi-VN" dirty="0">
                <a:latin typeface="+mn-lt"/>
              </a:rPr>
              <a:t>bằng mô-đun </a:t>
            </a:r>
            <a:r>
              <a:rPr lang="vi-VN" sz="1600" b="1" dirty="0" err="1">
                <a:solidFill>
                  <a:schemeClr val="accent1"/>
                </a:solidFill>
                <a:latin typeface="+mn-lt"/>
              </a:rPr>
              <a:t>Jupyter</a:t>
            </a:r>
            <a:r>
              <a:rPr lang="vi-VN" sz="16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vi-VN" sz="1600" b="1" dirty="0" err="1">
                <a:solidFill>
                  <a:schemeClr val="accent1"/>
                </a:solidFill>
                <a:latin typeface="+mn-lt"/>
              </a:rPr>
              <a:t>Notebook</a:t>
            </a:r>
            <a:r>
              <a:rPr lang="vi-VN" dirty="0">
                <a:latin typeface="+mn-lt"/>
              </a:rPr>
              <a:t>, </a:t>
            </a:r>
            <a:r>
              <a:rPr lang="vi-VN" sz="1600" b="1" dirty="0" err="1">
                <a:solidFill>
                  <a:schemeClr val="accent1"/>
                </a:solidFill>
                <a:latin typeface="+mn-lt"/>
              </a:rPr>
              <a:t>Python</a:t>
            </a:r>
            <a:r>
              <a:rPr lang="vi-VN" dirty="0">
                <a:latin typeface="+mn-lt"/>
              </a:rPr>
              <a:t>, </a:t>
            </a:r>
            <a:r>
              <a:rPr lang="vi-VN" sz="1600" b="1" dirty="0" err="1">
                <a:solidFill>
                  <a:schemeClr val="accent1"/>
                </a:solidFill>
                <a:latin typeface="+mn-lt"/>
              </a:rPr>
              <a:t>Pandas</a:t>
            </a:r>
            <a:r>
              <a:rPr lang="vi-VN" dirty="0">
                <a:latin typeface="+mn-lt"/>
              </a:rPr>
              <a:t> và </a:t>
            </a:r>
            <a:r>
              <a:rPr lang="vi-VN" sz="1600" b="1" dirty="0" err="1">
                <a:solidFill>
                  <a:schemeClr val="accent1"/>
                </a:solidFill>
                <a:latin typeface="+mn-lt"/>
              </a:rPr>
              <a:t>Python</a:t>
            </a:r>
            <a:r>
              <a:rPr lang="vi-VN" sz="16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vi-VN" sz="1600" b="1" dirty="0" err="1">
                <a:solidFill>
                  <a:schemeClr val="accent1"/>
                </a:solidFill>
                <a:latin typeface="+mn-lt"/>
              </a:rPr>
              <a:t>RegEx</a:t>
            </a:r>
            <a:r>
              <a:rPr lang="vi-VN" dirty="0">
                <a:latin typeface="+mn-lt"/>
              </a:rPr>
              <a:t>.</a:t>
            </a:r>
          </a:p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b="1" dirty="0">
                <a:latin typeface="+mn-lt"/>
              </a:rPr>
              <a:t>Tải dữ liệu</a:t>
            </a:r>
            <a:r>
              <a:rPr lang="vi-VN" dirty="0">
                <a:latin typeface="+mn-lt"/>
              </a:rPr>
              <a:t> bằng </a:t>
            </a:r>
            <a:r>
              <a:rPr lang="vi-VN" sz="1600" b="1" dirty="0" err="1">
                <a:solidFill>
                  <a:schemeClr val="accent1"/>
                </a:solidFill>
                <a:latin typeface="+mn-lt"/>
              </a:rPr>
              <a:t>PostgreSQL</a:t>
            </a:r>
            <a:r>
              <a:rPr lang="vi-VN" sz="1600" b="1" dirty="0">
                <a:latin typeface="+mn-lt"/>
              </a:rPr>
              <a:t> </a:t>
            </a:r>
            <a:r>
              <a:rPr lang="vi-VN" dirty="0">
                <a:latin typeface="+mn-lt"/>
              </a:rPr>
              <a:t>và </a:t>
            </a:r>
            <a:r>
              <a:rPr lang="vi-VN" sz="1600" b="1" dirty="0" err="1">
                <a:solidFill>
                  <a:schemeClr val="accent1"/>
                </a:solidFill>
                <a:latin typeface="+mn-lt"/>
              </a:rPr>
              <a:t>pgAdmin</a:t>
            </a:r>
            <a:r>
              <a:rPr lang="vi-VN" dirty="0">
                <a:latin typeface="+mn-lt"/>
              </a:rPr>
              <a:t> để lưu trữ tập dữ liệu được làm sạch cuối cùng.</a:t>
            </a: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latin typeface="+mn-lt"/>
            </a:endParaRPr>
          </a:p>
        </p:txBody>
      </p:sp>
      <p:grpSp>
        <p:nvGrpSpPr>
          <p:cNvPr id="4461" name="Google Shape;4461;p91"/>
          <p:cNvGrpSpPr/>
          <p:nvPr/>
        </p:nvGrpSpPr>
        <p:grpSpPr>
          <a:xfrm flipH="1">
            <a:off x="6846490" y="1765839"/>
            <a:ext cx="2128873" cy="3377661"/>
            <a:chOff x="5358500" y="3844150"/>
            <a:chExt cx="333350" cy="528900"/>
          </a:xfrm>
        </p:grpSpPr>
        <p:sp>
          <p:nvSpPr>
            <p:cNvPr id="4462" name="Google Shape;4462;p91"/>
            <p:cNvSpPr/>
            <p:nvPr/>
          </p:nvSpPr>
          <p:spPr>
            <a:xfrm>
              <a:off x="5656325" y="4170650"/>
              <a:ext cx="35525" cy="202400"/>
            </a:xfrm>
            <a:custGeom>
              <a:avLst/>
              <a:gdLst/>
              <a:ahLst/>
              <a:cxnLst/>
              <a:rect l="l" t="t" r="r" b="b"/>
              <a:pathLst>
                <a:path w="1421" h="8096" extrusionOk="0">
                  <a:moveTo>
                    <a:pt x="701" y="1"/>
                  </a:moveTo>
                  <a:lnTo>
                    <a:pt x="0" y="8096"/>
                  </a:lnTo>
                  <a:lnTo>
                    <a:pt x="1420" y="8096"/>
                  </a:lnTo>
                  <a:lnTo>
                    <a:pt x="1291" y="6934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91"/>
            <p:cNvSpPr/>
            <p:nvPr/>
          </p:nvSpPr>
          <p:spPr>
            <a:xfrm>
              <a:off x="5358500" y="4059550"/>
              <a:ext cx="329650" cy="313500"/>
            </a:xfrm>
            <a:custGeom>
              <a:avLst/>
              <a:gdLst/>
              <a:ahLst/>
              <a:cxnLst/>
              <a:rect l="l" t="t" r="r" b="b"/>
              <a:pathLst>
                <a:path w="13186" h="12540" extrusionOk="0">
                  <a:moveTo>
                    <a:pt x="5643" y="1"/>
                  </a:moveTo>
                  <a:lnTo>
                    <a:pt x="4002" y="111"/>
                  </a:lnTo>
                  <a:lnTo>
                    <a:pt x="3947" y="111"/>
                  </a:lnTo>
                  <a:cubicBezTo>
                    <a:pt x="3043" y="333"/>
                    <a:pt x="2269" y="904"/>
                    <a:pt x="1808" y="1660"/>
                  </a:cubicBezTo>
                  <a:lnTo>
                    <a:pt x="1789" y="1679"/>
                  </a:lnTo>
                  <a:cubicBezTo>
                    <a:pt x="1716" y="1808"/>
                    <a:pt x="1642" y="1937"/>
                    <a:pt x="1587" y="2066"/>
                  </a:cubicBezTo>
                  <a:lnTo>
                    <a:pt x="130" y="4795"/>
                  </a:lnTo>
                  <a:cubicBezTo>
                    <a:pt x="1" y="5035"/>
                    <a:pt x="167" y="5348"/>
                    <a:pt x="425" y="5385"/>
                  </a:cubicBezTo>
                  <a:lnTo>
                    <a:pt x="1273" y="5496"/>
                  </a:lnTo>
                  <a:lnTo>
                    <a:pt x="1347" y="7801"/>
                  </a:lnTo>
                  <a:cubicBezTo>
                    <a:pt x="1421" y="8557"/>
                    <a:pt x="1494" y="12540"/>
                    <a:pt x="1494" y="12540"/>
                  </a:cubicBezTo>
                  <a:lnTo>
                    <a:pt x="12614" y="12540"/>
                  </a:lnTo>
                  <a:lnTo>
                    <a:pt x="12208" y="9756"/>
                  </a:lnTo>
                  <a:cubicBezTo>
                    <a:pt x="12245" y="8575"/>
                    <a:pt x="13186" y="4168"/>
                    <a:pt x="12559" y="2619"/>
                  </a:cubicBezTo>
                  <a:cubicBezTo>
                    <a:pt x="11600" y="296"/>
                    <a:pt x="9073" y="167"/>
                    <a:pt x="9073" y="167"/>
                  </a:cubicBezTo>
                  <a:lnTo>
                    <a:pt x="9073" y="185"/>
                  </a:lnTo>
                  <a:lnTo>
                    <a:pt x="8686" y="93"/>
                  </a:lnTo>
                  <a:lnTo>
                    <a:pt x="7082" y="849"/>
                  </a:lnTo>
                  <a:lnTo>
                    <a:pt x="5643" y="1"/>
                  </a:lnTo>
                  <a:close/>
                </a:path>
              </a:pathLst>
            </a:custGeom>
            <a:solidFill>
              <a:srgbClr val="566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91"/>
            <p:cNvSpPr/>
            <p:nvPr/>
          </p:nvSpPr>
          <p:spPr>
            <a:xfrm>
              <a:off x="5471450" y="4060475"/>
              <a:ext cx="128200" cy="312575"/>
            </a:xfrm>
            <a:custGeom>
              <a:avLst/>
              <a:gdLst/>
              <a:ahLst/>
              <a:cxnLst/>
              <a:rect l="l" t="t" r="r" b="b"/>
              <a:pathLst>
                <a:path w="5128" h="12503" extrusionOk="0">
                  <a:moveTo>
                    <a:pt x="1" y="1"/>
                  </a:moveTo>
                  <a:lnTo>
                    <a:pt x="1070" y="12503"/>
                  </a:lnTo>
                  <a:lnTo>
                    <a:pt x="4740" y="12503"/>
                  </a:lnTo>
                  <a:lnTo>
                    <a:pt x="5127" y="185"/>
                  </a:lnTo>
                  <a:lnTo>
                    <a:pt x="4426" y="1"/>
                  </a:lnTo>
                  <a:close/>
                </a:path>
              </a:pathLst>
            </a:custGeom>
            <a:solidFill>
              <a:srgbClr val="E0E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91"/>
            <p:cNvSpPr/>
            <p:nvPr/>
          </p:nvSpPr>
          <p:spPr>
            <a:xfrm>
              <a:off x="5471450" y="4060475"/>
              <a:ext cx="128200" cy="312575"/>
            </a:xfrm>
            <a:custGeom>
              <a:avLst/>
              <a:gdLst/>
              <a:ahLst/>
              <a:cxnLst/>
              <a:rect l="l" t="t" r="r" b="b"/>
              <a:pathLst>
                <a:path w="5128" h="12503" extrusionOk="0">
                  <a:moveTo>
                    <a:pt x="1" y="1"/>
                  </a:moveTo>
                  <a:lnTo>
                    <a:pt x="1070" y="12503"/>
                  </a:lnTo>
                  <a:lnTo>
                    <a:pt x="4740" y="12503"/>
                  </a:lnTo>
                  <a:lnTo>
                    <a:pt x="5127" y="185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91"/>
            <p:cNvSpPr/>
            <p:nvPr/>
          </p:nvSpPr>
          <p:spPr>
            <a:xfrm>
              <a:off x="5482525" y="4058625"/>
              <a:ext cx="100525" cy="118050"/>
            </a:xfrm>
            <a:custGeom>
              <a:avLst/>
              <a:gdLst/>
              <a:ahLst/>
              <a:cxnLst/>
              <a:rect l="l" t="t" r="r" b="b"/>
              <a:pathLst>
                <a:path w="4021" h="4722" extrusionOk="0">
                  <a:moveTo>
                    <a:pt x="0" y="1"/>
                  </a:moveTo>
                  <a:cubicBezTo>
                    <a:pt x="166" y="1642"/>
                    <a:pt x="2471" y="4721"/>
                    <a:pt x="2471" y="4721"/>
                  </a:cubicBezTo>
                  <a:cubicBezTo>
                    <a:pt x="3965" y="2748"/>
                    <a:pt x="4020" y="75"/>
                    <a:pt x="4020" y="7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91"/>
            <p:cNvSpPr/>
            <p:nvPr/>
          </p:nvSpPr>
          <p:spPr>
            <a:xfrm>
              <a:off x="5423975" y="3844150"/>
              <a:ext cx="242500" cy="199175"/>
            </a:xfrm>
            <a:custGeom>
              <a:avLst/>
              <a:gdLst/>
              <a:ahLst/>
              <a:cxnLst/>
              <a:rect l="l" t="t" r="r" b="b"/>
              <a:pathLst>
                <a:path w="9700" h="7967" extrusionOk="0">
                  <a:moveTo>
                    <a:pt x="5224" y="0"/>
                  </a:moveTo>
                  <a:cubicBezTo>
                    <a:pt x="5114" y="0"/>
                    <a:pt x="5007" y="13"/>
                    <a:pt x="4905" y="42"/>
                  </a:cubicBezTo>
                  <a:cubicBezTo>
                    <a:pt x="4666" y="116"/>
                    <a:pt x="4426" y="245"/>
                    <a:pt x="4205" y="466"/>
                  </a:cubicBezTo>
                  <a:lnTo>
                    <a:pt x="3762" y="337"/>
                  </a:lnTo>
                  <a:cubicBezTo>
                    <a:pt x="3606" y="292"/>
                    <a:pt x="3458" y="271"/>
                    <a:pt x="3318" y="271"/>
                  </a:cubicBezTo>
                  <a:cubicBezTo>
                    <a:pt x="2763" y="271"/>
                    <a:pt x="2342" y="607"/>
                    <a:pt x="2121" y="1167"/>
                  </a:cubicBezTo>
                  <a:cubicBezTo>
                    <a:pt x="2083" y="1159"/>
                    <a:pt x="2045" y="1155"/>
                    <a:pt x="2006" y="1155"/>
                  </a:cubicBezTo>
                  <a:cubicBezTo>
                    <a:pt x="1952" y="1155"/>
                    <a:pt x="1898" y="1164"/>
                    <a:pt x="1844" y="1185"/>
                  </a:cubicBezTo>
                  <a:cubicBezTo>
                    <a:pt x="1125" y="1370"/>
                    <a:pt x="1383" y="2126"/>
                    <a:pt x="1383" y="2126"/>
                  </a:cubicBezTo>
                  <a:cubicBezTo>
                    <a:pt x="941" y="2218"/>
                    <a:pt x="664" y="2402"/>
                    <a:pt x="480" y="2568"/>
                  </a:cubicBezTo>
                  <a:cubicBezTo>
                    <a:pt x="222" y="2845"/>
                    <a:pt x="111" y="3251"/>
                    <a:pt x="240" y="3601"/>
                  </a:cubicBezTo>
                  <a:cubicBezTo>
                    <a:pt x="314" y="3822"/>
                    <a:pt x="461" y="3970"/>
                    <a:pt x="609" y="4062"/>
                  </a:cubicBezTo>
                  <a:cubicBezTo>
                    <a:pt x="517" y="4136"/>
                    <a:pt x="424" y="4191"/>
                    <a:pt x="369" y="4265"/>
                  </a:cubicBezTo>
                  <a:cubicBezTo>
                    <a:pt x="92" y="4523"/>
                    <a:pt x="0" y="4929"/>
                    <a:pt x="129" y="5279"/>
                  </a:cubicBezTo>
                  <a:cubicBezTo>
                    <a:pt x="332" y="5906"/>
                    <a:pt x="1033" y="5961"/>
                    <a:pt x="1033" y="5961"/>
                  </a:cubicBezTo>
                  <a:cubicBezTo>
                    <a:pt x="203" y="6828"/>
                    <a:pt x="812" y="7344"/>
                    <a:pt x="812" y="7344"/>
                  </a:cubicBezTo>
                  <a:cubicBezTo>
                    <a:pt x="1015" y="7523"/>
                    <a:pt x="1223" y="7589"/>
                    <a:pt x="1420" y="7589"/>
                  </a:cubicBezTo>
                  <a:cubicBezTo>
                    <a:pt x="1973" y="7589"/>
                    <a:pt x="2434" y="7068"/>
                    <a:pt x="2434" y="7068"/>
                  </a:cubicBezTo>
                  <a:cubicBezTo>
                    <a:pt x="2527" y="7215"/>
                    <a:pt x="2619" y="7326"/>
                    <a:pt x="2711" y="7437"/>
                  </a:cubicBezTo>
                  <a:cubicBezTo>
                    <a:pt x="2951" y="7663"/>
                    <a:pt x="3246" y="7798"/>
                    <a:pt x="3532" y="7798"/>
                  </a:cubicBezTo>
                  <a:cubicBezTo>
                    <a:pt x="4036" y="7798"/>
                    <a:pt x="4509" y="7377"/>
                    <a:pt x="4592" y="6293"/>
                  </a:cubicBezTo>
                  <a:cubicBezTo>
                    <a:pt x="4610" y="6312"/>
                    <a:pt x="4629" y="6312"/>
                    <a:pt x="4647" y="6330"/>
                  </a:cubicBezTo>
                  <a:cubicBezTo>
                    <a:pt x="4629" y="6496"/>
                    <a:pt x="4666" y="6625"/>
                    <a:pt x="4758" y="6736"/>
                  </a:cubicBezTo>
                  <a:cubicBezTo>
                    <a:pt x="4832" y="6846"/>
                    <a:pt x="4944" y="6883"/>
                    <a:pt x="5062" y="6883"/>
                  </a:cubicBezTo>
                  <a:cubicBezTo>
                    <a:pt x="5297" y="6883"/>
                    <a:pt x="5551" y="6736"/>
                    <a:pt x="5551" y="6736"/>
                  </a:cubicBezTo>
                  <a:lnTo>
                    <a:pt x="5551" y="6736"/>
                  </a:lnTo>
                  <a:cubicBezTo>
                    <a:pt x="5551" y="6736"/>
                    <a:pt x="5311" y="7344"/>
                    <a:pt x="5680" y="7676"/>
                  </a:cubicBezTo>
                  <a:cubicBezTo>
                    <a:pt x="5807" y="7787"/>
                    <a:pt x="5927" y="7827"/>
                    <a:pt x="6036" y="7827"/>
                  </a:cubicBezTo>
                  <a:cubicBezTo>
                    <a:pt x="6180" y="7827"/>
                    <a:pt x="6305" y="7758"/>
                    <a:pt x="6399" y="7695"/>
                  </a:cubicBezTo>
                  <a:cubicBezTo>
                    <a:pt x="6528" y="7768"/>
                    <a:pt x="6676" y="7824"/>
                    <a:pt x="6879" y="7824"/>
                  </a:cubicBezTo>
                  <a:cubicBezTo>
                    <a:pt x="7008" y="7898"/>
                    <a:pt x="7137" y="7934"/>
                    <a:pt x="7247" y="7953"/>
                  </a:cubicBezTo>
                  <a:cubicBezTo>
                    <a:pt x="7297" y="7962"/>
                    <a:pt x="7348" y="7967"/>
                    <a:pt x="7399" y="7967"/>
                  </a:cubicBezTo>
                  <a:cubicBezTo>
                    <a:pt x="7645" y="7967"/>
                    <a:pt x="7887" y="7857"/>
                    <a:pt x="8040" y="7658"/>
                  </a:cubicBezTo>
                  <a:cubicBezTo>
                    <a:pt x="8243" y="7363"/>
                    <a:pt x="8188" y="7068"/>
                    <a:pt x="8132" y="6883"/>
                  </a:cubicBezTo>
                  <a:lnTo>
                    <a:pt x="8132" y="6883"/>
                  </a:lnTo>
                  <a:cubicBezTo>
                    <a:pt x="8208" y="6898"/>
                    <a:pt x="8293" y="6910"/>
                    <a:pt x="8384" y="6910"/>
                  </a:cubicBezTo>
                  <a:cubicBezTo>
                    <a:pt x="8514" y="6910"/>
                    <a:pt x="8655" y="6886"/>
                    <a:pt x="8796" y="6810"/>
                  </a:cubicBezTo>
                  <a:cubicBezTo>
                    <a:pt x="9128" y="6644"/>
                    <a:pt x="9331" y="6275"/>
                    <a:pt x="9313" y="5906"/>
                  </a:cubicBezTo>
                  <a:cubicBezTo>
                    <a:pt x="9313" y="5648"/>
                    <a:pt x="9239" y="5316"/>
                    <a:pt x="8981" y="4966"/>
                  </a:cubicBezTo>
                  <a:cubicBezTo>
                    <a:pt x="8981" y="4966"/>
                    <a:pt x="9700" y="4597"/>
                    <a:pt x="9294" y="3951"/>
                  </a:cubicBezTo>
                  <a:cubicBezTo>
                    <a:pt x="9113" y="3655"/>
                    <a:pt x="8786" y="3579"/>
                    <a:pt x="8534" y="3579"/>
                  </a:cubicBezTo>
                  <a:cubicBezTo>
                    <a:pt x="8504" y="3579"/>
                    <a:pt x="8474" y="3581"/>
                    <a:pt x="8446" y="3583"/>
                  </a:cubicBezTo>
                  <a:cubicBezTo>
                    <a:pt x="8649" y="3232"/>
                    <a:pt x="8649" y="2974"/>
                    <a:pt x="8501" y="2808"/>
                  </a:cubicBezTo>
                  <a:cubicBezTo>
                    <a:pt x="8483" y="2771"/>
                    <a:pt x="8446" y="2753"/>
                    <a:pt x="8427" y="2734"/>
                  </a:cubicBezTo>
                  <a:cubicBezTo>
                    <a:pt x="8409" y="2697"/>
                    <a:pt x="8372" y="2661"/>
                    <a:pt x="8354" y="2642"/>
                  </a:cubicBezTo>
                  <a:cubicBezTo>
                    <a:pt x="8335" y="2624"/>
                    <a:pt x="8317" y="2605"/>
                    <a:pt x="8298" y="2587"/>
                  </a:cubicBezTo>
                  <a:cubicBezTo>
                    <a:pt x="8298" y="2587"/>
                    <a:pt x="8317" y="2587"/>
                    <a:pt x="8317" y="2568"/>
                  </a:cubicBezTo>
                  <a:cubicBezTo>
                    <a:pt x="8649" y="2052"/>
                    <a:pt x="8225" y="1056"/>
                    <a:pt x="7579" y="798"/>
                  </a:cubicBezTo>
                  <a:cubicBezTo>
                    <a:pt x="7385" y="713"/>
                    <a:pt x="7167" y="660"/>
                    <a:pt x="6925" y="660"/>
                  </a:cubicBezTo>
                  <a:cubicBezTo>
                    <a:pt x="6799" y="660"/>
                    <a:pt x="6667" y="674"/>
                    <a:pt x="6528" y="706"/>
                  </a:cubicBezTo>
                  <a:cubicBezTo>
                    <a:pt x="6330" y="309"/>
                    <a:pt x="5752" y="0"/>
                    <a:pt x="5224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91"/>
            <p:cNvSpPr/>
            <p:nvPr/>
          </p:nvSpPr>
          <p:spPr>
            <a:xfrm>
              <a:off x="5473300" y="3913875"/>
              <a:ext cx="146625" cy="246200"/>
            </a:xfrm>
            <a:custGeom>
              <a:avLst/>
              <a:gdLst/>
              <a:ahLst/>
              <a:cxnLst/>
              <a:rect l="l" t="t" r="r" b="b"/>
              <a:pathLst>
                <a:path w="5865" h="9848" extrusionOk="0">
                  <a:moveTo>
                    <a:pt x="3670" y="1"/>
                  </a:moveTo>
                  <a:cubicBezTo>
                    <a:pt x="3615" y="37"/>
                    <a:pt x="3559" y="56"/>
                    <a:pt x="3504" y="74"/>
                  </a:cubicBezTo>
                  <a:cubicBezTo>
                    <a:pt x="3324" y="151"/>
                    <a:pt x="3135" y="184"/>
                    <a:pt x="2962" y="184"/>
                  </a:cubicBezTo>
                  <a:cubicBezTo>
                    <a:pt x="2887" y="184"/>
                    <a:pt x="2815" y="178"/>
                    <a:pt x="2748" y="167"/>
                  </a:cubicBezTo>
                  <a:cubicBezTo>
                    <a:pt x="2471" y="794"/>
                    <a:pt x="2029" y="1052"/>
                    <a:pt x="1771" y="1052"/>
                  </a:cubicBezTo>
                  <a:lnTo>
                    <a:pt x="1531" y="959"/>
                  </a:lnTo>
                  <a:lnTo>
                    <a:pt x="1051" y="904"/>
                  </a:lnTo>
                  <a:cubicBezTo>
                    <a:pt x="1027" y="902"/>
                    <a:pt x="1003" y="901"/>
                    <a:pt x="980" y="901"/>
                  </a:cubicBezTo>
                  <a:cubicBezTo>
                    <a:pt x="512" y="901"/>
                    <a:pt x="108" y="1242"/>
                    <a:pt x="56" y="1716"/>
                  </a:cubicBezTo>
                  <a:lnTo>
                    <a:pt x="56" y="1734"/>
                  </a:lnTo>
                  <a:cubicBezTo>
                    <a:pt x="0" y="2213"/>
                    <a:pt x="369" y="2656"/>
                    <a:pt x="849" y="2711"/>
                  </a:cubicBezTo>
                  <a:lnTo>
                    <a:pt x="1217" y="2748"/>
                  </a:lnTo>
                  <a:lnTo>
                    <a:pt x="738" y="5754"/>
                  </a:lnTo>
                  <a:cubicBezTo>
                    <a:pt x="627" y="6547"/>
                    <a:pt x="2822" y="9848"/>
                    <a:pt x="2822" y="9848"/>
                  </a:cubicBezTo>
                  <a:cubicBezTo>
                    <a:pt x="2822" y="9848"/>
                    <a:pt x="3891" y="8077"/>
                    <a:pt x="3891" y="5772"/>
                  </a:cubicBezTo>
                  <a:lnTo>
                    <a:pt x="3983" y="5072"/>
                  </a:lnTo>
                  <a:cubicBezTo>
                    <a:pt x="4942" y="5053"/>
                    <a:pt x="5717" y="4186"/>
                    <a:pt x="5754" y="3117"/>
                  </a:cubicBezTo>
                  <a:lnTo>
                    <a:pt x="5864" y="296"/>
                  </a:lnTo>
                  <a:lnTo>
                    <a:pt x="5864" y="296"/>
                  </a:lnTo>
                  <a:cubicBezTo>
                    <a:pt x="5606" y="351"/>
                    <a:pt x="5311" y="406"/>
                    <a:pt x="4942" y="425"/>
                  </a:cubicBezTo>
                  <a:cubicBezTo>
                    <a:pt x="4927" y="425"/>
                    <a:pt x="4911" y="426"/>
                    <a:pt x="4895" y="426"/>
                  </a:cubicBezTo>
                  <a:cubicBezTo>
                    <a:pt x="4533" y="426"/>
                    <a:pt x="4076" y="230"/>
                    <a:pt x="3670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91"/>
            <p:cNvSpPr/>
            <p:nvPr/>
          </p:nvSpPr>
          <p:spPr>
            <a:xfrm>
              <a:off x="5576100" y="3944300"/>
              <a:ext cx="21225" cy="41975"/>
            </a:xfrm>
            <a:custGeom>
              <a:avLst/>
              <a:gdLst/>
              <a:ahLst/>
              <a:cxnLst/>
              <a:rect l="l" t="t" r="r" b="b"/>
              <a:pathLst>
                <a:path w="849" h="1679" extrusionOk="0">
                  <a:moveTo>
                    <a:pt x="462" y="1"/>
                  </a:moveTo>
                  <a:cubicBezTo>
                    <a:pt x="425" y="1"/>
                    <a:pt x="388" y="38"/>
                    <a:pt x="388" y="93"/>
                  </a:cubicBezTo>
                  <a:lnTo>
                    <a:pt x="388" y="941"/>
                  </a:lnTo>
                  <a:cubicBezTo>
                    <a:pt x="388" y="978"/>
                    <a:pt x="425" y="1033"/>
                    <a:pt x="462" y="1052"/>
                  </a:cubicBezTo>
                  <a:lnTo>
                    <a:pt x="554" y="1070"/>
                  </a:lnTo>
                  <a:cubicBezTo>
                    <a:pt x="591" y="1070"/>
                    <a:pt x="628" y="1107"/>
                    <a:pt x="646" y="1144"/>
                  </a:cubicBezTo>
                  <a:cubicBezTo>
                    <a:pt x="664" y="1181"/>
                    <a:pt x="683" y="1218"/>
                    <a:pt x="664" y="1255"/>
                  </a:cubicBezTo>
                  <a:cubicBezTo>
                    <a:pt x="646" y="1347"/>
                    <a:pt x="572" y="1439"/>
                    <a:pt x="480" y="1476"/>
                  </a:cubicBezTo>
                  <a:cubicBezTo>
                    <a:pt x="425" y="1504"/>
                    <a:pt x="379" y="1513"/>
                    <a:pt x="333" y="1513"/>
                  </a:cubicBezTo>
                  <a:cubicBezTo>
                    <a:pt x="286" y="1513"/>
                    <a:pt x="240" y="1504"/>
                    <a:pt x="185" y="1494"/>
                  </a:cubicBezTo>
                  <a:lnTo>
                    <a:pt x="111" y="1494"/>
                  </a:lnTo>
                  <a:cubicBezTo>
                    <a:pt x="101" y="1491"/>
                    <a:pt x="92" y="1489"/>
                    <a:pt x="83" y="1489"/>
                  </a:cubicBezTo>
                  <a:cubicBezTo>
                    <a:pt x="44" y="1489"/>
                    <a:pt x="19" y="1519"/>
                    <a:pt x="19" y="1550"/>
                  </a:cubicBezTo>
                  <a:cubicBezTo>
                    <a:pt x="1" y="1605"/>
                    <a:pt x="37" y="1642"/>
                    <a:pt x="74" y="1642"/>
                  </a:cubicBezTo>
                  <a:cubicBezTo>
                    <a:pt x="111" y="1660"/>
                    <a:pt x="130" y="1660"/>
                    <a:pt x="148" y="1660"/>
                  </a:cubicBezTo>
                  <a:cubicBezTo>
                    <a:pt x="203" y="1679"/>
                    <a:pt x="277" y="1679"/>
                    <a:pt x="333" y="1679"/>
                  </a:cubicBezTo>
                  <a:cubicBezTo>
                    <a:pt x="406" y="1679"/>
                    <a:pt x="480" y="1679"/>
                    <a:pt x="554" y="1623"/>
                  </a:cubicBezTo>
                  <a:cubicBezTo>
                    <a:pt x="683" y="1568"/>
                    <a:pt x="794" y="1439"/>
                    <a:pt x="830" y="1310"/>
                  </a:cubicBezTo>
                  <a:cubicBezTo>
                    <a:pt x="849" y="1236"/>
                    <a:pt x="830" y="1144"/>
                    <a:pt x="794" y="1070"/>
                  </a:cubicBezTo>
                  <a:cubicBezTo>
                    <a:pt x="757" y="996"/>
                    <a:pt x="683" y="923"/>
                    <a:pt x="591" y="904"/>
                  </a:cubicBezTo>
                  <a:lnTo>
                    <a:pt x="554" y="886"/>
                  </a:lnTo>
                  <a:lnTo>
                    <a:pt x="554" y="93"/>
                  </a:lnTo>
                  <a:cubicBezTo>
                    <a:pt x="554" y="38"/>
                    <a:pt x="517" y="1"/>
                    <a:pt x="462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91"/>
            <p:cNvSpPr/>
            <p:nvPr/>
          </p:nvSpPr>
          <p:spPr>
            <a:xfrm>
              <a:off x="5571500" y="4014650"/>
              <a:ext cx="11550" cy="3775"/>
            </a:xfrm>
            <a:custGeom>
              <a:avLst/>
              <a:gdLst/>
              <a:ahLst/>
              <a:cxnLst/>
              <a:rect l="l" t="t" r="r" b="b"/>
              <a:pathLst>
                <a:path w="462" h="151" extrusionOk="0">
                  <a:moveTo>
                    <a:pt x="247" y="1"/>
                  </a:moveTo>
                  <a:cubicBezTo>
                    <a:pt x="172" y="1"/>
                    <a:pt x="85" y="23"/>
                    <a:pt x="0" y="100"/>
                  </a:cubicBezTo>
                  <a:cubicBezTo>
                    <a:pt x="0" y="100"/>
                    <a:pt x="0" y="137"/>
                    <a:pt x="0" y="137"/>
                  </a:cubicBezTo>
                  <a:cubicBezTo>
                    <a:pt x="9" y="146"/>
                    <a:pt x="19" y="151"/>
                    <a:pt x="28" y="151"/>
                  </a:cubicBezTo>
                  <a:cubicBezTo>
                    <a:pt x="37" y="151"/>
                    <a:pt x="46" y="146"/>
                    <a:pt x="55" y="137"/>
                  </a:cubicBezTo>
                  <a:cubicBezTo>
                    <a:pt x="116" y="84"/>
                    <a:pt x="183" y="68"/>
                    <a:pt x="242" y="68"/>
                  </a:cubicBezTo>
                  <a:cubicBezTo>
                    <a:pt x="327" y="68"/>
                    <a:pt x="395" y="100"/>
                    <a:pt x="406" y="100"/>
                  </a:cubicBezTo>
                  <a:lnTo>
                    <a:pt x="424" y="100"/>
                  </a:lnTo>
                  <a:cubicBezTo>
                    <a:pt x="443" y="100"/>
                    <a:pt x="443" y="100"/>
                    <a:pt x="443" y="82"/>
                  </a:cubicBezTo>
                  <a:cubicBezTo>
                    <a:pt x="461" y="63"/>
                    <a:pt x="443" y="45"/>
                    <a:pt x="443" y="45"/>
                  </a:cubicBezTo>
                  <a:cubicBezTo>
                    <a:pt x="432" y="45"/>
                    <a:pt x="352" y="1"/>
                    <a:pt x="247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91"/>
            <p:cNvSpPr/>
            <p:nvPr/>
          </p:nvSpPr>
          <p:spPr>
            <a:xfrm>
              <a:off x="5545675" y="3930350"/>
              <a:ext cx="25375" cy="12350"/>
            </a:xfrm>
            <a:custGeom>
              <a:avLst/>
              <a:gdLst/>
              <a:ahLst/>
              <a:cxnLst/>
              <a:rect l="l" t="t" r="r" b="b"/>
              <a:pathLst>
                <a:path w="1015" h="494" extrusionOk="0">
                  <a:moveTo>
                    <a:pt x="862" y="0"/>
                  </a:moveTo>
                  <a:cubicBezTo>
                    <a:pt x="802" y="0"/>
                    <a:pt x="742" y="27"/>
                    <a:pt x="683" y="42"/>
                  </a:cubicBezTo>
                  <a:cubicBezTo>
                    <a:pt x="609" y="79"/>
                    <a:pt x="535" y="98"/>
                    <a:pt x="480" y="116"/>
                  </a:cubicBezTo>
                  <a:cubicBezTo>
                    <a:pt x="406" y="135"/>
                    <a:pt x="332" y="153"/>
                    <a:pt x="259" y="171"/>
                  </a:cubicBezTo>
                  <a:cubicBezTo>
                    <a:pt x="185" y="190"/>
                    <a:pt x="93" y="190"/>
                    <a:pt x="56" y="245"/>
                  </a:cubicBezTo>
                  <a:cubicBezTo>
                    <a:pt x="1" y="282"/>
                    <a:pt x="1" y="356"/>
                    <a:pt x="74" y="411"/>
                  </a:cubicBezTo>
                  <a:cubicBezTo>
                    <a:pt x="136" y="460"/>
                    <a:pt x="238" y="493"/>
                    <a:pt x="365" y="493"/>
                  </a:cubicBezTo>
                  <a:cubicBezTo>
                    <a:pt x="429" y="493"/>
                    <a:pt x="498" y="485"/>
                    <a:pt x="572" y="466"/>
                  </a:cubicBezTo>
                  <a:cubicBezTo>
                    <a:pt x="793" y="411"/>
                    <a:pt x="923" y="264"/>
                    <a:pt x="959" y="171"/>
                  </a:cubicBezTo>
                  <a:cubicBezTo>
                    <a:pt x="1015" y="79"/>
                    <a:pt x="959" y="5"/>
                    <a:pt x="904" y="5"/>
                  </a:cubicBezTo>
                  <a:cubicBezTo>
                    <a:pt x="890" y="2"/>
                    <a:pt x="876" y="0"/>
                    <a:pt x="862" y="0"/>
                  </a:cubicBezTo>
                  <a:close/>
                </a:path>
              </a:pathLst>
            </a:custGeom>
            <a:solidFill>
              <a:srgbClr val="1F19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91"/>
            <p:cNvSpPr/>
            <p:nvPr/>
          </p:nvSpPr>
          <p:spPr>
            <a:xfrm>
              <a:off x="5598700" y="3938650"/>
              <a:ext cx="24900" cy="12925"/>
            </a:xfrm>
            <a:custGeom>
              <a:avLst/>
              <a:gdLst/>
              <a:ahLst/>
              <a:cxnLst/>
              <a:rect l="l" t="t" r="r" b="b"/>
              <a:pathLst>
                <a:path w="996" h="517" extrusionOk="0">
                  <a:moveTo>
                    <a:pt x="143" y="0"/>
                  </a:moveTo>
                  <a:cubicBezTo>
                    <a:pt x="132" y="0"/>
                    <a:pt x="121" y="2"/>
                    <a:pt x="111" y="5"/>
                  </a:cubicBezTo>
                  <a:cubicBezTo>
                    <a:pt x="37" y="5"/>
                    <a:pt x="0" y="61"/>
                    <a:pt x="37" y="171"/>
                  </a:cubicBezTo>
                  <a:cubicBezTo>
                    <a:pt x="74" y="264"/>
                    <a:pt x="203" y="411"/>
                    <a:pt x="406" y="485"/>
                  </a:cubicBezTo>
                  <a:cubicBezTo>
                    <a:pt x="493" y="507"/>
                    <a:pt x="575" y="517"/>
                    <a:pt x="647" y="517"/>
                  </a:cubicBezTo>
                  <a:cubicBezTo>
                    <a:pt x="758" y="517"/>
                    <a:pt x="848" y="493"/>
                    <a:pt x="904" y="448"/>
                  </a:cubicBezTo>
                  <a:cubicBezTo>
                    <a:pt x="996" y="393"/>
                    <a:pt x="996" y="319"/>
                    <a:pt x="941" y="282"/>
                  </a:cubicBezTo>
                  <a:cubicBezTo>
                    <a:pt x="904" y="227"/>
                    <a:pt x="812" y="208"/>
                    <a:pt x="738" y="190"/>
                  </a:cubicBezTo>
                  <a:cubicBezTo>
                    <a:pt x="664" y="171"/>
                    <a:pt x="590" y="153"/>
                    <a:pt x="535" y="134"/>
                  </a:cubicBezTo>
                  <a:cubicBezTo>
                    <a:pt x="461" y="116"/>
                    <a:pt x="387" y="79"/>
                    <a:pt x="314" y="61"/>
                  </a:cubicBezTo>
                  <a:cubicBezTo>
                    <a:pt x="253" y="31"/>
                    <a:pt x="193" y="0"/>
                    <a:pt x="143" y="0"/>
                  </a:cubicBezTo>
                  <a:close/>
                </a:path>
              </a:pathLst>
            </a:custGeom>
            <a:solidFill>
              <a:srgbClr val="1F19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91"/>
            <p:cNvSpPr/>
            <p:nvPr/>
          </p:nvSpPr>
          <p:spPr>
            <a:xfrm>
              <a:off x="5601000" y="3966425"/>
              <a:ext cx="9250" cy="8800"/>
            </a:xfrm>
            <a:custGeom>
              <a:avLst/>
              <a:gdLst/>
              <a:ahLst/>
              <a:cxnLst/>
              <a:rect l="l" t="t" r="r" b="b"/>
              <a:pathLst>
                <a:path w="370" h="352" extrusionOk="0">
                  <a:moveTo>
                    <a:pt x="203" y="1"/>
                  </a:moveTo>
                  <a:cubicBezTo>
                    <a:pt x="111" y="1"/>
                    <a:pt x="19" y="56"/>
                    <a:pt x="19" y="148"/>
                  </a:cubicBezTo>
                  <a:cubicBezTo>
                    <a:pt x="0" y="240"/>
                    <a:pt x="74" y="333"/>
                    <a:pt x="166" y="351"/>
                  </a:cubicBezTo>
                  <a:cubicBezTo>
                    <a:pt x="259" y="351"/>
                    <a:pt x="332" y="296"/>
                    <a:pt x="351" y="204"/>
                  </a:cubicBezTo>
                  <a:cubicBezTo>
                    <a:pt x="369" y="93"/>
                    <a:pt x="295" y="19"/>
                    <a:pt x="203" y="1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91"/>
            <p:cNvSpPr/>
            <p:nvPr/>
          </p:nvSpPr>
          <p:spPr>
            <a:xfrm>
              <a:off x="5556750" y="3960900"/>
              <a:ext cx="9225" cy="8775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91"/>
            <p:cNvSpPr/>
            <p:nvPr/>
          </p:nvSpPr>
          <p:spPr>
            <a:xfrm>
              <a:off x="5554900" y="3967975"/>
              <a:ext cx="10625" cy="4025"/>
            </a:xfrm>
            <a:custGeom>
              <a:avLst/>
              <a:gdLst/>
              <a:ahLst/>
              <a:cxnLst/>
              <a:rect l="l" t="t" r="r" b="b"/>
              <a:pathLst>
                <a:path w="425" h="161" extrusionOk="0">
                  <a:moveTo>
                    <a:pt x="156" y="1"/>
                  </a:moveTo>
                  <a:cubicBezTo>
                    <a:pt x="88" y="1"/>
                    <a:pt x="37" y="13"/>
                    <a:pt x="37" y="13"/>
                  </a:cubicBezTo>
                  <a:cubicBezTo>
                    <a:pt x="0" y="13"/>
                    <a:pt x="0" y="31"/>
                    <a:pt x="0" y="49"/>
                  </a:cubicBezTo>
                  <a:cubicBezTo>
                    <a:pt x="0" y="86"/>
                    <a:pt x="19" y="86"/>
                    <a:pt x="37" y="86"/>
                  </a:cubicBezTo>
                  <a:cubicBezTo>
                    <a:pt x="62" y="86"/>
                    <a:pt x="97" y="84"/>
                    <a:pt x="135" y="84"/>
                  </a:cubicBezTo>
                  <a:cubicBezTo>
                    <a:pt x="211" y="84"/>
                    <a:pt x="302" y="92"/>
                    <a:pt x="351" y="142"/>
                  </a:cubicBezTo>
                  <a:cubicBezTo>
                    <a:pt x="351" y="142"/>
                    <a:pt x="369" y="160"/>
                    <a:pt x="369" y="160"/>
                  </a:cubicBezTo>
                  <a:cubicBezTo>
                    <a:pt x="388" y="160"/>
                    <a:pt x="388" y="142"/>
                    <a:pt x="406" y="142"/>
                  </a:cubicBezTo>
                  <a:cubicBezTo>
                    <a:pt x="424" y="123"/>
                    <a:pt x="424" y="105"/>
                    <a:pt x="406" y="86"/>
                  </a:cubicBezTo>
                  <a:cubicBezTo>
                    <a:pt x="337" y="17"/>
                    <a:pt x="235" y="1"/>
                    <a:pt x="156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91"/>
            <p:cNvSpPr/>
            <p:nvPr/>
          </p:nvSpPr>
          <p:spPr>
            <a:xfrm>
              <a:off x="5599625" y="3973200"/>
              <a:ext cx="10625" cy="3850"/>
            </a:xfrm>
            <a:custGeom>
              <a:avLst/>
              <a:gdLst/>
              <a:ahLst/>
              <a:cxnLst/>
              <a:rect l="l" t="t" r="r" b="b"/>
              <a:pathLst>
                <a:path w="425" h="154" extrusionOk="0">
                  <a:moveTo>
                    <a:pt x="144" y="0"/>
                  </a:moveTo>
                  <a:cubicBezTo>
                    <a:pt x="87" y="0"/>
                    <a:pt x="44" y="6"/>
                    <a:pt x="37" y="6"/>
                  </a:cubicBezTo>
                  <a:cubicBezTo>
                    <a:pt x="18" y="6"/>
                    <a:pt x="0" y="43"/>
                    <a:pt x="18" y="62"/>
                  </a:cubicBezTo>
                  <a:cubicBezTo>
                    <a:pt x="18" y="80"/>
                    <a:pt x="37" y="99"/>
                    <a:pt x="55" y="99"/>
                  </a:cubicBezTo>
                  <a:cubicBezTo>
                    <a:pt x="80" y="90"/>
                    <a:pt x="127" y="82"/>
                    <a:pt x="178" y="82"/>
                  </a:cubicBezTo>
                  <a:cubicBezTo>
                    <a:pt x="241" y="82"/>
                    <a:pt x="310" y="95"/>
                    <a:pt x="350" y="135"/>
                  </a:cubicBezTo>
                  <a:cubicBezTo>
                    <a:pt x="369" y="154"/>
                    <a:pt x="369" y="154"/>
                    <a:pt x="387" y="154"/>
                  </a:cubicBezTo>
                  <a:cubicBezTo>
                    <a:pt x="406" y="154"/>
                    <a:pt x="406" y="154"/>
                    <a:pt x="424" y="135"/>
                  </a:cubicBezTo>
                  <a:cubicBezTo>
                    <a:pt x="424" y="117"/>
                    <a:pt x="424" y="99"/>
                    <a:pt x="424" y="80"/>
                  </a:cubicBezTo>
                  <a:cubicBezTo>
                    <a:pt x="347" y="14"/>
                    <a:pt x="229" y="0"/>
                    <a:pt x="144" y="0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91"/>
            <p:cNvSpPr/>
            <p:nvPr/>
          </p:nvSpPr>
          <p:spPr>
            <a:xfrm>
              <a:off x="5549825" y="3981650"/>
              <a:ext cx="16150" cy="12475"/>
            </a:xfrm>
            <a:custGeom>
              <a:avLst/>
              <a:gdLst/>
              <a:ahLst/>
              <a:cxnLst/>
              <a:rect l="l" t="t" r="r" b="b"/>
              <a:pathLst>
                <a:path w="646" h="499" extrusionOk="0">
                  <a:moveTo>
                    <a:pt x="74" y="0"/>
                  </a:moveTo>
                  <a:cubicBezTo>
                    <a:pt x="37" y="0"/>
                    <a:pt x="19" y="19"/>
                    <a:pt x="19" y="37"/>
                  </a:cubicBezTo>
                  <a:cubicBezTo>
                    <a:pt x="19" y="37"/>
                    <a:pt x="0" y="185"/>
                    <a:pt x="111" y="314"/>
                  </a:cubicBezTo>
                  <a:cubicBezTo>
                    <a:pt x="222" y="424"/>
                    <a:pt x="369" y="498"/>
                    <a:pt x="591" y="498"/>
                  </a:cubicBezTo>
                  <a:lnTo>
                    <a:pt x="609" y="498"/>
                  </a:lnTo>
                  <a:cubicBezTo>
                    <a:pt x="627" y="498"/>
                    <a:pt x="646" y="480"/>
                    <a:pt x="646" y="461"/>
                  </a:cubicBezTo>
                  <a:cubicBezTo>
                    <a:pt x="646" y="443"/>
                    <a:pt x="627" y="424"/>
                    <a:pt x="609" y="424"/>
                  </a:cubicBezTo>
                  <a:cubicBezTo>
                    <a:pt x="406" y="406"/>
                    <a:pt x="259" y="351"/>
                    <a:pt x="185" y="258"/>
                  </a:cubicBezTo>
                  <a:cubicBezTo>
                    <a:pt x="93" y="148"/>
                    <a:pt x="111" y="56"/>
                    <a:pt x="111" y="37"/>
                  </a:cubicBezTo>
                  <a:cubicBezTo>
                    <a:pt x="111" y="19"/>
                    <a:pt x="93" y="0"/>
                    <a:pt x="74" y="0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91"/>
            <p:cNvSpPr/>
            <p:nvPr/>
          </p:nvSpPr>
          <p:spPr>
            <a:xfrm>
              <a:off x="5517100" y="4019900"/>
              <a:ext cx="55800" cy="40600"/>
            </a:xfrm>
            <a:custGeom>
              <a:avLst/>
              <a:gdLst/>
              <a:ahLst/>
              <a:cxnLst/>
              <a:rect l="l" t="t" r="r" b="b"/>
              <a:pathLst>
                <a:path w="2232" h="1624" extrusionOk="0">
                  <a:moveTo>
                    <a:pt x="258" y="1"/>
                  </a:moveTo>
                  <a:cubicBezTo>
                    <a:pt x="258" y="1"/>
                    <a:pt x="0" y="1144"/>
                    <a:pt x="2121" y="1624"/>
                  </a:cubicBezTo>
                  <a:lnTo>
                    <a:pt x="2231" y="831"/>
                  </a:lnTo>
                  <a:cubicBezTo>
                    <a:pt x="2231" y="831"/>
                    <a:pt x="480" y="665"/>
                    <a:pt x="258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91"/>
            <p:cNvSpPr/>
            <p:nvPr/>
          </p:nvSpPr>
          <p:spPr>
            <a:xfrm>
              <a:off x="5491750" y="3949525"/>
              <a:ext cx="12450" cy="17400"/>
            </a:xfrm>
            <a:custGeom>
              <a:avLst/>
              <a:gdLst/>
              <a:ahLst/>
              <a:cxnLst/>
              <a:rect l="l" t="t" r="r" b="b"/>
              <a:pathLst>
                <a:path w="498" h="696" extrusionOk="0">
                  <a:moveTo>
                    <a:pt x="144" y="1"/>
                  </a:moveTo>
                  <a:cubicBezTo>
                    <a:pt x="126" y="1"/>
                    <a:pt x="107" y="5"/>
                    <a:pt x="92" y="13"/>
                  </a:cubicBezTo>
                  <a:cubicBezTo>
                    <a:pt x="55" y="31"/>
                    <a:pt x="55" y="87"/>
                    <a:pt x="74" y="124"/>
                  </a:cubicBezTo>
                  <a:lnTo>
                    <a:pt x="277" y="437"/>
                  </a:lnTo>
                  <a:lnTo>
                    <a:pt x="55" y="548"/>
                  </a:lnTo>
                  <a:cubicBezTo>
                    <a:pt x="18" y="566"/>
                    <a:pt x="0" y="621"/>
                    <a:pt x="18" y="658"/>
                  </a:cubicBezTo>
                  <a:cubicBezTo>
                    <a:pt x="18" y="677"/>
                    <a:pt x="55" y="695"/>
                    <a:pt x="92" y="695"/>
                  </a:cubicBezTo>
                  <a:lnTo>
                    <a:pt x="129" y="695"/>
                  </a:lnTo>
                  <a:lnTo>
                    <a:pt x="443" y="548"/>
                  </a:lnTo>
                  <a:cubicBezTo>
                    <a:pt x="461" y="529"/>
                    <a:pt x="479" y="511"/>
                    <a:pt x="479" y="492"/>
                  </a:cubicBezTo>
                  <a:cubicBezTo>
                    <a:pt x="498" y="474"/>
                    <a:pt x="479" y="437"/>
                    <a:pt x="479" y="419"/>
                  </a:cubicBezTo>
                  <a:lnTo>
                    <a:pt x="203" y="31"/>
                  </a:lnTo>
                  <a:cubicBezTo>
                    <a:pt x="192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91"/>
            <p:cNvSpPr/>
            <p:nvPr/>
          </p:nvSpPr>
          <p:spPr>
            <a:xfrm>
              <a:off x="5479300" y="3972125"/>
              <a:ext cx="23075" cy="21075"/>
            </a:xfrm>
            <a:custGeom>
              <a:avLst/>
              <a:gdLst/>
              <a:ahLst/>
              <a:cxnLst/>
              <a:rect l="l" t="t" r="r" b="b"/>
              <a:pathLst>
                <a:path w="923" h="843" extrusionOk="0">
                  <a:moveTo>
                    <a:pt x="498" y="160"/>
                  </a:moveTo>
                  <a:cubicBezTo>
                    <a:pt x="646" y="197"/>
                    <a:pt x="738" y="326"/>
                    <a:pt x="701" y="473"/>
                  </a:cubicBezTo>
                  <a:cubicBezTo>
                    <a:pt x="685" y="583"/>
                    <a:pt x="577" y="666"/>
                    <a:pt x="465" y="666"/>
                  </a:cubicBezTo>
                  <a:cubicBezTo>
                    <a:pt x="445" y="666"/>
                    <a:pt x="425" y="663"/>
                    <a:pt x="406" y="658"/>
                  </a:cubicBezTo>
                  <a:cubicBezTo>
                    <a:pt x="277" y="639"/>
                    <a:pt x="185" y="510"/>
                    <a:pt x="203" y="363"/>
                  </a:cubicBezTo>
                  <a:cubicBezTo>
                    <a:pt x="240" y="252"/>
                    <a:pt x="332" y="160"/>
                    <a:pt x="461" y="160"/>
                  </a:cubicBezTo>
                  <a:close/>
                  <a:moveTo>
                    <a:pt x="441" y="1"/>
                  </a:moveTo>
                  <a:cubicBezTo>
                    <a:pt x="254" y="1"/>
                    <a:pt x="84" y="136"/>
                    <a:pt x="37" y="326"/>
                  </a:cubicBezTo>
                  <a:cubicBezTo>
                    <a:pt x="0" y="566"/>
                    <a:pt x="148" y="787"/>
                    <a:pt x="369" y="824"/>
                  </a:cubicBezTo>
                  <a:cubicBezTo>
                    <a:pt x="406" y="842"/>
                    <a:pt x="424" y="842"/>
                    <a:pt x="461" y="842"/>
                  </a:cubicBezTo>
                  <a:cubicBezTo>
                    <a:pt x="646" y="842"/>
                    <a:pt x="830" y="695"/>
                    <a:pt x="867" y="492"/>
                  </a:cubicBezTo>
                  <a:cubicBezTo>
                    <a:pt x="922" y="271"/>
                    <a:pt x="775" y="49"/>
                    <a:pt x="535" y="12"/>
                  </a:cubicBezTo>
                  <a:cubicBezTo>
                    <a:pt x="503" y="5"/>
                    <a:pt x="472" y="1"/>
                    <a:pt x="441" y="1"/>
                  </a:cubicBezTo>
                  <a:close/>
                </a:path>
              </a:pathLst>
            </a:custGeom>
            <a:solidFill>
              <a:srgbClr val="F3F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91"/>
            <p:cNvSpPr/>
            <p:nvPr/>
          </p:nvSpPr>
          <p:spPr>
            <a:xfrm>
              <a:off x="5596375" y="4101050"/>
              <a:ext cx="61350" cy="114800"/>
            </a:xfrm>
            <a:custGeom>
              <a:avLst/>
              <a:gdLst/>
              <a:ahLst/>
              <a:cxnLst/>
              <a:rect l="l" t="t" r="r" b="b"/>
              <a:pathLst>
                <a:path w="2454" h="4592" extrusionOk="0">
                  <a:moveTo>
                    <a:pt x="425" y="0"/>
                  </a:moveTo>
                  <a:cubicBezTo>
                    <a:pt x="185" y="0"/>
                    <a:pt x="1" y="185"/>
                    <a:pt x="1" y="424"/>
                  </a:cubicBezTo>
                  <a:lnTo>
                    <a:pt x="1" y="4168"/>
                  </a:lnTo>
                  <a:cubicBezTo>
                    <a:pt x="1" y="4407"/>
                    <a:pt x="185" y="4592"/>
                    <a:pt x="425" y="4592"/>
                  </a:cubicBezTo>
                  <a:lnTo>
                    <a:pt x="2029" y="4592"/>
                  </a:lnTo>
                  <a:cubicBezTo>
                    <a:pt x="2269" y="4592"/>
                    <a:pt x="2454" y="4407"/>
                    <a:pt x="2454" y="4168"/>
                  </a:cubicBezTo>
                  <a:lnTo>
                    <a:pt x="2454" y="424"/>
                  </a:lnTo>
                  <a:cubicBezTo>
                    <a:pt x="2454" y="185"/>
                    <a:pt x="2269" y="0"/>
                    <a:pt x="2029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91"/>
            <p:cNvSpPr/>
            <p:nvPr/>
          </p:nvSpPr>
          <p:spPr>
            <a:xfrm>
              <a:off x="5435950" y="4220900"/>
              <a:ext cx="38750" cy="15250"/>
            </a:xfrm>
            <a:custGeom>
              <a:avLst/>
              <a:gdLst/>
              <a:ahLst/>
              <a:cxnLst/>
              <a:rect l="l" t="t" r="r" b="b"/>
              <a:pathLst>
                <a:path w="1550" h="610" extrusionOk="0">
                  <a:moveTo>
                    <a:pt x="1550" y="1"/>
                  </a:moveTo>
                  <a:lnTo>
                    <a:pt x="1" y="609"/>
                  </a:lnTo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91"/>
            <p:cNvSpPr/>
            <p:nvPr/>
          </p:nvSpPr>
          <p:spPr>
            <a:xfrm>
              <a:off x="5434575" y="4219975"/>
              <a:ext cx="41050" cy="17100"/>
            </a:xfrm>
            <a:custGeom>
              <a:avLst/>
              <a:gdLst/>
              <a:ahLst/>
              <a:cxnLst/>
              <a:rect l="l" t="t" r="r" b="b"/>
              <a:pathLst>
                <a:path w="1642" h="684" extrusionOk="0">
                  <a:moveTo>
                    <a:pt x="1586" y="1"/>
                  </a:moveTo>
                  <a:lnTo>
                    <a:pt x="37" y="609"/>
                  </a:lnTo>
                  <a:cubicBezTo>
                    <a:pt x="19" y="609"/>
                    <a:pt x="0" y="628"/>
                    <a:pt x="19" y="665"/>
                  </a:cubicBezTo>
                  <a:cubicBezTo>
                    <a:pt x="19" y="665"/>
                    <a:pt x="37" y="683"/>
                    <a:pt x="56" y="683"/>
                  </a:cubicBezTo>
                  <a:lnTo>
                    <a:pt x="1623" y="75"/>
                  </a:lnTo>
                  <a:cubicBezTo>
                    <a:pt x="1642" y="75"/>
                    <a:pt x="1642" y="56"/>
                    <a:pt x="1642" y="19"/>
                  </a:cubicBezTo>
                  <a:cubicBezTo>
                    <a:pt x="1642" y="1"/>
                    <a:pt x="1605" y="1"/>
                    <a:pt x="1586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91"/>
            <p:cNvSpPr/>
            <p:nvPr/>
          </p:nvSpPr>
          <p:spPr>
            <a:xfrm>
              <a:off x="5642950" y="4168800"/>
              <a:ext cx="1875" cy="1425"/>
            </a:xfrm>
            <a:custGeom>
              <a:avLst/>
              <a:gdLst/>
              <a:ahLst/>
              <a:cxnLst/>
              <a:rect l="l" t="t" r="r" b="b"/>
              <a:pathLst>
                <a:path w="75" h="57" extrusionOk="0">
                  <a:moveTo>
                    <a:pt x="74" y="1"/>
                  </a:moveTo>
                  <a:cubicBezTo>
                    <a:pt x="56" y="19"/>
                    <a:pt x="19" y="38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9" y="38"/>
                    <a:pt x="56" y="19"/>
                    <a:pt x="74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91"/>
            <p:cNvSpPr/>
            <p:nvPr/>
          </p:nvSpPr>
          <p:spPr>
            <a:xfrm>
              <a:off x="5373250" y="4139700"/>
              <a:ext cx="279875" cy="181825"/>
            </a:xfrm>
            <a:custGeom>
              <a:avLst/>
              <a:gdLst/>
              <a:ahLst/>
              <a:cxnLst/>
              <a:rect l="l" t="t" r="r" b="b"/>
              <a:pathLst>
                <a:path w="11195" h="7273" extrusionOk="0">
                  <a:moveTo>
                    <a:pt x="10249" y="1"/>
                  </a:moveTo>
                  <a:cubicBezTo>
                    <a:pt x="9977" y="1"/>
                    <a:pt x="9647" y="280"/>
                    <a:pt x="9405" y="446"/>
                  </a:cubicBezTo>
                  <a:cubicBezTo>
                    <a:pt x="9239" y="575"/>
                    <a:pt x="9203" y="593"/>
                    <a:pt x="9073" y="704"/>
                  </a:cubicBezTo>
                  <a:cubicBezTo>
                    <a:pt x="9037" y="556"/>
                    <a:pt x="8981" y="390"/>
                    <a:pt x="8926" y="206"/>
                  </a:cubicBezTo>
                  <a:cubicBezTo>
                    <a:pt x="8908" y="132"/>
                    <a:pt x="8871" y="77"/>
                    <a:pt x="8815" y="59"/>
                  </a:cubicBezTo>
                  <a:cubicBezTo>
                    <a:pt x="8800" y="51"/>
                    <a:pt x="8782" y="46"/>
                    <a:pt x="8761" y="46"/>
                  </a:cubicBezTo>
                  <a:cubicBezTo>
                    <a:pt x="8733" y="46"/>
                    <a:pt x="8700" y="55"/>
                    <a:pt x="8668" y="77"/>
                  </a:cubicBezTo>
                  <a:cubicBezTo>
                    <a:pt x="8631" y="95"/>
                    <a:pt x="8612" y="151"/>
                    <a:pt x="8576" y="188"/>
                  </a:cubicBezTo>
                  <a:cubicBezTo>
                    <a:pt x="8299" y="556"/>
                    <a:pt x="7727" y="1755"/>
                    <a:pt x="7727" y="1755"/>
                  </a:cubicBezTo>
                  <a:cubicBezTo>
                    <a:pt x="7727" y="1792"/>
                    <a:pt x="7709" y="1829"/>
                    <a:pt x="7690" y="1866"/>
                  </a:cubicBezTo>
                  <a:cubicBezTo>
                    <a:pt x="6713" y="2198"/>
                    <a:pt x="3541" y="3470"/>
                    <a:pt x="3541" y="3470"/>
                  </a:cubicBezTo>
                  <a:lnTo>
                    <a:pt x="3431" y="2419"/>
                  </a:lnTo>
                  <a:lnTo>
                    <a:pt x="1" y="2179"/>
                  </a:lnTo>
                  <a:lnTo>
                    <a:pt x="1" y="2179"/>
                  </a:lnTo>
                  <a:cubicBezTo>
                    <a:pt x="1" y="2179"/>
                    <a:pt x="56" y="4060"/>
                    <a:pt x="185" y="4687"/>
                  </a:cubicBezTo>
                  <a:cubicBezTo>
                    <a:pt x="222" y="4908"/>
                    <a:pt x="296" y="5203"/>
                    <a:pt x="370" y="5517"/>
                  </a:cubicBezTo>
                  <a:cubicBezTo>
                    <a:pt x="628" y="6531"/>
                    <a:pt x="1495" y="7195"/>
                    <a:pt x="2453" y="7269"/>
                  </a:cubicBezTo>
                  <a:cubicBezTo>
                    <a:pt x="2496" y="7271"/>
                    <a:pt x="2539" y="7272"/>
                    <a:pt x="2582" y="7272"/>
                  </a:cubicBezTo>
                  <a:cubicBezTo>
                    <a:pt x="2893" y="7272"/>
                    <a:pt x="3215" y="7212"/>
                    <a:pt x="3523" y="7066"/>
                  </a:cubicBezTo>
                  <a:cubicBezTo>
                    <a:pt x="4058" y="6845"/>
                    <a:pt x="8115" y="4466"/>
                    <a:pt x="8668" y="4005"/>
                  </a:cubicBezTo>
                  <a:lnTo>
                    <a:pt x="8926" y="3949"/>
                  </a:lnTo>
                  <a:cubicBezTo>
                    <a:pt x="9258" y="3876"/>
                    <a:pt x="9498" y="3691"/>
                    <a:pt x="9737" y="3470"/>
                  </a:cubicBezTo>
                  <a:cubicBezTo>
                    <a:pt x="10069" y="3157"/>
                    <a:pt x="10401" y="2843"/>
                    <a:pt x="10752" y="2530"/>
                  </a:cubicBezTo>
                  <a:cubicBezTo>
                    <a:pt x="10986" y="2331"/>
                    <a:pt x="10991" y="1920"/>
                    <a:pt x="10766" y="1920"/>
                  </a:cubicBezTo>
                  <a:cubicBezTo>
                    <a:pt x="10762" y="1920"/>
                    <a:pt x="10757" y="1921"/>
                    <a:pt x="10752" y="1921"/>
                  </a:cubicBezTo>
                  <a:cubicBezTo>
                    <a:pt x="10973" y="1829"/>
                    <a:pt x="11194" y="1626"/>
                    <a:pt x="11028" y="1349"/>
                  </a:cubicBezTo>
                  <a:cubicBezTo>
                    <a:pt x="10984" y="1247"/>
                    <a:pt x="10917" y="1214"/>
                    <a:pt x="10845" y="1214"/>
                  </a:cubicBezTo>
                  <a:cubicBezTo>
                    <a:pt x="10827" y="1214"/>
                    <a:pt x="10808" y="1216"/>
                    <a:pt x="10788" y="1220"/>
                  </a:cubicBezTo>
                  <a:cubicBezTo>
                    <a:pt x="10763" y="1220"/>
                    <a:pt x="10738" y="1220"/>
                    <a:pt x="10719" y="1226"/>
                  </a:cubicBezTo>
                  <a:lnTo>
                    <a:pt x="10719" y="1226"/>
                  </a:lnTo>
                  <a:cubicBezTo>
                    <a:pt x="10913" y="1117"/>
                    <a:pt x="11079" y="972"/>
                    <a:pt x="10973" y="759"/>
                  </a:cubicBezTo>
                  <a:cubicBezTo>
                    <a:pt x="10917" y="591"/>
                    <a:pt x="10807" y="532"/>
                    <a:pt x="10679" y="532"/>
                  </a:cubicBezTo>
                  <a:cubicBezTo>
                    <a:pt x="10596" y="532"/>
                    <a:pt x="10507" y="557"/>
                    <a:pt x="10420" y="593"/>
                  </a:cubicBezTo>
                  <a:cubicBezTo>
                    <a:pt x="10567" y="501"/>
                    <a:pt x="10659" y="390"/>
                    <a:pt x="10567" y="206"/>
                  </a:cubicBezTo>
                  <a:cubicBezTo>
                    <a:pt x="10481" y="57"/>
                    <a:pt x="10371" y="1"/>
                    <a:pt x="10249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91"/>
            <p:cNvSpPr/>
            <p:nvPr/>
          </p:nvSpPr>
          <p:spPr>
            <a:xfrm>
              <a:off x="5579325" y="4149900"/>
              <a:ext cx="20775" cy="25850"/>
            </a:xfrm>
            <a:custGeom>
              <a:avLst/>
              <a:gdLst/>
              <a:ahLst/>
              <a:cxnLst/>
              <a:rect l="l" t="t" r="r" b="b"/>
              <a:pathLst>
                <a:path w="831" h="1034" extrusionOk="0">
                  <a:moveTo>
                    <a:pt x="757" y="1"/>
                  </a:moveTo>
                  <a:cubicBezTo>
                    <a:pt x="609" y="112"/>
                    <a:pt x="1" y="1034"/>
                    <a:pt x="1" y="1034"/>
                  </a:cubicBezTo>
                  <a:lnTo>
                    <a:pt x="830" y="296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91"/>
            <p:cNvSpPr/>
            <p:nvPr/>
          </p:nvSpPr>
          <p:spPr>
            <a:xfrm>
              <a:off x="5620350" y="4154050"/>
              <a:ext cx="14325" cy="9250"/>
            </a:xfrm>
            <a:custGeom>
              <a:avLst/>
              <a:gdLst/>
              <a:ahLst/>
              <a:cxnLst/>
              <a:rect l="l" t="t" r="r" b="b"/>
              <a:pathLst>
                <a:path w="573" h="370" extrusionOk="0">
                  <a:moveTo>
                    <a:pt x="1" y="370"/>
                  </a:moveTo>
                  <a:lnTo>
                    <a:pt x="572" y="1"/>
                  </a:lnTo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91"/>
            <p:cNvSpPr/>
            <p:nvPr/>
          </p:nvSpPr>
          <p:spPr>
            <a:xfrm>
              <a:off x="5618975" y="4152950"/>
              <a:ext cx="17075" cy="11275"/>
            </a:xfrm>
            <a:custGeom>
              <a:avLst/>
              <a:gdLst/>
              <a:ahLst/>
              <a:cxnLst/>
              <a:rect l="l" t="t" r="r" b="b"/>
              <a:pathLst>
                <a:path w="683" h="451" extrusionOk="0">
                  <a:moveTo>
                    <a:pt x="629" y="0"/>
                  </a:moveTo>
                  <a:cubicBezTo>
                    <a:pt x="621" y="0"/>
                    <a:pt x="614" y="3"/>
                    <a:pt x="609" y="8"/>
                  </a:cubicBezTo>
                  <a:lnTo>
                    <a:pt x="37" y="377"/>
                  </a:lnTo>
                  <a:cubicBezTo>
                    <a:pt x="19" y="377"/>
                    <a:pt x="1" y="414"/>
                    <a:pt x="19" y="432"/>
                  </a:cubicBezTo>
                  <a:cubicBezTo>
                    <a:pt x="19" y="432"/>
                    <a:pt x="37" y="451"/>
                    <a:pt x="56" y="451"/>
                  </a:cubicBezTo>
                  <a:cubicBezTo>
                    <a:pt x="56" y="451"/>
                    <a:pt x="74" y="451"/>
                    <a:pt x="74" y="432"/>
                  </a:cubicBezTo>
                  <a:lnTo>
                    <a:pt x="646" y="82"/>
                  </a:lnTo>
                  <a:cubicBezTo>
                    <a:pt x="683" y="63"/>
                    <a:pt x="683" y="45"/>
                    <a:pt x="664" y="26"/>
                  </a:cubicBezTo>
                  <a:cubicBezTo>
                    <a:pt x="664" y="13"/>
                    <a:pt x="646" y="0"/>
                    <a:pt x="629" y="0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91"/>
            <p:cNvSpPr/>
            <p:nvPr/>
          </p:nvSpPr>
          <p:spPr>
            <a:xfrm>
              <a:off x="5627725" y="4170650"/>
              <a:ext cx="12950" cy="6475"/>
            </a:xfrm>
            <a:custGeom>
              <a:avLst/>
              <a:gdLst/>
              <a:ahLst/>
              <a:cxnLst/>
              <a:rect l="l" t="t" r="r" b="b"/>
              <a:pathLst>
                <a:path w="518" h="259" extrusionOk="0">
                  <a:moveTo>
                    <a:pt x="1" y="259"/>
                  </a:moveTo>
                  <a:lnTo>
                    <a:pt x="517" y="1"/>
                  </a:lnTo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91"/>
            <p:cNvSpPr/>
            <p:nvPr/>
          </p:nvSpPr>
          <p:spPr>
            <a:xfrm>
              <a:off x="5626350" y="4169550"/>
              <a:ext cx="15250" cy="8500"/>
            </a:xfrm>
            <a:custGeom>
              <a:avLst/>
              <a:gdLst/>
              <a:ahLst/>
              <a:cxnLst/>
              <a:rect l="l" t="t" r="r" b="b"/>
              <a:pathLst>
                <a:path w="610" h="340" extrusionOk="0">
                  <a:moveTo>
                    <a:pt x="563" y="0"/>
                  </a:moveTo>
                  <a:cubicBezTo>
                    <a:pt x="555" y="0"/>
                    <a:pt x="546" y="2"/>
                    <a:pt x="535" y="8"/>
                  </a:cubicBezTo>
                  <a:lnTo>
                    <a:pt x="37" y="266"/>
                  </a:lnTo>
                  <a:cubicBezTo>
                    <a:pt x="19" y="266"/>
                    <a:pt x="1" y="303"/>
                    <a:pt x="19" y="321"/>
                  </a:cubicBezTo>
                  <a:cubicBezTo>
                    <a:pt x="19" y="340"/>
                    <a:pt x="37" y="340"/>
                    <a:pt x="56" y="340"/>
                  </a:cubicBezTo>
                  <a:lnTo>
                    <a:pt x="74" y="340"/>
                  </a:lnTo>
                  <a:lnTo>
                    <a:pt x="591" y="82"/>
                  </a:lnTo>
                  <a:cubicBezTo>
                    <a:pt x="609" y="63"/>
                    <a:pt x="609" y="45"/>
                    <a:pt x="591" y="26"/>
                  </a:cubicBezTo>
                  <a:cubicBezTo>
                    <a:pt x="591" y="13"/>
                    <a:pt x="581" y="0"/>
                    <a:pt x="563" y="0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91"/>
            <p:cNvSpPr/>
            <p:nvPr/>
          </p:nvSpPr>
          <p:spPr>
            <a:xfrm>
              <a:off x="5630050" y="4187725"/>
              <a:ext cx="12925" cy="6000"/>
            </a:xfrm>
            <a:custGeom>
              <a:avLst/>
              <a:gdLst/>
              <a:ahLst/>
              <a:cxnLst/>
              <a:rect l="l" t="t" r="r" b="b"/>
              <a:pathLst>
                <a:path w="517" h="240" extrusionOk="0">
                  <a:moveTo>
                    <a:pt x="0" y="240"/>
                  </a:moveTo>
                  <a:lnTo>
                    <a:pt x="516" y="0"/>
                  </a:lnTo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91"/>
            <p:cNvSpPr/>
            <p:nvPr/>
          </p:nvSpPr>
          <p:spPr>
            <a:xfrm>
              <a:off x="5629125" y="4186800"/>
              <a:ext cx="14775" cy="7850"/>
            </a:xfrm>
            <a:custGeom>
              <a:avLst/>
              <a:gdLst/>
              <a:ahLst/>
              <a:cxnLst/>
              <a:rect l="l" t="t" r="r" b="b"/>
              <a:pathLst>
                <a:path w="591" h="314" extrusionOk="0">
                  <a:moveTo>
                    <a:pt x="535" y="0"/>
                  </a:moveTo>
                  <a:lnTo>
                    <a:pt x="37" y="240"/>
                  </a:lnTo>
                  <a:cubicBezTo>
                    <a:pt x="0" y="258"/>
                    <a:pt x="0" y="277"/>
                    <a:pt x="0" y="295"/>
                  </a:cubicBezTo>
                  <a:cubicBezTo>
                    <a:pt x="19" y="314"/>
                    <a:pt x="37" y="314"/>
                    <a:pt x="37" y="314"/>
                  </a:cubicBezTo>
                  <a:lnTo>
                    <a:pt x="56" y="314"/>
                  </a:lnTo>
                  <a:lnTo>
                    <a:pt x="572" y="74"/>
                  </a:lnTo>
                  <a:cubicBezTo>
                    <a:pt x="590" y="74"/>
                    <a:pt x="590" y="55"/>
                    <a:pt x="590" y="19"/>
                  </a:cubicBezTo>
                  <a:cubicBezTo>
                    <a:pt x="572" y="0"/>
                    <a:pt x="553" y="0"/>
                    <a:pt x="535" y="0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9" grpId="0"/>
      <p:bldP spid="446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9" name="Google Shape;4459;p91"/>
          <p:cNvSpPr txBox="1">
            <a:spLocks noGrp="1"/>
          </p:cNvSpPr>
          <p:nvPr>
            <p:ph type="title"/>
          </p:nvPr>
        </p:nvSpPr>
        <p:spPr>
          <a:xfrm>
            <a:off x="569339" y="602677"/>
            <a:ext cx="45699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chemeClr val="accent1"/>
                </a:solidFill>
              </a:rPr>
              <a:t>DỮ LIỆU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4460" name="Google Shape;4460;p91"/>
          <p:cNvSpPr txBox="1">
            <a:spLocks noGrp="1"/>
          </p:cNvSpPr>
          <p:nvPr>
            <p:ph type="body" idx="1"/>
          </p:nvPr>
        </p:nvSpPr>
        <p:spPr>
          <a:xfrm>
            <a:off x="697005" y="885277"/>
            <a:ext cx="6456545" cy="392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vi-VN" sz="1800" b="1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Về dữ liệu đã sử dụng 3 tập là:</a:t>
            </a:r>
          </a:p>
          <a:p>
            <a:pPr marL="285750" lvl="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540385" algn="l"/>
              </a:tabLst>
            </a:pPr>
            <a:r>
              <a:rPr lang="vi-VN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Dữ liệu Movies_metadata.csv có </a:t>
            </a:r>
            <a:r>
              <a:rPr lang="vi-VN" sz="2000" b="1" kern="100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45.572</a:t>
            </a:r>
            <a:r>
              <a:rPr lang="vi-VN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dòng và </a:t>
            </a:r>
            <a:r>
              <a:rPr lang="vi-VN" sz="2000" b="1" kern="100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vi-VN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cột </a:t>
            </a:r>
          </a:p>
          <a:p>
            <a:pPr marL="285750" lvl="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540385" algn="l"/>
              </a:tabLst>
            </a:pPr>
            <a:r>
              <a:rPr lang="vi-VN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Dữ liệu Ratings.csv có </a:t>
            </a:r>
            <a:r>
              <a:rPr lang="vi-VN" sz="2000" b="1" kern="100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100.837</a:t>
            </a:r>
            <a:r>
              <a:rPr lang="vi-VN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dòng và </a:t>
            </a:r>
            <a:r>
              <a:rPr lang="vi-VN" sz="2000" b="1" kern="100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vi-VN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cột </a:t>
            </a:r>
          </a:p>
          <a:p>
            <a:pPr marL="285750" lvl="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540385" algn="l"/>
              </a:tabLst>
            </a:pPr>
            <a:r>
              <a:rPr lang="vi-VN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Dữ liệu </a:t>
            </a:r>
            <a:r>
              <a:rPr lang="vi-VN" sz="18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Wikipedia-movies.json</a:t>
            </a:r>
            <a:r>
              <a:rPr lang="vi-VN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có </a:t>
            </a:r>
            <a:r>
              <a:rPr lang="vi-VN" sz="2000" b="1" kern="100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7.312</a:t>
            </a:r>
            <a:r>
              <a:rPr lang="vi-VN" sz="18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dòng và </a:t>
            </a:r>
            <a:r>
              <a:rPr lang="vi-VN" sz="2000" b="1" kern="100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vi-VN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cột</a:t>
            </a:r>
          </a:p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latin typeface="+mn-lt"/>
            </a:endParaRPr>
          </a:p>
        </p:txBody>
      </p:sp>
      <p:grpSp>
        <p:nvGrpSpPr>
          <p:cNvPr id="4461" name="Google Shape;4461;p91"/>
          <p:cNvGrpSpPr/>
          <p:nvPr/>
        </p:nvGrpSpPr>
        <p:grpSpPr>
          <a:xfrm flipH="1">
            <a:off x="7015127" y="1765839"/>
            <a:ext cx="2128873" cy="3377661"/>
            <a:chOff x="5358500" y="3844150"/>
            <a:chExt cx="333350" cy="528900"/>
          </a:xfrm>
        </p:grpSpPr>
        <p:sp>
          <p:nvSpPr>
            <p:cNvPr id="4462" name="Google Shape;4462;p91"/>
            <p:cNvSpPr/>
            <p:nvPr/>
          </p:nvSpPr>
          <p:spPr>
            <a:xfrm>
              <a:off x="5656325" y="4170650"/>
              <a:ext cx="35525" cy="202400"/>
            </a:xfrm>
            <a:custGeom>
              <a:avLst/>
              <a:gdLst/>
              <a:ahLst/>
              <a:cxnLst/>
              <a:rect l="l" t="t" r="r" b="b"/>
              <a:pathLst>
                <a:path w="1421" h="8096" extrusionOk="0">
                  <a:moveTo>
                    <a:pt x="701" y="1"/>
                  </a:moveTo>
                  <a:lnTo>
                    <a:pt x="0" y="8096"/>
                  </a:lnTo>
                  <a:lnTo>
                    <a:pt x="1420" y="8096"/>
                  </a:lnTo>
                  <a:lnTo>
                    <a:pt x="1291" y="6934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91"/>
            <p:cNvSpPr/>
            <p:nvPr/>
          </p:nvSpPr>
          <p:spPr>
            <a:xfrm>
              <a:off x="5358500" y="4059550"/>
              <a:ext cx="329650" cy="313500"/>
            </a:xfrm>
            <a:custGeom>
              <a:avLst/>
              <a:gdLst/>
              <a:ahLst/>
              <a:cxnLst/>
              <a:rect l="l" t="t" r="r" b="b"/>
              <a:pathLst>
                <a:path w="13186" h="12540" extrusionOk="0">
                  <a:moveTo>
                    <a:pt x="5643" y="1"/>
                  </a:moveTo>
                  <a:lnTo>
                    <a:pt x="4002" y="111"/>
                  </a:lnTo>
                  <a:lnTo>
                    <a:pt x="3947" y="111"/>
                  </a:lnTo>
                  <a:cubicBezTo>
                    <a:pt x="3043" y="333"/>
                    <a:pt x="2269" y="904"/>
                    <a:pt x="1808" y="1660"/>
                  </a:cubicBezTo>
                  <a:lnTo>
                    <a:pt x="1789" y="1679"/>
                  </a:lnTo>
                  <a:cubicBezTo>
                    <a:pt x="1716" y="1808"/>
                    <a:pt x="1642" y="1937"/>
                    <a:pt x="1587" y="2066"/>
                  </a:cubicBezTo>
                  <a:lnTo>
                    <a:pt x="130" y="4795"/>
                  </a:lnTo>
                  <a:cubicBezTo>
                    <a:pt x="1" y="5035"/>
                    <a:pt x="167" y="5348"/>
                    <a:pt x="425" y="5385"/>
                  </a:cubicBezTo>
                  <a:lnTo>
                    <a:pt x="1273" y="5496"/>
                  </a:lnTo>
                  <a:lnTo>
                    <a:pt x="1347" y="7801"/>
                  </a:lnTo>
                  <a:cubicBezTo>
                    <a:pt x="1421" y="8557"/>
                    <a:pt x="1494" y="12540"/>
                    <a:pt x="1494" y="12540"/>
                  </a:cubicBezTo>
                  <a:lnTo>
                    <a:pt x="12614" y="12540"/>
                  </a:lnTo>
                  <a:lnTo>
                    <a:pt x="12208" y="9756"/>
                  </a:lnTo>
                  <a:cubicBezTo>
                    <a:pt x="12245" y="8575"/>
                    <a:pt x="13186" y="4168"/>
                    <a:pt x="12559" y="2619"/>
                  </a:cubicBezTo>
                  <a:cubicBezTo>
                    <a:pt x="11600" y="296"/>
                    <a:pt x="9073" y="167"/>
                    <a:pt x="9073" y="167"/>
                  </a:cubicBezTo>
                  <a:lnTo>
                    <a:pt x="9073" y="185"/>
                  </a:lnTo>
                  <a:lnTo>
                    <a:pt x="8686" y="93"/>
                  </a:lnTo>
                  <a:lnTo>
                    <a:pt x="7082" y="849"/>
                  </a:lnTo>
                  <a:lnTo>
                    <a:pt x="5643" y="1"/>
                  </a:lnTo>
                  <a:close/>
                </a:path>
              </a:pathLst>
            </a:custGeom>
            <a:solidFill>
              <a:srgbClr val="566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91"/>
            <p:cNvSpPr/>
            <p:nvPr/>
          </p:nvSpPr>
          <p:spPr>
            <a:xfrm>
              <a:off x="5471450" y="4060475"/>
              <a:ext cx="128200" cy="312575"/>
            </a:xfrm>
            <a:custGeom>
              <a:avLst/>
              <a:gdLst/>
              <a:ahLst/>
              <a:cxnLst/>
              <a:rect l="l" t="t" r="r" b="b"/>
              <a:pathLst>
                <a:path w="5128" h="12503" extrusionOk="0">
                  <a:moveTo>
                    <a:pt x="1" y="1"/>
                  </a:moveTo>
                  <a:lnTo>
                    <a:pt x="1070" y="12503"/>
                  </a:lnTo>
                  <a:lnTo>
                    <a:pt x="4740" y="12503"/>
                  </a:lnTo>
                  <a:lnTo>
                    <a:pt x="5127" y="185"/>
                  </a:lnTo>
                  <a:lnTo>
                    <a:pt x="4426" y="1"/>
                  </a:lnTo>
                  <a:close/>
                </a:path>
              </a:pathLst>
            </a:custGeom>
            <a:solidFill>
              <a:srgbClr val="E0E6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91"/>
            <p:cNvSpPr/>
            <p:nvPr/>
          </p:nvSpPr>
          <p:spPr>
            <a:xfrm>
              <a:off x="5471450" y="4060475"/>
              <a:ext cx="128200" cy="312575"/>
            </a:xfrm>
            <a:custGeom>
              <a:avLst/>
              <a:gdLst/>
              <a:ahLst/>
              <a:cxnLst/>
              <a:rect l="l" t="t" r="r" b="b"/>
              <a:pathLst>
                <a:path w="5128" h="12503" extrusionOk="0">
                  <a:moveTo>
                    <a:pt x="1" y="1"/>
                  </a:moveTo>
                  <a:lnTo>
                    <a:pt x="1070" y="12503"/>
                  </a:lnTo>
                  <a:lnTo>
                    <a:pt x="4740" y="12503"/>
                  </a:lnTo>
                  <a:lnTo>
                    <a:pt x="5127" y="185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91"/>
            <p:cNvSpPr/>
            <p:nvPr/>
          </p:nvSpPr>
          <p:spPr>
            <a:xfrm>
              <a:off x="5482525" y="4058625"/>
              <a:ext cx="100525" cy="118050"/>
            </a:xfrm>
            <a:custGeom>
              <a:avLst/>
              <a:gdLst/>
              <a:ahLst/>
              <a:cxnLst/>
              <a:rect l="l" t="t" r="r" b="b"/>
              <a:pathLst>
                <a:path w="4021" h="4722" extrusionOk="0">
                  <a:moveTo>
                    <a:pt x="0" y="1"/>
                  </a:moveTo>
                  <a:cubicBezTo>
                    <a:pt x="166" y="1642"/>
                    <a:pt x="2471" y="4721"/>
                    <a:pt x="2471" y="4721"/>
                  </a:cubicBezTo>
                  <a:cubicBezTo>
                    <a:pt x="3965" y="2748"/>
                    <a:pt x="4020" y="75"/>
                    <a:pt x="4020" y="7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91"/>
            <p:cNvSpPr/>
            <p:nvPr/>
          </p:nvSpPr>
          <p:spPr>
            <a:xfrm>
              <a:off x="5423975" y="3844150"/>
              <a:ext cx="242500" cy="199175"/>
            </a:xfrm>
            <a:custGeom>
              <a:avLst/>
              <a:gdLst/>
              <a:ahLst/>
              <a:cxnLst/>
              <a:rect l="l" t="t" r="r" b="b"/>
              <a:pathLst>
                <a:path w="9700" h="7967" extrusionOk="0">
                  <a:moveTo>
                    <a:pt x="5224" y="0"/>
                  </a:moveTo>
                  <a:cubicBezTo>
                    <a:pt x="5114" y="0"/>
                    <a:pt x="5007" y="13"/>
                    <a:pt x="4905" y="42"/>
                  </a:cubicBezTo>
                  <a:cubicBezTo>
                    <a:pt x="4666" y="116"/>
                    <a:pt x="4426" y="245"/>
                    <a:pt x="4205" y="466"/>
                  </a:cubicBezTo>
                  <a:lnTo>
                    <a:pt x="3762" y="337"/>
                  </a:lnTo>
                  <a:cubicBezTo>
                    <a:pt x="3606" y="292"/>
                    <a:pt x="3458" y="271"/>
                    <a:pt x="3318" y="271"/>
                  </a:cubicBezTo>
                  <a:cubicBezTo>
                    <a:pt x="2763" y="271"/>
                    <a:pt x="2342" y="607"/>
                    <a:pt x="2121" y="1167"/>
                  </a:cubicBezTo>
                  <a:cubicBezTo>
                    <a:pt x="2083" y="1159"/>
                    <a:pt x="2045" y="1155"/>
                    <a:pt x="2006" y="1155"/>
                  </a:cubicBezTo>
                  <a:cubicBezTo>
                    <a:pt x="1952" y="1155"/>
                    <a:pt x="1898" y="1164"/>
                    <a:pt x="1844" y="1185"/>
                  </a:cubicBezTo>
                  <a:cubicBezTo>
                    <a:pt x="1125" y="1370"/>
                    <a:pt x="1383" y="2126"/>
                    <a:pt x="1383" y="2126"/>
                  </a:cubicBezTo>
                  <a:cubicBezTo>
                    <a:pt x="941" y="2218"/>
                    <a:pt x="664" y="2402"/>
                    <a:pt x="480" y="2568"/>
                  </a:cubicBezTo>
                  <a:cubicBezTo>
                    <a:pt x="222" y="2845"/>
                    <a:pt x="111" y="3251"/>
                    <a:pt x="240" y="3601"/>
                  </a:cubicBezTo>
                  <a:cubicBezTo>
                    <a:pt x="314" y="3822"/>
                    <a:pt x="461" y="3970"/>
                    <a:pt x="609" y="4062"/>
                  </a:cubicBezTo>
                  <a:cubicBezTo>
                    <a:pt x="517" y="4136"/>
                    <a:pt x="424" y="4191"/>
                    <a:pt x="369" y="4265"/>
                  </a:cubicBezTo>
                  <a:cubicBezTo>
                    <a:pt x="92" y="4523"/>
                    <a:pt x="0" y="4929"/>
                    <a:pt x="129" y="5279"/>
                  </a:cubicBezTo>
                  <a:cubicBezTo>
                    <a:pt x="332" y="5906"/>
                    <a:pt x="1033" y="5961"/>
                    <a:pt x="1033" y="5961"/>
                  </a:cubicBezTo>
                  <a:cubicBezTo>
                    <a:pt x="203" y="6828"/>
                    <a:pt x="812" y="7344"/>
                    <a:pt x="812" y="7344"/>
                  </a:cubicBezTo>
                  <a:cubicBezTo>
                    <a:pt x="1015" y="7523"/>
                    <a:pt x="1223" y="7589"/>
                    <a:pt x="1420" y="7589"/>
                  </a:cubicBezTo>
                  <a:cubicBezTo>
                    <a:pt x="1973" y="7589"/>
                    <a:pt x="2434" y="7068"/>
                    <a:pt x="2434" y="7068"/>
                  </a:cubicBezTo>
                  <a:cubicBezTo>
                    <a:pt x="2527" y="7215"/>
                    <a:pt x="2619" y="7326"/>
                    <a:pt x="2711" y="7437"/>
                  </a:cubicBezTo>
                  <a:cubicBezTo>
                    <a:pt x="2951" y="7663"/>
                    <a:pt x="3246" y="7798"/>
                    <a:pt x="3532" y="7798"/>
                  </a:cubicBezTo>
                  <a:cubicBezTo>
                    <a:pt x="4036" y="7798"/>
                    <a:pt x="4509" y="7377"/>
                    <a:pt x="4592" y="6293"/>
                  </a:cubicBezTo>
                  <a:cubicBezTo>
                    <a:pt x="4610" y="6312"/>
                    <a:pt x="4629" y="6312"/>
                    <a:pt x="4647" y="6330"/>
                  </a:cubicBezTo>
                  <a:cubicBezTo>
                    <a:pt x="4629" y="6496"/>
                    <a:pt x="4666" y="6625"/>
                    <a:pt x="4758" y="6736"/>
                  </a:cubicBezTo>
                  <a:cubicBezTo>
                    <a:pt x="4832" y="6846"/>
                    <a:pt x="4944" y="6883"/>
                    <a:pt x="5062" y="6883"/>
                  </a:cubicBezTo>
                  <a:cubicBezTo>
                    <a:pt x="5297" y="6883"/>
                    <a:pt x="5551" y="6736"/>
                    <a:pt x="5551" y="6736"/>
                  </a:cubicBezTo>
                  <a:lnTo>
                    <a:pt x="5551" y="6736"/>
                  </a:lnTo>
                  <a:cubicBezTo>
                    <a:pt x="5551" y="6736"/>
                    <a:pt x="5311" y="7344"/>
                    <a:pt x="5680" y="7676"/>
                  </a:cubicBezTo>
                  <a:cubicBezTo>
                    <a:pt x="5807" y="7787"/>
                    <a:pt x="5927" y="7827"/>
                    <a:pt x="6036" y="7827"/>
                  </a:cubicBezTo>
                  <a:cubicBezTo>
                    <a:pt x="6180" y="7827"/>
                    <a:pt x="6305" y="7758"/>
                    <a:pt x="6399" y="7695"/>
                  </a:cubicBezTo>
                  <a:cubicBezTo>
                    <a:pt x="6528" y="7768"/>
                    <a:pt x="6676" y="7824"/>
                    <a:pt x="6879" y="7824"/>
                  </a:cubicBezTo>
                  <a:cubicBezTo>
                    <a:pt x="7008" y="7898"/>
                    <a:pt x="7137" y="7934"/>
                    <a:pt x="7247" y="7953"/>
                  </a:cubicBezTo>
                  <a:cubicBezTo>
                    <a:pt x="7297" y="7962"/>
                    <a:pt x="7348" y="7967"/>
                    <a:pt x="7399" y="7967"/>
                  </a:cubicBezTo>
                  <a:cubicBezTo>
                    <a:pt x="7645" y="7967"/>
                    <a:pt x="7887" y="7857"/>
                    <a:pt x="8040" y="7658"/>
                  </a:cubicBezTo>
                  <a:cubicBezTo>
                    <a:pt x="8243" y="7363"/>
                    <a:pt x="8188" y="7068"/>
                    <a:pt x="8132" y="6883"/>
                  </a:cubicBezTo>
                  <a:lnTo>
                    <a:pt x="8132" y="6883"/>
                  </a:lnTo>
                  <a:cubicBezTo>
                    <a:pt x="8208" y="6898"/>
                    <a:pt x="8293" y="6910"/>
                    <a:pt x="8384" y="6910"/>
                  </a:cubicBezTo>
                  <a:cubicBezTo>
                    <a:pt x="8514" y="6910"/>
                    <a:pt x="8655" y="6886"/>
                    <a:pt x="8796" y="6810"/>
                  </a:cubicBezTo>
                  <a:cubicBezTo>
                    <a:pt x="9128" y="6644"/>
                    <a:pt x="9331" y="6275"/>
                    <a:pt x="9313" y="5906"/>
                  </a:cubicBezTo>
                  <a:cubicBezTo>
                    <a:pt x="9313" y="5648"/>
                    <a:pt x="9239" y="5316"/>
                    <a:pt x="8981" y="4966"/>
                  </a:cubicBezTo>
                  <a:cubicBezTo>
                    <a:pt x="8981" y="4966"/>
                    <a:pt x="9700" y="4597"/>
                    <a:pt x="9294" y="3951"/>
                  </a:cubicBezTo>
                  <a:cubicBezTo>
                    <a:pt x="9113" y="3655"/>
                    <a:pt x="8786" y="3579"/>
                    <a:pt x="8534" y="3579"/>
                  </a:cubicBezTo>
                  <a:cubicBezTo>
                    <a:pt x="8504" y="3579"/>
                    <a:pt x="8474" y="3581"/>
                    <a:pt x="8446" y="3583"/>
                  </a:cubicBezTo>
                  <a:cubicBezTo>
                    <a:pt x="8649" y="3232"/>
                    <a:pt x="8649" y="2974"/>
                    <a:pt x="8501" y="2808"/>
                  </a:cubicBezTo>
                  <a:cubicBezTo>
                    <a:pt x="8483" y="2771"/>
                    <a:pt x="8446" y="2753"/>
                    <a:pt x="8427" y="2734"/>
                  </a:cubicBezTo>
                  <a:cubicBezTo>
                    <a:pt x="8409" y="2697"/>
                    <a:pt x="8372" y="2661"/>
                    <a:pt x="8354" y="2642"/>
                  </a:cubicBezTo>
                  <a:cubicBezTo>
                    <a:pt x="8335" y="2624"/>
                    <a:pt x="8317" y="2605"/>
                    <a:pt x="8298" y="2587"/>
                  </a:cubicBezTo>
                  <a:cubicBezTo>
                    <a:pt x="8298" y="2587"/>
                    <a:pt x="8317" y="2587"/>
                    <a:pt x="8317" y="2568"/>
                  </a:cubicBezTo>
                  <a:cubicBezTo>
                    <a:pt x="8649" y="2052"/>
                    <a:pt x="8225" y="1056"/>
                    <a:pt x="7579" y="798"/>
                  </a:cubicBezTo>
                  <a:cubicBezTo>
                    <a:pt x="7385" y="713"/>
                    <a:pt x="7167" y="660"/>
                    <a:pt x="6925" y="660"/>
                  </a:cubicBezTo>
                  <a:cubicBezTo>
                    <a:pt x="6799" y="660"/>
                    <a:pt x="6667" y="674"/>
                    <a:pt x="6528" y="706"/>
                  </a:cubicBezTo>
                  <a:cubicBezTo>
                    <a:pt x="6330" y="309"/>
                    <a:pt x="5752" y="0"/>
                    <a:pt x="5224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91"/>
            <p:cNvSpPr/>
            <p:nvPr/>
          </p:nvSpPr>
          <p:spPr>
            <a:xfrm>
              <a:off x="5473300" y="3913875"/>
              <a:ext cx="146625" cy="246200"/>
            </a:xfrm>
            <a:custGeom>
              <a:avLst/>
              <a:gdLst/>
              <a:ahLst/>
              <a:cxnLst/>
              <a:rect l="l" t="t" r="r" b="b"/>
              <a:pathLst>
                <a:path w="5865" h="9848" extrusionOk="0">
                  <a:moveTo>
                    <a:pt x="3670" y="1"/>
                  </a:moveTo>
                  <a:cubicBezTo>
                    <a:pt x="3615" y="37"/>
                    <a:pt x="3559" y="56"/>
                    <a:pt x="3504" y="74"/>
                  </a:cubicBezTo>
                  <a:cubicBezTo>
                    <a:pt x="3324" y="151"/>
                    <a:pt x="3135" y="184"/>
                    <a:pt x="2962" y="184"/>
                  </a:cubicBezTo>
                  <a:cubicBezTo>
                    <a:pt x="2887" y="184"/>
                    <a:pt x="2815" y="178"/>
                    <a:pt x="2748" y="167"/>
                  </a:cubicBezTo>
                  <a:cubicBezTo>
                    <a:pt x="2471" y="794"/>
                    <a:pt x="2029" y="1052"/>
                    <a:pt x="1771" y="1052"/>
                  </a:cubicBezTo>
                  <a:lnTo>
                    <a:pt x="1531" y="959"/>
                  </a:lnTo>
                  <a:lnTo>
                    <a:pt x="1051" y="904"/>
                  </a:lnTo>
                  <a:cubicBezTo>
                    <a:pt x="1027" y="902"/>
                    <a:pt x="1003" y="901"/>
                    <a:pt x="980" y="901"/>
                  </a:cubicBezTo>
                  <a:cubicBezTo>
                    <a:pt x="512" y="901"/>
                    <a:pt x="108" y="1242"/>
                    <a:pt x="56" y="1716"/>
                  </a:cubicBezTo>
                  <a:lnTo>
                    <a:pt x="56" y="1734"/>
                  </a:lnTo>
                  <a:cubicBezTo>
                    <a:pt x="0" y="2213"/>
                    <a:pt x="369" y="2656"/>
                    <a:pt x="849" y="2711"/>
                  </a:cubicBezTo>
                  <a:lnTo>
                    <a:pt x="1217" y="2748"/>
                  </a:lnTo>
                  <a:lnTo>
                    <a:pt x="738" y="5754"/>
                  </a:lnTo>
                  <a:cubicBezTo>
                    <a:pt x="627" y="6547"/>
                    <a:pt x="2822" y="9848"/>
                    <a:pt x="2822" y="9848"/>
                  </a:cubicBezTo>
                  <a:cubicBezTo>
                    <a:pt x="2822" y="9848"/>
                    <a:pt x="3891" y="8077"/>
                    <a:pt x="3891" y="5772"/>
                  </a:cubicBezTo>
                  <a:lnTo>
                    <a:pt x="3983" y="5072"/>
                  </a:lnTo>
                  <a:cubicBezTo>
                    <a:pt x="4942" y="5053"/>
                    <a:pt x="5717" y="4186"/>
                    <a:pt x="5754" y="3117"/>
                  </a:cubicBezTo>
                  <a:lnTo>
                    <a:pt x="5864" y="296"/>
                  </a:lnTo>
                  <a:lnTo>
                    <a:pt x="5864" y="296"/>
                  </a:lnTo>
                  <a:cubicBezTo>
                    <a:pt x="5606" y="351"/>
                    <a:pt x="5311" y="406"/>
                    <a:pt x="4942" y="425"/>
                  </a:cubicBezTo>
                  <a:cubicBezTo>
                    <a:pt x="4927" y="425"/>
                    <a:pt x="4911" y="426"/>
                    <a:pt x="4895" y="426"/>
                  </a:cubicBezTo>
                  <a:cubicBezTo>
                    <a:pt x="4533" y="426"/>
                    <a:pt x="4076" y="230"/>
                    <a:pt x="3670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91"/>
            <p:cNvSpPr/>
            <p:nvPr/>
          </p:nvSpPr>
          <p:spPr>
            <a:xfrm>
              <a:off x="5576100" y="3944300"/>
              <a:ext cx="21225" cy="41975"/>
            </a:xfrm>
            <a:custGeom>
              <a:avLst/>
              <a:gdLst/>
              <a:ahLst/>
              <a:cxnLst/>
              <a:rect l="l" t="t" r="r" b="b"/>
              <a:pathLst>
                <a:path w="849" h="1679" extrusionOk="0">
                  <a:moveTo>
                    <a:pt x="462" y="1"/>
                  </a:moveTo>
                  <a:cubicBezTo>
                    <a:pt x="425" y="1"/>
                    <a:pt x="388" y="38"/>
                    <a:pt x="388" y="93"/>
                  </a:cubicBezTo>
                  <a:lnTo>
                    <a:pt x="388" y="941"/>
                  </a:lnTo>
                  <a:cubicBezTo>
                    <a:pt x="388" y="978"/>
                    <a:pt x="425" y="1033"/>
                    <a:pt x="462" y="1052"/>
                  </a:cubicBezTo>
                  <a:lnTo>
                    <a:pt x="554" y="1070"/>
                  </a:lnTo>
                  <a:cubicBezTo>
                    <a:pt x="591" y="1070"/>
                    <a:pt x="628" y="1107"/>
                    <a:pt x="646" y="1144"/>
                  </a:cubicBezTo>
                  <a:cubicBezTo>
                    <a:pt x="664" y="1181"/>
                    <a:pt x="683" y="1218"/>
                    <a:pt x="664" y="1255"/>
                  </a:cubicBezTo>
                  <a:cubicBezTo>
                    <a:pt x="646" y="1347"/>
                    <a:pt x="572" y="1439"/>
                    <a:pt x="480" y="1476"/>
                  </a:cubicBezTo>
                  <a:cubicBezTo>
                    <a:pt x="425" y="1504"/>
                    <a:pt x="379" y="1513"/>
                    <a:pt x="333" y="1513"/>
                  </a:cubicBezTo>
                  <a:cubicBezTo>
                    <a:pt x="286" y="1513"/>
                    <a:pt x="240" y="1504"/>
                    <a:pt x="185" y="1494"/>
                  </a:cubicBezTo>
                  <a:lnTo>
                    <a:pt x="111" y="1494"/>
                  </a:lnTo>
                  <a:cubicBezTo>
                    <a:pt x="101" y="1491"/>
                    <a:pt x="92" y="1489"/>
                    <a:pt x="83" y="1489"/>
                  </a:cubicBezTo>
                  <a:cubicBezTo>
                    <a:pt x="44" y="1489"/>
                    <a:pt x="19" y="1519"/>
                    <a:pt x="19" y="1550"/>
                  </a:cubicBezTo>
                  <a:cubicBezTo>
                    <a:pt x="1" y="1605"/>
                    <a:pt x="37" y="1642"/>
                    <a:pt x="74" y="1642"/>
                  </a:cubicBezTo>
                  <a:cubicBezTo>
                    <a:pt x="111" y="1660"/>
                    <a:pt x="130" y="1660"/>
                    <a:pt x="148" y="1660"/>
                  </a:cubicBezTo>
                  <a:cubicBezTo>
                    <a:pt x="203" y="1679"/>
                    <a:pt x="277" y="1679"/>
                    <a:pt x="333" y="1679"/>
                  </a:cubicBezTo>
                  <a:cubicBezTo>
                    <a:pt x="406" y="1679"/>
                    <a:pt x="480" y="1679"/>
                    <a:pt x="554" y="1623"/>
                  </a:cubicBezTo>
                  <a:cubicBezTo>
                    <a:pt x="683" y="1568"/>
                    <a:pt x="794" y="1439"/>
                    <a:pt x="830" y="1310"/>
                  </a:cubicBezTo>
                  <a:cubicBezTo>
                    <a:pt x="849" y="1236"/>
                    <a:pt x="830" y="1144"/>
                    <a:pt x="794" y="1070"/>
                  </a:cubicBezTo>
                  <a:cubicBezTo>
                    <a:pt x="757" y="996"/>
                    <a:pt x="683" y="923"/>
                    <a:pt x="591" y="904"/>
                  </a:cubicBezTo>
                  <a:lnTo>
                    <a:pt x="554" y="886"/>
                  </a:lnTo>
                  <a:lnTo>
                    <a:pt x="554" y="93"/>
                  </a:lnTo>
                  <a:cubicBezTo>
                    <a:pt x="554" y="38"/>
                    <a:pt x="517" y="1"/>
                    <a:pt x="462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91"/>
            <p:cNvSpPr/>
            <p:nvPr/>
          </p:nvSpPr>
          <p:spPr>
            <a:xfrm>
              <a:off x="5571500" y="4014650"/>
              <a:ext cx="11550" cy="3775"/>
            </a:xfrm>
            <a:custGeom>
              <a:avLst/>
              <a:gdLst/>
              <a:ahLst/>
              <a:cxnLst/>
              <a:rect l="l" t="t" r="r" b="b"/>
              <a:pathLst>
                <a:path w="462" h="151" extrusionOk="0">
                  <a:moveTo>
                    <a:pt x="247" y="1"/>
                  </a:moveTo>
                  <a:cubicBezTo>
                    <a:pt x="172" y="1"/>
                    <a:pt x="85" y="23"/>
                    <a:pt x="0" y="100"/>
                  </a:cubicBezTo>
                  <a:cubicBezTo>
                    <a:pt x="0" y="100"/>
                    <a:pt x="0" y="137"/>
                    <a:pt x="0" y="137"/>
                  </a:cubicBezTo>
                  <a:cubicBezTo>
                    <a:pt x="9" y="146"/>
                    <a:pt x="19" y="151"/>
                    <a:pt x="28" y="151"/>
                  </a:cubicBezTo>
                  <a:cubicBezTo>
                    <a:pt x="37" y="151"/>
                    <a:pt x="46" y="146"/>
                    <a:pt x="55" y="137"/>
                  </a:cubicBezTo>
                  <a:cubicBezTo>
                    <a:pt x="116" y="84"/>
                    <a:pt x="183" y="68"/>
                    <a:pt x="242" y="68"/>
                  </a:cubicBezTo>
                  <a:cubicBezTo>
                    <a:pt x="327" y="68"/>
                    <a:pt x="395" y="100"/>
                    <a:pt x="406" y="100"/>
                  </a:cubicBezTo>
                  <a:lnTo>
                    <a:pt x="424" y="100"/>
                  </a:lnTo>
                  <a:cubicBezTo>
                    <a:pt x="443" y="100"/>
                    <a:pt x="443" y="100"/>
                    <a:pt x="443" y="82"/>
                  </a:cubicBezTo>
                  <a:cubicBezTo>
                    <a:pt x="461" y="63"/>
                    <a:pt x="443" y="45"/>
                    <a:pt x="443" y="45"/>
                  </a:cubicBezTo>
                  <a:cubicBezTo>
                    <a:pt x="432" y="45"/>
                    <a:pt x="352" y="1"/>
                    <a:pt x="247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91"/>
            <p:cNvSpPr/>
            <p:nvPr/>
          </p:nvSpPr>
          <p:spPr>
            <a:xfrm>
              <a:off x="5545675" y="3930350"/>
              <a:ext cx="25375" cy="12350"/>
            </a:xfrm>
            <a:custGeom>
              <a:avLst/>
              <a:gdLst/>
              <a:ahLst/>
              <a:cxnLst/>
              <a:rect l="l" t="t" r="r" b="b"/>
              <a:pathLst>
                <a:path w="1015" h="494" extrusionOk="0">
                  <a:moveTo>
                    <a:pt x="862" y="0"/>
                  </a:moveTo>
                  <a:cubicBezTo>
                    <a:pt x="802" y="0"/>
                    <a:pt x="742" y="27"/>
                    <a:pt x="683" y="42"/>
                  </a:cubicBezTo>
                  <a:cubicBezTo>
                    <a:pt x="609" y="79"/>
                    <a:pt x="535" y="98"/>
                    <a:pt x="480" y="116"/>
                  </a:cubicBezTo>
                  <a:cubicBezTo>
                    <a:pt x="406" y="135"/>
                    <a:pt x="332" y="153"/>
                    <a:pt x="259" y="171"/>
                  </a:cubicBezTo>
                  <a:cubicBezTo>
                    <a:pt x="185" y="190"/>
                    <a:pt x="93" y="190"/>
                    <a:pt x="56" y="245"/>
                  </a:cubicBezTo>
                  <a:cubicBezTo>
                    <a:pt x="1" y="282"/>
                    <a:pt x="1" y="356"/>
                    <a:pt x="74" y="411"/>
                  </a:cubicBezTo>
                  <a:cubicBezTo>
                    <a:pt x="136" y="460"/>
                    <a:pt x="238" y="493"/>
                    <a:pt x="365" y="493"/>
                  </a:cubicBezTo>
                  <a:cubicBezTo>
                    <a:pt x="429" y="493"/>
                    <a:pt x="498" y="485"/>
                    <a:pt x="572" y="466"/>
                  </a:cubicBezTo>
                  <a:cubicBezTo>
                    <a:pt x="793" y="411"/>
                    <a:pt x="923" y="264"/>
                    <a:pt x="959" y="171"/>
                  </a:cubicBezTo>
                  <a:cubicBezTo>
                    <a:pt x="1015" y="79"/>
                    <a:pt x="959" y="5"/>
                    <a:pt x="904" y="5"/>
                  </a:cubicBezTo>
                  <a:cubicBezTo>
                    <a:pt x="890" y="2"/>
                    <a:pt x="876" y="0"/>
                    <a:pt x="862" y="0"/>
                  </a:cubicBezTo>
                  <a:close/>
                </a:path>
              </a:pathLst>
            </a:custGeom>
            <a:solidFill>
              <a:srgbClr val="1F19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91"/>
            <p:cNvSpPr/>
            <p:nvPr/>
          </p:nvSpPr>
          <p:spPr>
            <a:xfrm>
              <a:off x="5598700" y="3938650"/>
              <a:ext cx="24900" cy="12925"/>
            </a:xfrm>
            <a:custGeom>
              <a:avLst/>
              <a:gdLst/>
              <a:ahLst/>
              <a:cxnLst/>
              <a:rect l="l" t="t" r="r" b="b"/>
              <a:pathLst>
                <a:path w="996" h="517" extrusionOk="0">
                  <a:moveTo>
                    <a:pt x="143" y="0"/>
                  </a:moveTo>
                  <a:cubicBezTo>
                    <a:pt x="132" y="0"/>
                    <a:pt x="121" y="2"/>
                    <a:pt x="111" y="5"/>
                  </a:cubicBezTo>
                  <a:cubicBezTo>
                    <a:pt x="37" y="5"/>
                    <a:pt x="0" y="61"/>
                    <a:pt x="37" y="171"/>
                  </a:cubicBezTo>
                  <a:cubicBezTo>
                    <a:pt x="74" y="264"/>
                    <a:pt x="203" y="411"/>
                    <a:pt x="406" y="485"/>
                  </a:cubicBezTo>
                  <a:cubicBezTo>
                    <a:pt x="493" y="507"/>
                    <a:pt x="575" y="517"/>
                    <a:pt x="647" y="517"/>
                  </a:cubicBezTo>
                  <a:cubicBezTo>
                    <a:pt x="758" y="517"/>
                    <a:pt x="848" y="493"/>
                    <a:pt x="904" y="448"/>
                  </a:cubicBezTo>
                  <a:cubicBezTo>
                    <a:pt x="996" y="393"/>
                    <a:pt x="996" y="319"/>
                    <a:pt x="941" y="282"/>
                  </a:cubicBezTo>
                  <a:cubicBezTo>
                    <a:pt x="904" y="227"/>
                    <a:pt x="812" y="208"/>
                    <a:pt x="738" y="190"/>
                  </a:cubicBezTo>
                  <a:cubicBezTo>
                    <a:pt x="664" y="171"/>
                    <a:pt x="590" y="153"/>
                    <a:pt x="535" y="134"/>
                  </a:cubicBezTo>
                  <a:cubicBezTo>
                    <a:pt x="461" y="116"/>
                    <a:pt x="387" y="79"/>
                    <a:pt x="314" y="61"/>
                  </a:cubicBezTo>
                  <a:cubicBezTo>
                    <a:pt x="253" y="31"/>
                    <a:pt x="193" y="0"/>
                    <a:pt x="143" y="0"/>
                  </a:cubicBezTo>
                  <a:close/>
                </a:path>
              </a:pathLst>
            </a:custGeom>
            <a:solidFill>
              <a:srgbClr val="1F19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91"/>
            <p:cNvSpPr/>
            <p:nvPr/>
          </p:nvSpPr>
          <p:spPr>
            <a:xfrm>
              <a:off x="5601000" y="3966425"/>
              <a:ext cx="9250" cy="8800"/>
            </a:xfrm>
            <a:custGeom>
              <a:avLst/>
              <a:gdLst/>
              <a:ahLst/>
              <a:cxnLst/>
              <a:rect l="l" t="t" r="r" b="b"/>
              <a:pathLst>
                <a:path w="370" h="352" extrusionOk="0">
                  <a:moveTo>
                    <a:pt x="203" y="1"/>
                  </a:moveTo>
                  <a:cubicBezTo>
                    <a:pt x="111" y="1"/>
                    <a:pt x="19" y="56"/>
                    <a:pt x="19" y="148"/>
                  </a:cubicBezTo>
                  <a:cubicBezTo>
                    <a:pt x="0" y="240"/>
                    <a:pt x="74" y="333"/>
                    <a:pt x="166" y="351"/>
                  </a:cubicBezTo>
                  <a:cubicBezTo>
                    <a:pt x="259" y="351"/>
                    <a:pt x="332" y="296"/>
                    <a:pt x="351" y="204"/>
                  </a:cubicBezTo>
                  <a:cubicBezTo>
                    <a:pt x="369" y="93"/>
                    <a:pt x="295" y="19"/>
                    <a:pt x="203" y="1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91"/>
            <p:cNvSpPr/>
            <p:nvPr/>
          </p:nvSpPr>
          <p:spPr>
            <a:xfrm>
              <a:off x="5556750" y="3960900"/>
              <a:ext cx="9225" cy="8775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91"/>
            <p:cNvSpPr/>
            <p:nvPr/>
          </p:nvSpPr>
          <p:spPr>
            <a:xfrm>
              <a:off x="5554900" y="3967975"/>
              <a:ext cx="10625" cy="4025"/>
            </a:xfrm>
            <a:custGeom>
              <a:avLst/>
              <a:gdLst/>
              <a:ahLst/>
              <a:cxnLst/>
              <a:rect l="l" t="t" r="r" b="b"/>
              <a:pathLst>
                <a:path w="425" h="161" extrusionOk="0">
                  <a:moveTo>
                    <a:pt x="156" y="1"/>
                  </a:moveTo>
                  <a:cubicBezTo>
                    <a:pt x="88" y="1"/>
                    <a:pt x="37" y="13"/>
                    <a:pt x="37" y="13"/>
                  </a:cubicBezTo>
                  <a:cubicBezTo>
                    <a:pt x="0" y="13"/>
                    <a:pt x="0" y="31"/>
                    <a:pt x="0" y="49"/>
                  </a:cubicBezTo>
                  <a:cubicBezTo>
                    <a:pt x="0" y="86"/>
                    <a:pt x="19" y="86"/>
                    <a:pt x="37" y="86"/>
                  </a:cubicBezTo>
                  <a:cubicBezTo>
                    <a:pt x="62" y="86"/>
                    <a:pt x="97" y="84"/>
                    <a:pt x="135" y="84"/>
                  </a:cubicBezTo>
                  <a:cubicBezTo>
                    <a:pt x="211" y="84"/>
                    <a:pt x="302" y="92"/>
                    <a:pt x="351" y="142"/>
                  </a:cubicBezTo>
                  <a:cubicBezTo>
                    <a:pt x="351" y="142"/>
                    <a:pt x="369" y="160"/>
                    <a:pt x="369" y="160"/>
                  </a:cubicBezTo>
                  <a:cubicBezTo>
                    <a:pt x="388" y="160"/>
                    <a:pt x="388" y="142"/>
                    <a:pt x="406" y="142"/>
                  </a:cubicBezTo>
                  <a:cubicBezTo>
                    <a:pt x="424" y="123"/>
                    <a:pt x="424" y="105"/>
                    <a:pt x="406" y="86"/>
                  </a:cubicBezTo>
                  <a:cubicBezTo>
                    <a:pt x="337" y="17"/>
                    <a:pt x="235" y="1"/>
                    <a:pt x="156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91"/>
            <p:cNvSpPr/>
            <p:nvPr/>
          </p:nvSpPr>
          <p:spPr>
            <a:xfrm>
              <a:off x="5599625" y="3973200"/>
              <a:ext cx="10625" cy="3850"/>
            </a:xfrm>
            <a:custGeom>
              <a:avLst/>
              <a:gdLst/>
              <a:ahLst/>
              <a:cxnLst/>
              <a:rect l="l" t="t" r="r" b="b"/>
              <a:pathLst>
                <a:path w="425" h="154" extrusionOk="0">
                  <a:moveTo>
                    <a:pt x="144" y="0"/>
                  </a:moveTo>
                  <a:cubicBezTo>
                    <a:pt x="87" y="0"/>
                    <a:pt x="44" y="6"/>
                    <a:pt x="37" y="6"/>
                  </a:cubicBezTo>
                  <a:cubicBezTo>
                    <a:pt x="18" y="6"/>
                    <a:pt x="0" y="43"/>
                    <a:pt x="18" y="62"/>
                  </a:cubicBezTo>
                  <a:cubicBezTo>
                    <a:pt x="18" y="80"/>
                    <a:pt x="37" y="99"/>
                    <a:pt x="55" y="99"/>
                  </a:cubicBezTo>
                  <a:cubicBezTo>
                    <a:pt x="80" y="90"/>
                    <a:pt x="127" y="82"/>
                    <a:pt x="178" y="82"/>
                  </a:cubicBezTo>
                  <a:cubicBezTo>
                    <a:pt x="241" y="82"/>
                    <a:pt x="310" y="95"/>
                    <a:pt x="350" y="135"/>
                  </a:cubicBezTo>
                  <a:cubicBezTo>
                    <a:pt x="369" y="154"/>
                    <a:pt x="369" y="154"/>
                    <a:pt x="387" y="154"/>
                  </a:cubicBezTo>
                  <a:cubicBezTo>
                    <a:pt x="406" y="154"/>
                    <a:pt x="406" y="154"/>
                    <a:pt x="424" y="135"/>
                  </a:cubicBezTo>
                  <a:cubicBezTo>
                    <a:pt x="424" y="117"/>
                    <a:pt x="424" y="99"/>
                    <a:pt x="424" y="80"/>
                  </a:cubicBezTo>
                  <a:cubicBezTo>
                    <a:pt x="347" y="14"/>
                    <a:pt x="229" y="0"/>
                    <a:pt x="144" y="0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91"/>
            <p:cNvSpPr/>
            <p:nvPr/>
          </p:nvSpPr>
          <p:spPr>
            <a:xfrm>
              <a:off x="5549825" y="3981650"/>
              <a:ext cx="16150" cy="12475"/>
            </a:xfrm>
            <a:custGeom>
              <a:avLst/>
              <a:gdLst/>
              <a:ahLst/>
              <a:cxnLst/>
              <a:rect l="l" t="t" r="r" b="b"/>
              <a:pathLst>
                <a:path w="646" h="499" extrusionOk="0">
                  <a:moveTo>
                    <a:pt x="74" y="0"/>
                  </a:moveTo>
                  <a:cubicBezTo>
                    <a:pt x="37" y="0"/>
                    <a:pt x="19" y="19"/>
                    <a:pt x="19" y="37"/>
                  </a:cubicBezTo>
                  <a:cubicBezTo>
                    <a:pt x="19" y="37"/>
                    <a:pt x="0" y="185"/>
                    <a:pt x="111" y="314"/>
                  </a:cubicBezTo>
                  <a:cubicBezTo>
                    <a:pt x="222" y="424"/>
                    <a:pt x="369" y="498"/>
                    <a:pt x="591" y="498"/>
                  </a:cubicBezTo>
                  <a:lnTo>
                    <a:pt x="609" y="498"/>
                  </a:lnTo>
                  <a:cubicBezTo>
                    <a:pt x="627" y="498"/>
                    <a:pt x="646" y="480"/>
                    <a:pt x="646" y="461"/>
                  </a:cubicBezTo>
                  <a:cubicBezTo>
                    <a:pt x="646" y="443"/>
                    <a:pt x="627" y="424"/>
                    <a:pt x="609" y="424"/>
                  </a:cubicBezTo>
                  <a:cubicBezTo>
                    <a:pt x="406" y="406"/>
                    <a:pt x="259" y="351"/>
                    <a:pt x="185" y="258"/>
                  </a:cubicBezTo>
                  <a:cubicBezTo>
                    <a:pt x="93" y="148"/>
                    <a:pt x="111" y="56"/>
                    <a:pt x="111" y="37"/>
                  </a:cubicBezTo>
                  <a:cubicBezTo>
                    <a:pt x="111" y="19"/>
                    <a:pt x="93" y="0"/>
                    <a:pt x="74" y="0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91"/>
            <p:cNvSpPr/>
            <p:nvPr/>
          </p:nvSpPr>
          <p:spPr>
            <a:xfrm>
              <a:off x="5517100" y="4019900"/>
              <a:ext cx="55800" cy="40600"/>
            </a:xfrm>
            <a:custGeom>
              <a:avLst/>
              <a:gdLst/>
              <a:ahLst/>
              <a:cxnLst/>
              <a:rect l="l" t="t" r="r" b="b"/>
              <a:pathLst>
                <a:path w="2232" h="1624" extrusionOk="0">
                  <a:moveTo>
                    <a:pt x="258" y="1"/>
                  </a:moveTo>
                  <a:cubicBezTo>
                    <a:pt x="258" y="1"/>
                    <a:pt x="0" y="1144"/>
                    <a:pt x="2121" y="1624"/>
                  </a:cubicBezTo>
                  <a:lnTo>
                    <a:pt x="2231" y="831"/>
                  </a:lnTo>
                  <a:cubicBezTo>
                    <a:pt x="2231" y="831"/>
                    <a:pt x="480" y="665"/>
                    <a:pt x="258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91"/>
            <p:cNvSpPr/>
            <p:nvPr/>
          </p:nvSpPr>
          <p:spPr>
            <a:xfrm>
              <a:off x="5491750" y="3949525"/>
              <a:ext cx="12450" cy="17400"/>
            </a:xfrm>
            <a:custGeom>
              <a:avLst/>
              <a:gdLst/>
              <a:ahLst/>
              <a:cxnLst/>
              <a:rect l="l" t="t" r="r" b="b"/>
              <a:pathLst>
                <a:path w="498" h="696" extrusionOk="0">
                  <a:moveTo>
                    <a:pt x="144" y="1"/>
                  </a:moveTo>
                  <a:cubicBezTo>
                    <a:pt x="126" y="1"/>
                    <a:pt x="107" y="5"/>
                    <a:pt x="92" y="13"/>
                  </a:cubicBezTo>
                  <a:cubicBezTo>
                    <a:pt x="55" y="31"/>
                    <a:pt x="55" y="87"/>
                    <a:pt x="74" y="124"/>
                  </a:cubicBezTo>
                  <a:lnTo>
                    <a:pt x="277" y="437"/>
                  </a:lnTo>
                  <a:lnTo>
                    <a:pt x="55" y="548"/>
                  </a:lnTo>
                  <a:cubicBezTo>
                    <a:pt x="18" y="566"/>
                    <a:pt x="0" y="621"/>
                    <a:pt x="18" y="658"/>
                  </a:cubicBezTo>
                  <a:cubicBezTo>
                    <a:pt x="18" y="677"/>
                    <a:pt x="55" y="695"/>
                    <a:pt x="92" y="695"/>
                  </a:cubicBezTo>
                  <a:lnTo>
                    <a:pt x="129" y="695"/>
                  </a:lnTo>
                  <a:lnTo>
                    <a:pt x="443" y="548"/>
                  </a:lnTo>
                  <a:cubicBezTo>
                    <a:pt x="461" y="529"/>
                    <a:pt x="479" y="511"/>
                    <a:pt x="479" y="492"/>
                  </a:cubicBezTo>
                  <a:cubicBezTo>
                    <a:pt x="498" y="474"/>
                    <a:pt x="479" y="437"/>
                    <a:pt x="479" y="419"/>
                  </a:cubicBezTo>
                  <a:lnTo>
                    <a:pt x="203" y="31"/>
                  </a:lnTo>
                  <a:cubicBezTo>
                    <a:pt x="192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91"/>
            <p:cNvSpPr/>
            <p:nvPr/>
          </p:nvSpPr>
          <p:spPr>
            <a:xfrm>
              <a:off x="5479300" y="3972125"/>
              <a:ext cx="23075" cy="21075"/>
            </a:xfrm>
            <a:custGeom>
              <a:avLst/>
              <a:gdLst/>
              <a:ahLst/>
              <a:cxnLst/>
              <a:rect l="l" t="t" r="r" b="b"/>
              <a:pathLst>
                <a:path w="923" h="843" extrusionOk="0">
                  <a:moveTo>
                    <a:pt x="498" y="160"/>
                  </a:moveTo>
                  <a:cubicBezTo>
                    <a:pt x="646" y="197"/>
                    <a:pt x="738" y="326"/>
                    <a:pt x="701" y="473"/>
                  </a:cubicBezTo>
                  <a:cubicBezTo>
                    <a:pt x="685" y="583"/>
                    <a:pt x="577" y="666"/>
                    <a:pt x="465" y="666"/>
                  </a:cubicBezTo>
                  <a:cubicBezTo>
                    <a:pt x="445" y="666"/>
                    <a:pt x="425" y="663"/>
                    <a:pt x="406" y="658"/>
                  </a:cubicBezTo>
                  <a:cubicBezTo>
                    <a:pt x="277" y="639"/>
                    <a:pt x="185" y="510"/>
                    <a:pt x="203" y="363"/>
                  </a:cubicBezTo>
                  <a:cubicBezTo>
                    <a:pt x="240" y="252"/>
                    <a:pt x="332" y="160"/>
                    <a:pt x="461" y="160"/>
                  </a:cubicBezTo>
                  <a:close/>
                  <a:moveTo>
                    <a:pt x="441" y="1"/>
                  </a:moveTo>
                  <a:cubicBezTo>
                    <a:pt x="254" y="1"/>
                    <a:pt x="84" y="136"/>
                    <a:pt x="37" y="326"/>
                  </a:cubicBezTo>
                  <a:cubicBezTo>
                    <a:pt x="0" y="566"/>
                    <a:pt x="148" y="787"/>
                    <a:pt x="369" y="824"/>
                  </a:cubicBezTo>
                  <a:cubicBezTo>
                    <a:pt x="406" y="842"/>
                    <a:pt x="424" y="842"/>
                    <a:pt x="461" y="842"/>
                  </a:cubicBezTo>
                  <a:cubicBezTo>
                    <a:pt x="646" y="842"/>
                    <a:pt x="830" y="695"/>
                    <a:pt x="867" y="492"/>
                  </a:cubicBezTo>
                  <a:cubicBezTo>
                    <a:pt x="922" y="271"/>
                    <a:pt x="775" y="49"/>
                    <a:pt x="535" y="12"/>
                  </a:cubicBezTo>
                  <a:cubicBezTo>
                    <a:pt x="503" y="5"/>
                    <a:pt x="472" y="1"/>
                    <a:pt x="441" y="1"/>
                  </a:cubicBezTo>
                  <a:close/>
                </a:path>
              </a:pathLst>
            </a:custGeom>
            <a:solidFill>
              <a:srgbClr val="F3F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91"/>
            <p:cNvSpPr/>
            <p:nvPr/>
          </p:nvSpPr>
          <p:spPr>
            <a:xfrm>
              <a:off x="5596375" y="4101050"/>
              <a:ext cx="61350" cy="114800"/>
            </a:xfrm>
            <a:custGeom>
              <a:avLst/>
              <a:gdLst/>
              <a:ahLst/>
              <a:cxnLst/>
              <a:rect l="l" t="t" r="r" b="b"/>
              <a:pathLst>
                <a:path w="2454" h="4592" extrusionOk="0">
                  <a:moveTo>
                    <a:pt x="425" y="0"/>
                  </a:moveTo>
                  <a:cubicBezTo>
                    <a:pt x="185" y="0"/>
                    <a:pt x="1" y="185"/>
                    <a:pt x="1" y="424"/>
                  </a:cubicBezTo>
                  <a:lnTo>
                    <a:pt x="1" y="4168"/>
                  </a:lnTo>
                  <a:cubicBezTo>
                    <a:pt x="1" y="4407"/>
                    <a:pt x="185" y="4592"/>
                    <a:pt x="425" y="4592"/>
                  </a:cubicBezTo>
                  <a:lnTo>
                    <a:pt x="2029" y="4592"/>
                  </a:lnTo>
                  <a:cubicBezTo>
                    <a:pt x="2269" y="4592"/>
                    <a:pt x="2454" y="4407"/>
                    <a:pt x="2454" y="4168"/>
                  </a:cubicBezTo>
                  <a:lnTo>
                    <a:pt x="2454" y="424"/>
                  </a:lnTo>
                  <a:cubicBezTo>
                    <a:pt x="2454" y="185"/>
                    <a:pt x="2269" y="0"/>
                    <a:pt x="2029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91"/>
            <p:cNvSpPr/>
            <p:nvPr/>
          </p:nvSpPr>
          <p:spPr>
            <a:xfrm>
              <a:off x="5435950" y="4220900"/>
              <a:ext cx="38750" cy="15250"/>
            </a:xfrm>
            <a:custGeom>
              <a:avLst/>
              <a:gdLst/>
              <a:ahLst/>
              <a:cxnLst/>
              <a:rect l="l" t="t" r="r" b="b"/>
              <a:pathLst>
                <a:path w="1550" h="610" extrusionOk="0">
                  <a:moveTo>
                    <a:pt x="1550" y="1"/>
                  </a:moveTo>
                  <a:lnTo>
                    <a:pt x="1" y="609"/>
                  </a:lnTo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91"/>
            <p:cNvSpPr/>
            <p:nvPr/>
          </p:nvSpPr>
          <p:spPr>
            <a:xfrm>
              <a:off x="5434575" y="4219975"/>
              <a:ext cx="41050" cy="17100"/>
            </a:xfrm>
            <a:custGeom>
              <a:avLst/>
              <a:gdLst/>
              <a:ahLst/>
              <a:cxnLst/>
              <a:rect l="l" t="t" r="r" b="b"/>
              <a:pathLst>
                <a:path w="1642" h="684" extrusionOk="0">
                  <a:moveTo>
                    <a:pt x="1586" y="1"/>
                  </a:moveTo>
                  <a:lnTo>
                    <a:pt x="37" y="609"/>
                  </a:lnTo>
                  <a:cubicBezTo>
                    <a:pt x="19" y="609"/>
                    <a:pt x="0" y="628"/>
                    <a:pt x="19" y="665"/>
                  </a:cubicBezTo>
                  <a:cubicBezTo>
                    <a:pt x="19" y="665"/>
                    <a:pt x="37" y="683"/>
                    <a:pt x="56" y="683"/>
                  </a:cubicBezTo>
                  <a:lnTo>
                    <a:pt x="1623" y="75"/>
                  </a:lnTo>
                  <a:cubicBezTo>
                    <a:pt x="1642" y="75"/>
                    <a:pt x="1642" y="56"/>
                    <a:pt x="1642" y="19"/>
                  </a:cubicBezTo>
                  <a:cubicBezTo>
                    <a:pt x="1642" y="1"/>
                    <a:pt x="1605" y="1"/>
                    <a:pt x="1586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91"/>
            <p:cNvSpPr/>
            <p:nvPr/>
          </p:nvSpPr>
          <p:spPr>
            <a:xfrm>
              <a:off x="5642950" y="4168800"/>
              <a:ext cx="1875" cy="1425"/>
            </a:xfrm>
            <a:custGeom>
              <a:avLst/>
              <a:gdLst/>
              <a:ahLst/>
              <a:cxnLst/>
              <a:rect l="l" t="t" r="r" b="b"/>
              <a:pathLst>
                <a:path w="75" h="57" extrusionOk="0">
                  <a:moveTo>
                    <a:pt x="74" y="1"/>
                  </a:moveTo>
                  <a:cubicBezTo>
                    <a:pt x="56" y="19"/>
                    <a:pt x="19" y="38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9" y="38"/>
                    <a:pt x="56" y="19"/>
                    <a:pt x="74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91"/>
            <p:cNvSpPr/>
            <p:nvPr/>
          </p:nvSpPr>
          <p:spPr>
            <a:xfrm>
              <a:off x="5373250" y="4139700"/>
              <a:ext cx="279875" cy="181825"/>
            </a:xfrm>
            <a:custGeom>
              <a:avLst/>
              <a:gdLst/>
              <a:ahLst/>
              <a:cxnLst/>
              <a:rect l="l" t="t" r="r" b="b"/>
              <a:pathLst>
                <a:path w="11195" h="7273" extrusionOk="0">
                  <a:moveTo>
                    <a:pt x="10249" y="1"/>
                  </a:moveTo>
                  <a:cubicBezTo>
                    <a:pt x="9977" y="1"/>
                    <a:pt x="9647" y="280"/>
                    <a:pt x="9405" y="446"/>
                  </a:cubicBezTo>
                  <a:cubicBezTo>
                    <a:pt x="9239" y="575"/>
                    <a:pt x="9203" y="593"/>
                    <a:pt x="9073" y="704"/>
                  </a:cubicBezTo>
                  <a:cubicBezTo>
                    <a:pt x="9037" y="556"/>
                    <a:pt x="8981" y="390"/>
                    <a:pt x="8926" y="206"/>
                  </a:cubicBezTo>
                  <a:cubicBezTo>
                    <a:pt x="8908" y="132"/>
                    <a:pt x="8871" y="77"/>
                    <a:pt x="8815" y="59"/>
                  </a:cubicBezTo>
                  <a:cubicBezTo>
                    <a:pt x="8800" y="51"/>
                    <a:pt x="8782" y="46"/>
                    <a:pt x="8761" y="46"/>
                  </a:cubicBezTo>
                  <a:cubicBezTo>
                    <a:pt x="8733" y="46"/>
                    <a:pt x="8700" y="55"/>
                    <a:pt x="8668" y="77"/>
                  </a:cubicBezTo>
                  <a:cubicBezTo>
                    <a:pt x="8631" y="95"/>
                    <a:pt x="8612" y="151"/>
                    <a:pt x="8576" y="188"/>
                  </a:cubicBezTo>
                  <a:cubicBezTo>
                    <a:pt x="8299" y="556"/>
                    <a:pt x="7727" y="1755"/>
                    <a:pt x="7727" y="1755"/>
                  </a:cubicBezTo>
                  <a:cubicBezTo>
                    <a:pt x="7727" y="1792"/>
                    <a:pt x="7709" y="1829"/>
                    <a:pt x="7690" y="1866"/>
                  </a:cubicBezTo>
                  <a:cubicBezTo>
                    <a:pt x="6713" y="2198"/>
                    <a:pt x="3541" y="3470"/>
                    <a:pt x="3541" y="3470"/>
                  </a:cubicBezTo>
                  <a:lnTo>
                    <a:pt x="3431" y="2419"/>
                  </a:lnTo>
                  <a:lnTo>
                    <a:pt x="1" y="2179"/>
                  </a:lnTo>
                  <a:lnTo>
                    <a:pt x="1" y="2179"/>
                  </a:lnTo>
                  <a:cubicBezTo>
                    <a:pt x="1" y="2179"/>
                    <a:pt x="56" y="4060"/>
                    <a:pt x="185" y="4687"/>
                  </a:cubicBezTo>
                  <a:cubicBezTo>
                    <a:pt x="222" y="4908"/>
                    <a:pt x="296" y="5203"/>
                    <a:pt x="370" y="5517"/>
                  </a:cubicBezTo>
                  <a:cubicBezTo>
                    <a:pt x="628" y="6531"/>
                    <a:pt x="1495" y="7195"/>
                    <a:pt x="2453" y="7269"/>
                  </a:cubicBezTo>
                  <a:cubicBezTo>
                    <a:pt x="2496" y="7271"/>
                    <a:pt x="2539" y="7272"/>
                    <a:pt x="2582" y="7272"/>
                  </a:cubicBezTo>
                  <a:cubicBezTo>
                    <a:pt x="2893" y="7272"/>
                    <a:pt x="3215" y="7212"/>
                    <a:pt x="3523" y="7066"/>
                  </a:cubicBezTo>
                  <a:cubicBezTo>
                    <a:pt x="4058" y="6845"/>
                    <a:pt x="8115" y="4466"/>
                    <a:pt x="8668" y="4005"/>
                  </a:cubicBezTo>
                  <a:lnTo>
                    <a:pt x="8926" y="3949"/>
                  </a:lnTo>
                  <a:cubicBezTo>
                    <a:pt x="9258" y="3876"/>
                    <a:pt x="9498" y="3691"/>
                    <a:pt x="9737" y="3470"/>
                  </a:cubicBezTo>
                  <a:cubicBezTo>
                    <a:pt x="10069" y="3157"/>
                    <a:pt x="10401" y="2843"/>
                    <a:pt x="10752" y="2530"/>
                  </a:cubicBezTo>
                  <a:cubicBezTo>
                    <a:pt x="10986" y="2331"/>
                    <a:pt x="10991" y="1920"/>
                    <a:pt x="10766" y="1920"/>
                  </a:cubicBezTo>
                  <a:cubicBezTo>
                    <a:pt x="10762" y="1920"/>
                    <a:pt x="10757" y="1921"/>
                    <a:pt x="10752" y="1921"/>
                  </a:cubicBezTo>
                  <a:cubicBezTo>
                    <a:pt x="10973" y="1829"/>
                    <a:pt x="11194" y="1626"/>
                    <a:pt x="11028" y="1349"/>
                  </a:cubicBezTo>
                  <a:cubicBezTo>
                    <a:pt x="10984" y="1247"/>
                    <a:pt x="10917" y="1214"/>
                    <a:pt x="10845" y="1214"/>
                  </a:cubicBezTo>
                  <a:cubicBezTo>
                    <a:pt x="10827" y="1214"/>
                    <a:pt x="10808" y="1216"/>
                    <a:pt x="10788" y="1220"/>
                  </a:cubicBezTo>
                  <a:cubicBezTo>
                    <a:pt x="10763" y="1220"/>
                    <a:pt x="10738" y="1220"/>
                    <a:pt x="10719" y="1226"/>
                  </a:cubicBezTo>
                  <a:lnTo>
                    <a:pt x="10719" y="1226"/>
                  </a:lnTo>
                  <a:cubicBezTo>
                    <a:pt x="10913" y="1117"/>
                    <a:pt x="11079" y="972"/>
                    <a:pt x="10973" y="759"/>
                  </a:cubicBezTo>
                  <a:cubicBezTo>
                    <a:pt x="10917" y="591"/>
                    <a:pt x="10807" y="532"/>
                    <a:pt x="10679" y="532"/>
                  </a:cubicBezTo>
                  <a:cubicBezTo>
                    <a:pt x="10596" y="532"/>
                    <a:pt x="10507" y="557"/>
                    <a:pt x="10420" y="593"/>
                  </a:cubicBezTo>
                  <a:cubicBezTo>
                    <a:pt x="10567" y="501"/>
                    <a:pt x="10659" y="390"/>
                    <a:pt x="10567" y="206"/>
                  </a:cubicBezTo>
                  <a:cubicBezTo>
                    <a:pt x="10481" y="57"/>
                    <a:pt x="10371" y="1"/>
                    <a:pt x="10249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91"/>
            <p:cNvSpPr/>
            <p:nvPr/>
          </p:nvSpPr>
          <p:spPr>
            <a:xfrm>
              <a:off x="5579325" y="4149900"/>
              <a:ext cx="20775" cy="25850"/>
            </a:xfrm>
            <a:custGeom>
              <a:avLst/>
              <a:gdLst/>
              <a:ahLst/>
              <a:cxnLst/>
              <a:rect l="l" t="t" r="r" b="b"/>
              <a:pathLst>
                <a:path w="831" h="1034" extrusionOk="0">
                  <a:moveTo>
                    <a:pt x="757" y="1"/>
                  </a:moveTo>
                  <a:cubicBezTo>
                    <a:pt x="609" y="112"/>
                    <a:pt x="1" y="1034"/>
                    <a:pt x="1" y="1034"/>
                  </a:cubicBezTo>
                  <a:lnTo>
                    <a:pt x="830" y="296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91"/>
            <p:cNvSpPr/>
            <p:nvPr/>
          </p:nvSpPr>
          <p:spPr>
            <a:xfrm>
              <a:off x="5620350" y="4154050"/>
              <a:ext cx="14325" cy="9250"/>
            </a:xfrm>
            <a:custGeom>
              <a:avLst/>
              <a:gdLst/>
              <a:ahLst/>
              <a:cxnLst/>
              <a:rect l="l" t="t" r="r" b="b"/>
              <a:pathLst>
                <a:path w="573" h="370" extrusionOk="0">
                  <a:moveTo>
                    <a:pt x="1" y="370"/>
                  </a:moveTo>
                  <a:lnTo>
                    <a:pt x="572" y="1"/>
                  </a:lnTo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91"/>
            <p:cNvSpPr/>
            <p:nvPr/>
          </p:nvSpPr>
          <p:spPr>
            <a:xfrm>
              <a:off x="5618975" y="4152950"/>
              <a:ext cx="17075" cy="11275"/>
            </a:xfrm>
            <a:custGeom>
              <a:avLst/>
              <a:gdLst/>
              <a:ahLst/>
              <a:cxnLst/>
              <a:rect l="l" t="t" r="r" b="b"/>
              <a:pathLst>
                <a:path w="683" h="451" extrusionOk="0">
                  <a:moveTo>
                    <a:pt x="629" y="0"/>
                  </a:moveTo>
                  <a:cubicBezTo>
                    <a:pt x="621" y="0"/>
                    <a:pt x="614" y="3"/>
                    <a:pt x="609" y="8"/>
                  </a:cubicBezTo>
                  <a:lnTo>
                    <a:pt x="37" y="377"/>
                  </a:lnTo>
                  <a:cubicBezTo>
                    <a:pt x="19" y="377"/>
                    <a:pt x="1" y="414"/>
                    <a:pt x="19" y="432"/>
                  </a:cubicBezTo>
                  <a:cubicBezTo>
                    <a:pt x="19" y="432"/>
                    <a:pt x="37" y="451"/>
                    <a:pt x="56" y="451"/>
                  </a:cubicBezTo>
                  <a:cubicBezTo>
                    <a:pt x="56" y="451"/>
                    <a:pt x="74" y="451"/>
                    <a:pt x="74" y="432"/>
                  </a:cubicBezTo>
                  <a:lnTo>
                    <a:pt x="646" y="82"/>
                  </a:lnTo>
                  <a:cubicBezTo>
                    <a:pt x="683" y="63"/>
                    <a:pt x="683" y="45"/>
                    <a:pt x="664" y="26"/>
                  </a:cubicBezTo>
                  <a:cubicBezTo>
                    <a:pt x="664" y="13"/>
                    <a:pt x="646" y="0"/>
                    <a:pt x="629" y="0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91"/>
            <p:cNvSpPr/>
            <p:nvPr/>
          </p:nvSpPr>
          <p:spPr>
            <a:xfrm>
              <a:off x="5627725" y="4170650"/>
              <a:ext cx="12950" cy="6475"/>
            </a:xfrm>
            <a:custGeom>
              <a:avLst/>
              <a:gdLst/>
              <a:ahLst/>
              <a:cxnLst/>
              <a:rect l="l" t="t" r="r" b="b"/>
              <a:pathLst>
                <a:path w="518" h="259" extrusionOk="0">
                  <a:moveTo>
                    <a:pt x="1" y="259"/>
                  </a:moveTo>
                  <a:lnTo>
                    <a:pt x="517" y="1"/>
                  </a:lnTo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91"/>
            <p:cNvSpPr/>
            <p:nvPr/>
          </p:nvSpPr>
          <p:spPr>
            <a:xfrm>
              <a:off x="5626350" y="4169550"/>
              <a:ext cx="15250" cy="8500"/>
            </a:xfrm>
            <a:custGeom>
              <a:avLst/>
              <a:gdLst/>
              <a:ahLst/>
              <a:cxnLst/>
              <a:rect l="l" t="t" r="r" b="b"/>
              <a:pathLst>
                <a:path w="610" h="340" extrusionOk="0">
                  <a:moveTo>
                    <a:pt x="563" y="0"/>
                  </a:moveTo>
                  <a:cubicBezTo>
                    <a:pt x="555" y="0"/>
                    <a:pt x="546" y="2"/>
                    <a:pt x="535" y="8"/>
                  </a:cubicBezTo>
                  <a:lnTo>
                    <a:pt x="37" y="266"/>
                  </a:lnTo>
                  <a:cubicBezTo>
                    <a:pt x="19" y="266"/>
                    <a:pt x="1" y="303"/>
                    <a:pt x="19" y="321"/>
                  </a:cubicBezTo>
                  <a:cubicBezTo>
                    <a:pt x="19" y="340"/>
                    <a:pt x="37" y="340"/>
                    <a:pt x="56" y="340"/>
                  </a:cubicBezTo>
                  <a:lnTo>
                    <a:pt x="74" y="340"/>
                  </a:lnTo>
                  <a:lnTo>
                    <a:pt x="591" y="82"/>
                  </a:lnTo>
                  <a:cubicBezTo>
                    <a:pt x="609" y="63"/>
                    <a:pt x="609" y="45"/>
                    <a:pt x="591" y="26"/>
                  </a:cubicBezTo>
                  <a:cubicBezTo>
                    <a:pt x="591" y="13"/>
                    <a:pt x="581" y="0"/>
                    <a:pt x="563" y="0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91"/>
            <p:cNvSpPr/>
            <p:nvPr/>
          </p:nvSpPr>
          <p:spPr>
            <a:xfrm>
              <a:off x="5630050" y="4187725"/>
              <a:ext cx="12925" cy="6000"/>
            </a:xfrm>
            <a:custGeom>
              <a:avLst/>
              <a:gdLst/>
              <a:ahLst/>
              <a:cxnLst/>
              <a:rect l="l" t="t" r="r" b="b"/>
              <a:pathLst>
                <a:path w="517" h="240" extrusionOk="0">
                  <a:moveTo>
                    <a:pt x="0" y="240"/>
                  </a:moveTo>
                  <a:lnTo>
                    <a:pt x="516" y="0"/>
                  </a:lnTo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91"/>
            <p:cNvSpPr/>
            <p:nvPr/>
          </p:nvSpPr>
          <p:spPr>
            <a:xfrm>
              <a:off x="5629125" y="4186800"/>
              <a:ext cx="14775" cy="7850"/>
            </a:xfrm>
            <a:custGeom>
              <a:avLst/>
              <a:gdLst/>
              <a:ahLst/>
              <a:cxnLst/>
              <a:rect l="l" t="t" r="r" b="b"/>
              <a:pathLst>
                <a:path w="591" h="314" extrusionOk="0">
                  <a:moveTo>
                    <a:pt x="535" y="0"/>
                  </a:moveTo>
                  <a:lnTo>
                    <a:pt x="37" y="240"/>
                  </a:lnTo>
                  <a:cubicBezTo>
                    <a:pt x="0" y="258"/>
                    <a:pt x="0" y="277"/>
                    <a:pt x="0" y="295"/>
                  </a:cubicBezTo>
                  <a:cubicBezTo>
                    <a:pt x="19" y="314"/>
                    <a:pt x="37" y="314"/>
                    <a:pt x="37" y="314"/>
                  </a:cubicBezTo>
                  <a:lnTo>
                    <a:pt x="56" y="314"/>
                  </a:lnTo>
                  <a:lnTo>
                    <a:pt x="572" y="74"/>
                  </a:lnTo>
                  <a:cubicBezTo>
                    <a:pt x="590" y="74"/>
                    <a:pt x="590" y="55"/>
                    <a:pt x="590" y="19"/>
                  </a:cubicBezTo>
                  <a:cubicBezTo>
                    <a:pt x="572" y="0"/>
                    <a:pt x="553" y="0"/>
                    <a:pt x="535" y="0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03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9" grpId="0"/>
      <p:bldP spid="446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B5746C-AACC-654F-C34D-17D225B5A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627" y="3283005"/>
            <a:ext cx="2466018" cy="1036410"/>
          </a:xfrm>
          <a:prstGeom prst="rect">
            <a:avLst/>
          </a:prstGeom>
        </p:spPr>
      </p:pic>
      <p:grpSp>
        <p:nvGrpSpPr>
          <p:cNvPr id="4993" name="Google Shape;4993;p111"/>
          <p:cNvGrpSpPr/>
          <p:nvPr/>
        </p:nvGrpSpPr>
        <p:grpSpPr>
          <a:xfrm>
            <a:off x="358967" y="1347001"/>
            <a:ext cx="4417139" cy="4087652"/>
            <a:chOff x="477338" y="2024919"/>
            <a:chExt cx="4417139" cy="4087652"/>
          </a:xfrm>
        </p:grpSpPr>
        <p:grpSp>
          <p:nvGrpSpPr>
            <p:cNvPr id="4994" name="Google Shape;4994;p111"/>
            <p:cNvGrpSpPr/>
            <p:nvPr/>
          </p:nvGrpSpPr>
          <p:grpSpPr>
            <a:xfrm>
              <a:off x="477338" y="2024919"/>
              <a:ext cx="4417139" cy="4087652"/>
              <a:chOff x="1576575" y="1216150"/>
              <a:chExt cx="4585900" cy="4243825"/>
            </a:xfrm>
          </p:grpSpPr>
          <p:sp>
            <p:nvSpPr>
              <p:cNvPr id="4995" name="Google Shape;4995;p111"/>
              <p:cNvSpPr/>
              <p:nvPr/>
            </p:nvSpPr>
            <p:spPr>
              <a:xfrm>
                <a:off x="4733875" y="3568325"/>
                <a:ext cx="1177350" cy="1891025"/>
              </a:xfrm>
              <a:custGeom>
                <a:avLst/>
                <a:gdLst/>
                <a:ahLst/>
                <a:cxnLst/>
                <a:rect l="l" t="t" r="r" b="b"/>
                <a:pathLst>
                  <a:path w="47094" h="75641" extrusionOk="0">
                    <a:moveTo>
                      <a:pt x="7043" y="1"/>
                    </a:moveTo>
                    <a:cubicBezTo>
                      <a:pt x="7043" y="1"/>
                      <a:pt x="3308" y="32658"/>
                      <a:pt x="2155" y="40327"/>
                    </a:cubicBezTo>
                    <a:cubicBezTo>
                      <a:pt x="1003" y="47996"/>
                      <a:pt x="0" y="75640"/>
                      <a:pt x="0" y="75640"/>
                    </a:cubicBezTo>
                    <a:lnTo>
                      <a:pt x="19449" y="75640"/>
                    </a:lnTo>
                    <a:cubicBezTo>
                      <a:pt x="19449" y="75640"/>
                      <a:pt x="21629" y="38798"/>
                      <a:pt x="26416" y="24387"/>
                    </a:cubicBezTo>
                    <a:cubicBezTo>
                      <a:pt x="26416" y="24387"/>
                      <a:pt x="26542" y="66818"/>
                      <a:pt x="27694" y="75640"/>
                    </a:cubicBezTo>
                    <a:lnTo>
                      <a:pt x="47093" y="75640"/>
                    </a:lnTo>
                    <a:cubicBezTo>
                      <a:pt x="47093" y="75640"/>
                      <a:pt x="46842" y="23434"/>
                      <a:pt x="46066" y="15941"/>
                    </a:cubicBezTo>
                    <a:cubicBezTo>
                      <a:pt x="45289" y="8447"/>
                      <a:pt x="43835" y="1"/>
                      <a:pt x="438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6" name="Google Shape;4996;p111"/>
              <p:cNvSpPr/>
              <p:nvPr/>
            </p:nvSpPr>
            <p:spPr>
              <a:xfrm>
                <a:off x="5301525" y="4029475"/>
                <a:ext cx="92775" cy="148525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594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6" y="552"/>
                      <a:pt x="402" y="1104"/>
                      <a:pt x="653" y="1630"/>
                    </a:cubicBezTo>
                    <a:cubicBezTo>
                      <a:pt x="903" y="2181"/>
                      <a:pt x="1179" y="2683"/>
                      <a:pt x="1480" y="3209"/>
                    </a:cubicBezTo>
                    <a:cubicBezTo>
                      <a:pt x="1780" y="3710"/>
                      <a:pt x="2106" y="4212"/>
                      <a:pt x="2482" y="4663"/>
                    </a:cubicBezTo>
                    <a:cubicBezTo>
                      <a:pt x="2833" y="5139"/>
                      <a:pt x="3234" y="5590"/>
                      <a:pt x="3710" y="5941"/>
                    </a:cubicBezTo>
                    <a:cubicBezTo>
                      <a:pt x="3384" y="5440"/>
                      <a:pt x="3109" y="4938"/>
                      <a:pt x="2808" y="4437"/>
                    </a:cubicBezTo>
                    <a:lnTo>
                      <a:pt x="1931" y="2933"/>
                    </a:lnTo>
                    <a:cubicBezTo>
                      <a:pt x="1329" y="1931"/>
                      <a:pt x="728" y="95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7" name="Google Shape;4997;p111"/>
              <p:cNvSpPr/>
              <p:nvPr/>
            </p:nvSpPr>
            <p:spPr>
              <a:xfrm>
                <a:off x="5786500" y="3573350"/>
                <a:ext cx="76475" cy="188600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75440" fill="none" extrusionOk="0">
                    <a:moveTo>
                      <a:pt x="1" y="0"/>
                    </a:moveTo>
                    <a:cubicBezTo>
                      <a:pt x="1" y="0"/>
                      <a:pt x="2306" y="12106"/>
                      <a:pt x="2306" y="15940"/>
                    </a:cubicBezTo>
                    <a:cubicBezTo>
                      <a:pt x="2306" y="19775"/>
                      <a:pt x="3058" y="75439"/>
                      <a:pt x="3058" y="75439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8" name="Google Shape;4998;p111"/>
              <p:cNvSpPr/>
              <p:nvPr/>
            </p:nvSpPr>
            <p:spPr>
              <a:xfrm>
                <a:off x="5728850" y="3573350"/>
                <a:ext cx="115325" cy="422325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16893" fill="none" extrusionOk="0">
                    <a:moveTo>
                      <a:pt x="1" y="0"/>
                    </a:moveTo>
                    <a:cubicBezTo>
                      <a:pt x="1" y="0"/>
                      <a:pt x="1354" y="16893"/>
                      <a:pt x="4612" y="16893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9" name="Google Shape;4999;p111"/>
              <p:cNvSpPr/>
              <p:nvPr/>
            </p:nvSpPr>
            <p:spPr>
              <a:xfrm>
                <a:off x="4852275" y="3573350"/>
                <a:ext cx="109050" cy="42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6893" fill="none" extrusionOk="0">
                    <a:moveTo>
                      <a:pt x="4337" y="0"/>
                    </a:moveTo>
                    <a:cubicBezTo>
                      <a:pt x="4337" y="0"/>
                      <a:pt x="4362" y="15940"/>
                      <a:pt x="1" y="16893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0" name="Google Shape;5000;p111"/>
              <p:cNvSpPr/>
              <p:nvPr/>
            </p:nvSpPr>
            <p:spPr>
              <a:xfrm>
                <a:off x="5196275" y="4140400"/>
                <a:ext cx="169200" cy="1318950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52758" fill="none" extrusionOk="0">
                    <a:moveTo>
                      <a:pt x="6767" y="0"/>
                    </a:moveTo>
                    <a:cubicBezTo>
                      <a:pt x="6767" y="0"/>
                      <a:pt x="3835" y="13033"/>
                      <a:pt x="2682" y="23384"/>
                    </a:cubicBezTo>
                    <a:cubicBezTo>
                      <a:pt x="1529" y="33760"/>
                      <a:pt x="0" y="52757"/>
                      <a:pt x="0" y="52757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1" name="Google Shape;5001;p111"/>
              <p:cNvSpPr/>
              <p:nvPr/>
            </p:nvSpPr>
            <p:spPr>
              <a:xfrm>
                <a:off x="5140500" y="1859675"/>
                <a:ext cx="408550" cy="463675"/>
              </a:xfrm>
              <a:custGeom>
                <a:avLst/>
                <a:gdLst/>
                <a:ahLst/>
                <a:cxnLst/>
                <a:rect l="l" t="t" r="r" b="b"/>
                <a:pathLst>
                  <a:path w="16342" h="18547" extrusionOk="0">
                    <a:moveTo>
                      <a:pt x="1003" y="1"/>
                    </a:moveTo>
                    <a:lnTo>
                      <a:pt x="1" y="15765"/>
                    </a:lnTo>
                    <a:cubicBezTo>
                      <a:pt x="1" y="15765"/>
                      <a:pt x="2758" y="18547"/>
                      <a:pt x="7520" y="18547"/>
                    </a:cubicBezTo>
                    <a:cubicBezTo>
                      <a:pt x="12307" y="18547"/>
                      <a:pt x="16342" y="13635"/>
                      <a:pt x="16342" y="13635"/>
                    </a:cubicBezTo>
                    <a:lnTo>
                      <a:pt x="13259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2" name="Google Shape;5002;p111"/>
              <p:cNvSpPr/>
              <p:nvPr/>
            </p:nvSpPr>
            <p:spPr>
              <a:xfrm>
                <a:off x="5154925" y="1859675"/>
                <a:ext cx="345875" cy="211175"/>
              </a:xfrm>
              <a:custGeom>
                <a:avLst/>
                <a:gdLst/>
                <a:ahLst/>
                <a:cxnLst/>
                <a:rect l="l" t="t" r="r" b="b"/>
                <a:pathLst>
                  <a:path w="13835" h="8447" extrusionOk="0">
                    <a:moveTo>
                      <a:pt x="426" y="1"/>
                    </a:moveTo>
                    <a:lnTo>
                      <a:pt x="0" y="6617"/>
                    </a:lnTo>
                    <a:cubicBezTo>
                      <a:pt x="1363" y="7504"/>
                      <a:pt x="3267" y="8447"/>
                      <a:pt x="5229" y="8447"/>
                    </a:cubicBezTo>
                    <a:cubicBezTo>
                      <a:pt x="5540" y="8447"/>
                      <a:pt x="5853" y="8423"/>
                      <a:pt x="6166" y="8371"/>
                    </a:cubicBezTo>
                    <a:cubicBezTo>
                      <a:pt x="8647" y="7945"/>
                      <a:pt x="11830" y="6291"/>
                      <a:pt x="13835" y="5113"/>
                    </a:cubicBezTo>
                    <a:lnTo>
                      <a:pt x="12682" y="1"/>
                    </a:ln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3" name="Google Shape;5003;p111"/>
              <p:cNvSpPr/>
              <p:nvPr/>
            </p:nvSpPr>
            <p:spPr>
              <a:xfrm>
                <a:off x="4968825" y="1630675"/>
                <a:ext cx="123450" cy="2111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8446" extrusionOk="0">
                    <a:moveTo>
                      <a:pt x="1991" y="0"/>
                    </a:moveTo>
                    <a:cubicBezTo>
                      <a:pt x="1937" y="0"/>
                      <a:pt x="1884" y="4"/>
                      <a:pt x="1830" y="13"/>
                    </a:cubicBezTo>
                    <a:cubicBezTo>
                      <a:pt x="652" y="188"/>
                      <a:pt x="1" y="2218"/>
                      <a:pt x="352" y="4549"/>
                    </a:cubicBezTo>
                    <a:cubicBezTo>
                      <a:pt x="686" y="6748"/>
                      <a:pt x="1819" y="8446"/>
                      <a:pt x="2923" y="8446"/>
                    </a:cubicBezTo>
                    <a:cubicBezTo>
                      <a:pt x="2977" y="8446"/>
                      <a:pt x="3030" y="8442"/>
                      <a:pt x="3083" y="8434"/>
                    </a:cubicBezTo>
                    <a:cubicBezTo>
                      <a:pt x="4261" y="8258"/>
                      <a:pt x="4938" y="6228"/>
                      <a:pt x="4587" y="3897"/>
                    </a:cubicBezTo>
                    <a:cubicBezTo>
                      <a:pt x="4252" y="1698"/>
                      <a:pt x="3097" y="0"/>
                      <a:pt x="1991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4" name="Google Shape;5004;p111"/>
              <p:cNvSpPr/>
              <p:nvPr/>
            </p:nvSpPr>
            <p:spPr>
              <a:xfrm>
                <a:off x="5000800" y="1692375"/>
                <a:ext cx="47000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5042" extrusionOk="0">
                    <a:moveTo>
                      <a:pt x="902" y="1"/>
                    </a:moveTo>
                    <a:cubicBezTo>
                      <a:pt x="276" y="1"/>
                      <a:pt x="50" y="602"/>
                      <a:pt x="25" y="828"/>
                    </a:cubicBezTo>
                    <a:cubicBezTo>
                      <a:pt x="0" y="1075"/>
                      <a:pt x="754" y="5041"/>
                      <a:pt x="1279" y="5041"/>
                    </a:cubicBezTo>
                    <a:cubicBezTo>
                      <a:pt x="1287" y="5041"/>
                      <a:pt x="1295" y="5040"/>
                      <a:pt x="1303" y="5038"/>
                    </a:cubicBezTo>
                    <a:cubicBezTo>
                      <a:pt x="1829" y="4913"/>
                      <a:pt x="777" y="2206"/>
                      <a:pt x="1078" y="2131"/>
                    </a:cubicBezTo>
                    <a:cubicBezTo>
                      <a:pt x="1378" y="2056"/>
                      <a:pt x="1829" y="1780"/>
                      <a:pt x="1854" y="1204"/>
                    </a:cubicBezTo>
                    <a:cubicBezTo>
                      <a:pt x="1880" y="853"/>
                      <a:pt x="1654" y="502"/>
                      <a:pt x="1479" y="276"/>
                    </a:cubicBezTo>
                    <a:cubicBezTo>
                      <a:pt x="1328" y="101"/>
                      <a:pt x="112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5" name="Google Shape;5005;p111"/>
              <p:cNvSpPr/>
              <p:nvPr/>
            </p:nvSpPr>
            <p:spPr>
              <a:xfrm>
                <a:off x="4997650" y="1329600"/>
                <a:ext cx="640825" cy="688450"/>
              </a:xfrm>
              <a:custGeom>
                <a:avLst/>
                <a:gdLst/>
                <a:ahLst/>
                <a:cxnLst/>
                <a:rect l="l" t="t" r="r" b="b"/>
                <a:pathLst>
                  <a:path w="25633" h="27538" extrusionOk="0">
                    <a:moveTo>
                      <a:pt x="13184" y="0"/>
                    </a:moveTo>
                    <a:cubicBezTo>
                      <a:pt x="4813" y="0"/>
                      <a:pt x="1680" y="3910"/>
                      <a:pt x="1404" y="5990"/>
                    </a:cubicBezTo>
                    <a:cubicBezTo>
                      <a:pt x="1404" y="5990"/>
                      <a:pt x="1" y="14737"/>
                      <a:pt x="1404" y="19399"/>
                    </a:cubicBezTo>
                    <a:cubicBezTo>
                      <a:pt x="2750" y="23791"/>
                      <a:pt x="8144" y="27537"/>
                      <a:pt x="11615" y="27537"/>
                    </a:cubicBezTo>
                    <a:cubicBezTo>
                      <a:pt x="11828" y="27537"/>
                      <a:pt x="12034" y="27523"/>
                      <a:pt x="12231" y="27494"/>
                    </a:cubicBezTo>
                    <a:cubicBezTo>
                      <a:pt x="15640" y="26993"/>
                      <a:pt x="20727" y="22983"/>
                      <a:pt x="22156" y="19324"/>
                    </a:cubicBezTo>
                    <a:cubicBezTo>
                      <a:pt x="23560" y="15665"/>
                      <a:pt x="25489" y="17319"/>
                      <a:pt x="25565" y="13334"/>
                    </a:cubicBezTo>
                    <a:cubicBezTo>
                      <a:pt x="25633" y="9707"/>
                      <a:pt x="24348" y="8274"/>
                      <a:pt x="22618" y="8274"/>
                    </a:cubicBezTo>
                    <a:cubicBezTo>
                      <a:pt x="22435" y="8274"/>
                      <a:pt x="22248" y="8290"/>
                      <a:pt x="22056" y="8321"/>
                    </a:cubicBezTo>
                    <a:cubicBezTo>
                      <a:pt x="22056" y="8321"/>
                      <a:pt x="21529" y="0"/>
                      <a:pt x="13184" y="0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6" name="Google Shape;5006;p111"/>
              <p:cNvSpPr/>
              <p:nvPr/>
            </p:nvSpPr>
            <p:spPr>
              <a:xfrm>
                <a:off x="5085375" y="1685150"/>
                <a:ext cx="551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791" extrusionOk="0">
                    <a:moveTo>
                      <a:pt x="1106" y="0"/>
                    </a:moveTo>
                    <a:cubicBezTo>
                      <a:pt x="713" y="0"/>
                      <a:pt x="295" y="181"/>
                      <a:pt x="0" y="791"/>
                    </a:cubicBezTo>
                    <a:lnTo>
                      <a:pt x="2206" y="390"/>
                    </a:lnTo>
                    <a:cubicBezTo>
                      <a:pt x="2206" y="390"/>
                      <a:pt x="1683" y="0"/>
                      <a:pt x="1106" y="0"/>
                    </a:cubicBezTo>
                    <a:close/>
                  </a:path>
                </a:pathLst>
              </a:custGeom>
              <a:solidFill>
                <a:srgbClr val="05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7" name="Google Shape;5007;p111"/>
              <p:cNvSpPr/>
              <p:nvPr/>
            </p:nvSpPr>
            <p:spPr>
              <a:xfrm>
                <a:off x="5325975" y="1677650"/>
                <a:ext cx="58925" cy="18525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741" extrusionOk="0">
                    <a:moveTo>
                      <a:pt x="1063" y="1"/>
                    </a:moveTo>
                    <a:cubicBezTo>
                      <a:pt x="418" y="1"/>
                      <a:pt x="0" y="439"/>
                      <a:pt x="0" y="439"/>
                    </a:cubicBezTo>
                    <a:lnTo>
                      <a:pt x="2356" y="740"/>
                    </a:lnTo>
                    <a:cubicBezTo>
                      <a:pt x="2356" y="740"/>
                      <a:pt x="2005" y="114"/>
                      <a:pt x="1254" y="13"/>
                    </a:cubicBezTo>
                    <a:cubicBezTo>
                      <a:pt x="1188" y="5"/>
                      <a:pt x="1125" y="1"/>
                      <a:pt x="1063" y="1"/>
                    </a:cubicBezTo>
                    <a:close/>
                  </a:path>
                </a:pathLst>
              </a:custGeom>
              <a:solidFill>
                <a:srgbClr val="05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8" name="Google Shape;5008;p111"/>
              <p:cNvSpPr/>
              <p:nvPr/>
            </p:nvSpPr>
            <p:spPr>
              <a:xfrm>
                <a:off x="4942200" y="1229425"/>
                <a:ext cx="744700" cy="583300"/>
              </a:xfrm>
              <a:custGeom>
                <a:avLst/>
                <a:gdLst/>
                <a:ahLst/>
                <a:cxnLst/>
                <a:rect l="l" t="t" r="r" b="b"/>
                <a:pathLst>
                  <a:path w="29788" h="23332" extrusionOk="0">
                    <a:moveTo>
                      <a:pt x="14574" y="0"/>
                    </a:moveTo>
                    <a:cubicBezTo>
                      <a:pt x="13878" y="0"/>
                      <a:pt x="13143" y="54"/>
                      <a:pt x="12369" y="173"/>
                    </a:cubicBezTo>
                    <a:cubicBezTo>
                      <a:pt x="4198" y="1426"/>
                      <a:pt x="1467" y="7341"/>
                      <a:pt x="1041" y="9747"/>
                    </a:cubicBezTo>
                    <a:cubicBezTo>
                      <a:pt x="627" y="12108"/>
                      <a:pt x="0" y="17355"/>
                      <a:pt x="2744" y="17355"/>
                    </a:cubicBezTo>
                    <a:cubicBezTo>
                      <a:pt x="2825" y="17355"/>
                      <a:pt x="2909" y="17350"/>
                      <a:pt x="2995" y="17341"/>
                    </a:cubicBezTo>
                    <a:cubicBezTo>
                      <a:pt x="6028" y="16990"/>
                      <a:pt x="6830" y="12755"/>
                      <a:pt x="6830" y="12754"/>
                    </a:cubicBezTo>
                    <a:lnTo>
                      <a:pt x="6830" y="12754"/>
                    </a:lnTo>
                    <a:cubicBezTo>
                      <a:pt x="6830" y="12755"/>
                      <a:pt x="6405" y="16750"/>
                      <a:pt x="8653" y="16750"/>
                    </a:cubicBezTo>
                    <a:cubicBezTo>
                      <a:pt x="8720" y="16750"/>
                      <a:pt x="8789" y="16746"/>
                      <a:pt x="8860" y="16739"/>
                    </a:cubicBezTo>
                    <a:cubicBezTo>
                      <a:pt x="11366" y="16489"/>
                      <a:pt x="12870" y="12429"/>
                      <a:pt x="12870" y="12428"/>
                    </a:cubicBezTo>
                    <a:lnTo>
                      <a:pt x="12870" y="12428"/>
                    </a:lnTo>
                    <a:cubicBezTo>
                      <a:pt x="12870" y="12429"/>
                      <a:pt x="12206" y="16339"/>
                      <a:pt x="15264" y="16339"/>
                    </a:cubicBezTo>
                    <a:cubicBezTo>
                      <a:pt x="15293" y="16339"/>
                      <a:pt x="15322" y="16339"/>
                      <a:pt x="15351" y="16338"/>
                    </a:cubicBezTo>
                    <a:cubicBezTo>
                      <a:pt x="18534" y="16238"/>
                      <a:pt x="20790" y="11827"/>
                      <a:pt x="20790" y="11827"/>
                    </a:cubicBezTo>
                    <a:cubicBezTo>
                      <a:pt x="20790" y="11827"/>
                      <a:pt x="21191" y="16814"/>
                      <a:pt x="22194" y="19020"/>
                    </a:cubicBezTo>
                    <a:lnTo>
                      <a:pt x="23372" y="18669"/>
                    </a:lnTo>
                    <a:cubicBezTo>
                      <a:pt x="23372" y="18669"/>
                      <a:pt x="23211" y="13674"/>
                      <a:pt x="25651" y="13674"/>
                    </a:cubicBezTo>
                    <a:cubicBezTo>
                      <a:pt x="25763" y="13674"/>
                      <a:pt x="25880" y="13685"/>
                      <a:pt x="26003" y="13707"/>
                    </a:cubicBezTo>
                    <a:cubicBezTo>
                      <a:pt x="28785" y="14208"/>
                      <a:pt x="26755" y="20298"/>
                      <a:pt x="25326" y="21526"/>
                    </a:cubicBezTo>
                    <a:cubicBezTo>
                      <a:pt x="25326" y="21526"/>
                      <a:pt x="24900" y="21927"/>
                      <a:pt x="24374" y="23331"/>
                    </a:cubicBezTo>
                    <a:cubicBezTo>
                      <a:pt x="24374" y="23331"/>
                      <a:pt x="24381" y="23331"/>
                      <a:pt x="24396" y="23331"/>
                    </a:cubicBezTo>
                    <a:cubicBezTo>
                      <a:pt x="24721" y="23331"/>
                      <a:pt x="28585" y="23216"/>
                      <a:pt x="29161" y="17767"/>
                    </a:cubicBezTo>
                    <a:cubicBezTo>
                      <a:pt x="29788" y="12078"/>
                      <a:pt x="27507" y="4910"/>
                      <a:pt x="24374" y="4910"/>
                    </a:cubicBezTo>
                    <a:cubicBezTo>
                      <a:pt x="24374" y="4910"/>
                      <a:pt x="21231" y="0"/>
                      <a:pt x="14574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9" name="Google Shape;5009;p111"/>
              <p:cNvSpPr/>
              <p:nvPr/>
            </p:nvSpPr>
            <p:spPr>
              <a:xfrm>
                <a:off x="5210050" y="1761300"/>
                <a:ext cx="5767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4512" extrusionOk="0">
                    <a:moveTo>
                      <a:pt x="1204" y="1"/>
                    </a:moveTo>
                    <a:cubicBezTo>
                      <a:pt x="1179" y="326"/>
                      <a:pt x="1154" y="677"/>
                      <a:pt x="1154" y="1028"/>
                    </a:cubicBezTo>
                    <a:cubicBezTo>
                      <a:pt x="1133" y="1302"/>
                      <a:pt x="1129" y="1593"/>
                      <a:pt x="1144" y="1873"/>
                    </a:cubicBezTo>
                    <a:lnTo>
                      <a:pt x="1144" y="1873"/>
                    </a:lnTo>
                    <a:cubicBezTo>
                      <a:pt x="815" y="2026"/>
                      <a:pt x="543" y="2254"/>
                      <a:pt x="327" y="2557"/>
                    </a:cubicBezTo>
                    <a:cubicBezTo>
                      <a:pt x="76" y="2908"/>
                      <a:pt x="1" y="3434"/>
                      <a:pt x="176" y="3810"/>
                    </a:cubicBezTo>
                    <a:cubicBezTo>
                      <a:pt x="251" y="4011"/>
                      <a:pt x="402" y="4236"/>
                      <a:pt x="602" y="4337"/>
                    </a:cubicBezTo>
                    <a:cubicBezTo>
                      <a:pt x="778" y="4462"/>
                      <a:pt x="1003" y="4512"/>
                      <a:pt x="1204" y="4512"/>
                    </a:cubicBezTo>
                    <a:cubicBezTo>
                      <a:pt x="1605" y="4512"/>
                      <a:pt x="1981" y="4387"/>
                      <a:pt x="2307" y="4211"/>
                    </a:cubicBezTo>
                    <a:lnTo>
                      <a:pt x="2307" y="4211"/>
                    </a:lnTo>
                    <a:cubicBezTo>
                      <a:pt x="2100" y="4239"/>
                      <a:pt x="1894" y="4259"/>
                      <a:pt x="1696" y="4259"/>
                    </a:cubicBezTo>
                    <a:cubicBezTo>
                      <a:pt x="1533" y="4259"/>
                      <a:pt x="1376" y="4245"/>
                      <a:pt x="1229" y="4211"/>
                    </a:cubicBezTo>
                    <a:cubicBezTo>
                      <a:pt x="903" y="4136"/>
                      <a:pt x="678" y="3961"/>
                      <a:pt x="627" y="3660"/>
                    </a:cubicBezTo>
                    <a:cubicBezTo>
                      <a:pt x="527" y="3384"/>
                      <a:pt x="577" y="3083"/>
                      <a:pt x="753" y="2833"/>
                    </a:cubicBezTo>
                    <a:cubicBezTo>
                      <a:pt x="903" y="2582"/>
                      <a:pt x="1204" y="2382"/>
                      <a:pt x="1454" y="2231"/>
                    </a:cubicBezTo>
                    <a:lnTo>
                      <a:pt x="1630" y="2131"/>
                    </a:lnTo>
                    <a:lnTo>
                      <a:pt x="1605" y="2006"/>
                    </a:lnTo>
                    <a:cubicBezTo>
                      <a:pt x="1555" y="1655"/>
                      <a:pt x="1505" y="1329"/>
                      <a:pt x="1454" y="1003"/>
                    </a:cubicBezTo>
                    <a:cubicBezTo>
                      <a:pt x="1379" y="652"/>
                      <a:pt x="1304" y="326"/>
                      <a:pt x="1204" y="1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0" name="Google Shape;5010;p111"/>
              <p:cNvSpPr/>
              <p:nvPr/>
            </p:nvSpPr>
            <p:spPr>
              <a:xfrm>
                <a:off x="5226975" y="1888500"/>
                <a:ext cx="13472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3230" extrusionOk="0">
                    <a:moveTo>
                      <a:pt x="5189" y="0"/>
                    </a:moveTo>
                    <a:lnTo>
                      <a:pt x="1" y="1128"/>
                    </a:lnTo>
                    <a:cubicBezTo>
                      <a:pt x="1" y="1128"/>
                      <a:pt x="886" y="3230"/>
                      <a:pt x="2658" y="3230"/>
                    </a:cubicBezTo>
                    <a:cubicBezTo>
                      <a:pt x="2841" y="3230"/>
                      <a:pt x="3032" y="3207"/>
                      <a:pt x="3234" y="3158"/>
                    </a:cubicBezTo>
                    <a:cubicBezTo>
                      <a:pt x="5389" y="2632"/>
                      <a:pt x="5189" y="1"/>
                      <a:pt x="51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1" name="Google Shape;5011;p111"/>
              <p:cNvSpPr/>
              <p:nvPr/>
            </p:nvSpPr>
            <p:spPr>
              <a:xfrm>
                <a:off x="5543400" y="1593825"/>
                <a:ext cx="50150" cy="12012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4805" extrusionOk="0">
                    <a:moveTo>
                      <a:pt x="1879" y="1"/>
                    </a:moveTo>
                    <a:cubicBezTo>
                      <a:pt x="1471" y="1"/>
                      <a:pt x="1077" y="216"/>
                      <a:pt x="827" y="534"/>
                    </a:cubicBezTo>
                    <a:cubicBezTo>
                      <a:pt x="527" y="910"/>
                      <a:pt x="351" y="1336"/>
                      <a:pt x="226" y="1762"/>
                    </a:cubicBezTo>
                    <a:cubicBezTo>
                      <a:pt x="100" y="2188"/>
                      <a:pt x="50" y="2614"/>
                      <a:pt x="25" y="3066"/>
                    </a:cubicBezTo>
                    <a:cubicBezTo>
                      <a:pt x="0" y="3492"/>
                      <a:pt x="0" y="3918"/>
                      <a:pt x="25" y="4369"/>
                    </a:cubicBezTo>
                    <a:cubicBezTo>
                      <a:pt x="50" y="4419"/>
                      <a:pt x="50" y="4469"/>
                      <a:pt x="100" y="4494"/>
                    </a:cubicBezTo>
                    <a:cubicBezTo>
                      <a:pt x="226" y="4645"/>
                      <a:pt x="326" y="4745"/>
                      <a:pt x="552" y="4795"/>
                    </a:cubicBezTo>
                    <a:cubicBezTo>
                      <a:pt x="585" y="4802"/>
                      <a:pt x="619" y="4805"/>
                      <a:pt x="652" y="4805"/>
                    </a:cubicBezTo>
                    <a:cubicBezTo>
                      <a:pt x="742" y="4805"/>
                      <a:pt x="829" y="4781"/>
                      <a:pt x="902" y="4745"/>
                    </a:cubicBezTo>
                    <a:cubicBezTo>
                      <a:pt x="1003" y="4670"/>
                      <a:pt x="1078" y="4594"/>
                      <a:pt x="1128" y="4519"/>
                    </a:cubicBezTo>
                    <a:cubicBezTo>
                      <a:pt x="1303" y="4218"/>
                      <a:pt x="1303" y="3943"/>
                      <a:pt x="1354" y="3692"/>
                    </a:cubicBezTo>
                    <a:cubicBezTo>
                      <a:pt x="1429" y="3166"/>
                      <a:pt x="1454" y="2614"/>
                      <a:pt x="1404" y="2088"/>
                    </a:cubicBezTo>
                    <a:lnTo>
                      <a:pt x="1404" y="2088"/>
                    </a:lnTo>
                    <a:cubicBezTo>
                      <a:pt x="1303" y="2614"/>
                      <a:pt x="1153" y="3116"/>
                      <a:pt x="1028" y="3617"/>
                    </a:cubicBezTo>
                    <a:cubicBezTo>
                      <a:pt x="953" y="3868"/>
                      <a:pt x="877" y="4118"/>
                      <a:pt x="752" y="4269"/>
                    </a:cubicBezTo>
                    <a:cubicBezTo>
                      <a:pt x="702" y="4344"/>
                      <a:pt x="677" y="4344"/>
                      <a:pt x="652" y="4344"/>
                    </a:cubicBezTo>
                    <a:cubicBezTo>
                      <a:pt x="615" y="4326"/>
                      <a:pt x="566" y="4281"/>
                      <a:pt x="522" y="4238"/>
                    </a:cubicBezTo>
                    <a:lnTo>
                      <a:pt x="522" y="4238"/>
                    </a:lnTo>
                    <a:cubicBezTo>
                      <a:pt x="502" y="3861"/>
                      <a:pt x="503" y="3465"/>
                      <a:pt x="527" y="3091"/>
                    </a:cubicBezTo>
                    <a:cubicBezTo>
                      <a:pt x="552" y="2665"/>
                      <a:pt x="577" y="2264"/>
                      <a:pt x="652" y="1863"/>
                    </a:cubicBezTo>
                    <a:cubicBezTo>
                      <a:pt x="752" y="1462"/>
                      <a:pt x="852" y="1061"/>
                      <a:pt x="1053" y="710"/>
                    </a:cubicBezTo>
                    <a:cubicBezTo>
                      <a:pt x="1253" y="359"/>
                      <a:pt x="1579" y="108"/>
                      <a:pt x="2005" y="8"/>
                    </a:cubicBezTo>
                    <a:cubicBezTo>
                      <a:pt x="1963" y="3"/>
                      <a:pt x="1921" y="1"/>
                      <a:pt x="1879" y="1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2" name="Google Shape;5012;p111"/>
              <p:cNvSpPr/>
              <p:nvPr/>
            </p:nvSpPr>
            <p:spPr>
              <a:xfrm>
                <a:off x="5554675" y="1664800"/>
                <a:ext cx="47000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5042" extrusionOk="0">
                    <a:moveTo>
                      <a:pt x="978" y="1"/>
                    </a:moveTo>
                    <a:cubicBezTo>
                      <a:pt x="752" y="1"/>
                      <a:pt x="552" y="101"/>
                      <a:pt x="401" y="277"/>
                    </a:cubicBezTo>
                    <a:cubicBezTo>
                      <a:pt x="226" y="502"/>
                      <a:pt x="0" y="853"/>
                      <a:pt x="25" y="1204"/>
                    </a:cubicBezTo>
                    <a:cubicBezTo>
                      <a:pt x="50" y="1780"/>
                      <a:pt x="502" y="2056"/>
                      <a:pt x="802" y="2131"/>
                    </a:cubicBezTo>
                    <a:cubicBezTo>
                      <a:pt x="1103" y="2207"/>
                      <a:pt x="50" y="4913"/>
                      <a:pt x="577" y="5039"/>
                    </a:cubicBezTo>
                    <a:cubicBezTo>
                      <a:pt x="585" y="5040"/>
                      <a:pt x="593" y="5041"/>
                      <a:pt x="601" y="5041"/>
                    </a:cubicBezTo>
                    <a:cubicBezTo>
                      <a:pt x="1126" y="5041"/>
                      <a:pt x="1880" y="1075"/>
                      <a:pt x="1855" y="828"/>
                    </a:cubicBezTo>
                    <a:cubicBezTo>
                      <a:pt x="1830" y="602"/>
                      <a:pt x="1604" y="1"/>
                      <a:pt x="9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3" name="Google Shape;5013;p111"/>
              <p:cNvSpPr/>
              <p:nvPr/>
            </p:nvSpPr>
            <p:spPr>
              <a:xfrm>
                <a:off x="4533375" y="2152900"/>
                <a:ext cx="1629100" cy="1579000"/>
              </a:xfrm>
              <a:custGeom>
                <a:avLst/>
                <a:gdLst/>
                <a:ahLst/>
                <a:cxnLst/>
                <a:rect l="l" t="t" r="r" b="b"/>
                <a:pathLst>
                  <a:path w="65164" h="63160" extrusionOk="0">
                    <a:moveTo>
                      <a:pt x="21955" y="1"/>
                    </a:moveTo>
                    <a:cubicBezTo>
                      <a:pt x="21955" y="1"/>
                      <a:pt x="9474" y="2231"/>
                      <a:pt x="5263" y="13109"/>
                    </a:cubicBezTo>
                    <a:cubicBezTo>
                      <a:pt x="1028" y="23986"/>
                      <a:pt x="0" y="42633"/>
                      <a:pt x="4486" y="42908"/>
                    </a:cubicBezTo>
                    <a:cubicBezTo>
                      <a:pt x="4716" y="42922"/>
                      <a:pt x="4949" y="42929"/>
                      <a:pt x="5185" y="42929"/>
                    </a:cubicBezTo>
                    <a:cubicBezTo>
                      <a:pt x="9560" y="42929"/>
                      <a:pt x="14862" y="40628"/>
                      <a:pt x="14862" y="40628"/>
                    </a:cubicBezTo>
                    <a:lnTo>
                      <a:pt x="14862" y="40628"/>
                    </a:lnTo>
                    <a:lnTo>
                      <a:pt x="13434" y="54989"/>
                    </a:lnTo>
                    <a:cubicBezTo>
                      <a:pt x="13283" y="56492"/>
                      <a:pt x="13985" y="57996"/>
                      <a:pt x="15288" y="58798"/>
                    </a:cubicBezTo>
                    <a:cubicBezTo>
                      <a:pt x="18120" y="60528"/>
                      <a:pt x="23885" y="63159"/>
                      <a:pt x="33033" y="63159"/>
                    </a:cubicBezTo>
                    <a:cubicBezTo>
                      <a:pt x="42331" y="63159"/>
                      <a:pt x="48547" y="60026"/>
                      <a:pt x="51604" y="58021"/>
                    </a:cubicBezTo>
                    <a:cubicBezTo>
                      <a:pt x="52933" y="57144"/>
                      <a:pt x="53609" y="55540"/>
                      <a:pt x="53334" y="53961"/>
                    </a:cubicBezTo>
                    <a:lnTo>
                      <a:pt x="51329" y="42908"/>
                    </a:lnTo>
                    <a:lnTo>
                      <a:pt x="51329" y="42908"/>
                    </a:lnTo>
                    <a:cubicBezTo>
                      <a:pt x="51329" y="42909"/>
                      <a:pt x="55083" y="45337"/>
                      <a:pt x="58380" y="45337"/>
                    </a:cubicBezTo>
                    <a:cubicBezTo>
                      <a:pt x="60028" y="45337"/>
                      <a:pt x="61563" y="44730"/>
                      <a:pt x="62456" y="42908"/>
                    </a:cubicBezTo>
                    <a:cubicBezTo>
                      <a:pt x="65163" y="37420"/>
                      <a:pt x="63634" y="3635"/>
                      <a:pt x="43083" y="176"/>
                    </a:cubicBezTo>
                    <a:cubicBezTo>
                      <a:pt x="43083" y="176"/>
                      <a:pt x="39048" y="5815"/>
                      <a:pt x="32532" y="5815"/>
                    </a:cubicBezTo>
                    <a:cubicBezTo>
                      <a:pt x="26015" y="5815"/>
                      <a:pt x="21955" y="1"/>
                      <a:pt x="219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111"/>
              <p:cNvSpPr/>
              <p:nvPr/>
            </p:nvSpPr>
            <p:spPr>
              <a:xfrm>
                <a:off x="5082250" y="2114700"/>
                <a:ext cx="528200" cy="229975"/>
              </a:xfrm>
              <a:custGeom>
                <a:avLst/>
                <a:gdLst/>
                <a:ahLst/>
                <a:cxnLst/>
                <a:rect l="l" t="t" r="r" b="b"/>
                <a:pathLst>
                  <a:path w="21128" h="9199" extrusionOk="0">
                    <a:moveTo>
                      <a:pt x="2682" y="0"/>
                    </a:moveTo>
                    <a:lnTo>
                      <a:pt x="0" y="1529"/>
                    </a:lnTo>
                    <a:cubicBezTo>
                      <a:pt x="0" y="1529"/>
                      <a:pt x="2907" y="9198"/>
                      <a:pt x="10551" y="9198"/>
                    </a:cubicBezTo>
                    <a:cubicBezTo>
                      <a:pt x="18196" y="9198"/>
                      <a:pt x="21128" y="1704"/>
                      <a:pt x="21128" y="1704"/>
                    </a:cubicBezTo>
                    <a:lnTo>
                      <a:pt x="17895" y="0"/>
                    </a:lnTo>
                    <a:cubicBezTo>
                      <a:pt x="17895" y="0"/>
                      <a:pt x="16166" y="5464"/>
                      <a:pt x="10426" y="5464"/>
                    </a:cubicBezTo>
                    <a:cubicBezTo>
                      <a:pt x="4687" y="5464"/>
                      <a:pt x="2682" y="0"/>
                      <a:pt x="26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5" name="Google Shape;5015;p111"/>
              <p:cNvSpPr/>
              <p:nvPr/>
            </p:nvSpPr>
            <p:spPr>
              <a:xfrm>
                <a:off x="5209425" y="2488750"/>
                <a:ext cx="248150" cy="429225"/>
              </a:xfrm>
              <a:custGeom>
                <a:avLst/>
                <a:gdLst/>
                <a:ahLst/>
                <a:cxnLst/>
                <a:rect l="l" t="t" r="r" b="b"/>
                <a:pathLst>
                  <a:path w="9926" h="17169" extrusionOk="0">
                    <a:moveTo>
                      <a:pt x="527" y="1"/>
                    </a:moveTo>
                    <a:cubicBezTo>
                      <a:pt x="226" y="1"/>
                      <a:pt x="1" y="301"/>
                      <a:pt x="26" y="627"/>
                    </a:cubicBezTo>
                    <a:lnTo>
                      <a:pt x="1053" y="16642"/>
                    </a:lnTo>
                    <a:cubicBezTo>
                      <a:pt x="1078" y="16943"/>
                      <a:pt x="1304" y="17169"/>
                      <a:pt x="1555" y="17169"/>
                    </a:cubicBezTo>
                    <a:lnTo>
                      <a:pt x="9424" y="17169"/>
                    </a:lnTo>
                    <a:cubicBezTo>
                      <a:pt x="9700" y="17169"/>
                      <a:pt x="9926" y="16918"/>
                      <a:pt x="9926" y="16592"/>
                    </a:cubicBezTo>
                    <a:lnTo>
                      <a:pt x="9675" y="577"/>
                    </a:lnTo>
                    <a:cubicBezTo>
                      <a:pt x="9675" y="251"/>
                      <a:pt x="9449" y="1"/>
                      <a:pt x="9174" y="1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6" name="Google Shape;5016;p111"/>
              <p:cNvSpPr/>
              <p:nvPr/>
            </p:nvSpPr>
            <p:spPr>
              <a:xfrm>
                <a:off x="5111050" y="2679325"/>
                <a:ext cx="347775" cy="314475"/>
              </a:xfrm>
              <a:custGeom>
                <a:avLst/>
                <a:gdLst/>
                <a:ahLst/>
                <a:cxnLst/>
                <a:rect l="l" t="t" r="r" b="b"/>
                <a:pathLst>
                  <a:path w="13911" h="12579" extrusionOk="0">
                    <a:moveTo>
                      <a:pt x="9231" y="0"/>
                    </a:moveTo>
                    <a:cubicBezTo>
                      <a:pt x="9129" y="0"/>
                      <a:pt x="9018" y="15"/>
                      <a:pt x="8898" y="47"/>
                    </a:cubicBezTo>
                    <a:lnTo>
                      <a:pt x="5615" y="974"/>
                    </a:lnTo>
                    <a:cubicBezTo>
                      <a:pt x="4587" y="1250"/>
                      <a:pt x="3660" y="1826"/>
                      <a:pt x="2933" y="2628"/>
                    </a:cubicBezTo>
                    <a:lnTo>
                      <a:pt x="2382" y="3230"/>
                    </a:lnTo>
                    <a:cubicBezTo>
                      <a:pt x="1931" y="3731"/>
                      <a:pt x="1555" y="4333"/>
                      <a:pt x="1304" y="4959"/>
                    </a:cubicBezTo>
                    <a:lnTo>
                      <a:pt x="1" y="7465"/>
                    </a:lnTo>
                    <a:lnTo>
                      <a:pt x="3033" y="12578"/>
                    </a:lnTo>
                    <a:cubicBezTo>
                      <a:pt x="4587" y="12578"/>
                      <a:pt x="6141" y="12202"/>
                      <a:pt x="7545" y="11475"/>
                    </a:cubicBezTo>
                    <a:lnTo>
                      <a:pt x="11555" y="9445"/>
                    </a:lnTo>
                    <a:lnTo>
                      <a:pt x="7244" y="9445"/>
                    </a:lnTo>
                    <a:lnTo>
                      <a:pt x="9299" y="8869"/>
                    </a:lnTo>
                    <a:cubicBezTo>
                      <a:pt x="9951" y="8718"/>
                      <a:pt x="10577" y="8493"/>
                      <a:pt x="11179" y="8242"/>
                    </a:cubicBezTo>
                    <a:lnTo>
                      <a:pt x="13409" y="7315"/>
                    </a:lnTo>
                    <a:cubicBezTo>
                      <a:pt x="13710" y="7190"/>
                      <a:pt x="13911" y="6839"/>
                      <a:pt x="13836" y="6488"/>
                    </a:cubicBezTo>
                    <a:cubicBezTo>
                      <a:pt x="13776" y="6151"/>
                      <a:pt x="13466" y="5908"/>
                      <a:pt x="13128" y="5908"/>
                    </a:cubicBezTo>
                    <a:cubicBezTo>
                      <a:pt x="13038" y="5908"/>
                      <a:pt x="12947" y="5925"/>
                      <a:pt x="12858" y="5962"/>
                    </a:cubicBezTo>
                    <a:lnTo>
                      <a:pt x="10502" y="6814"/>
                    </a:lnTo>
                    <a:cubicBezTo>
                      <a:pt x="10026" y="6989"/>
                      <a:pt x="9550" y="7114"/>
                      <a:pt x="9049" y="7165"/>
                    </a:cubicBezTo>
                    <a:lnTo>
                      <a:pt x="5690" y="7591"/>
                    </a:lnTo>
                    <a:lnTo>
                      <a:pt x="9224" y="6588"/>
                    </a:lnTo>
                    <a:cubicBezTo>
                      <a:pt x="9425" y="6538"/>
                      <a:pt x="9625" y="6463"/>
                      <a:pt x="9826" y="6388"/>
                    </a:cubicBezTo>
                    <a:lnTo>
                      <a:pt x="13259" y="5210"/>
                    </a:lnTo>
                    <a:cubicBezTo>
                      <a:pt x="13660" y="5084"/>
                      <a:pt x="13886" y="4658"/>
                      <a:pt x="13785" y="4257"/>
                    </a:cubicBezTo>
                    <a:cubicBezTo>
                      <a:pt x="13699" y="3869"/>
                      <a:pt x="13352" y="3610"/>
                      <a:pt x="12969" y="3610"/>
                    </a:cubicBezTo>
                    <a:cubicBezTo>
                      <a:pt x="12908" y="3610"/>
                      <a:pt x="12845" y="3617"/>
                      <a:pt x="12783" y="3631"/>
                    </a:cubicBezTo>
                    <a:lnTo>
                      <a:pt x="10452" y="4257"/>
                    </a:lnTo>
                    <a:cubicBezTo>
                      <a:pt x="10227" y="4307"/>
                      <a:pt x="10001" y="4358"/>
                      <a:pt x="9775" y="4408"/>
                    </a:cubicBezTo>
                    <a:lnTo>
                      <a:pt x="4788" y="5360"/>
                    </a:lnTo>
                    <a:lnTo>
                      <a:pt x="4788" y="5360"/>
                    </a:lnTo>
                    <a:lnTo>
                      <a:pt x="5389" y="4082"/>
                    </a:lnTo>
                    <a:cubicBezTo>
                      <a:pt x="5690" y="3405"/>
                      <a:pt x="6267" y="2879"/>
                      <a:pt x="6993" y="2653"/>
                    </a:cubicBezTo>
                    <a:lnTo>
                      <a:pt x="9149" y="1977"/>
                    </a:lnTo>
                    <a:cubicBezTo>
                      <a:pt x="10252" y="1601"/>
                      <a:pt x="10277" y="1049"/>
                      <a:pt x="10076" y="573"/>
                    </a:cubicBezTo>
                    <a:cubicBezTo>
                      <a:pt x="9878" y="216"/>
                      <a:pt x="9617" y="0"/>
                      <a:pt x="9231" y="0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7" name="Google Shape;5017;p111"/>
              <p:cNvSpPr/>
              <p:nvPr/>
            </p:nvSpPr>
            <p:spPr>
              <a:xfrm>
                <a:off x="5268950" y="2638300"/>
                <a:ext cx="320200" cy="3632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4530" extrusionOk="0">
                    <a:moveTo>
                      <a:pt x="3848" y="1"/>
                    </a:moveTo>
                    <a:cubicBezTo>
                      <a:pt x="3514" y="1"/>
                      <a:pt x="3196" y="178"/>
                      <a:pt x="3033" y="485"/>
                    </a:cubicBezTo>
                    <a:cubicBezTo>
                      <a:pt x="2808" y="936"/>
                      <a:pt x="2958" y="1462"/>
                      <a:pt x="3384" y="1713"/>
                    </a:cubicBezTo>
                    <a:lnTo>
                      <a:pt x="7018" y="3868"/>
                    </a:lnTo>
                    <a:lnTo>
                      <a:pt x="8798" y="5447"/>
                    </a:lnTo>
                    <a:lnTo>
                      <a:pt x="6567" y="3718"/>
                    </a:lnTo>
                    <a:lnTo>
                      <a:pt x="2833" y="1588"/>
                    </a:lnTo>
                    <a:cubicBezTo>
                      <a:pt x="2699" y="1512"/>
                      <a:pt x="2552" y="1476"/>
                      <a:pt x="2405" y="1476"/>
                    </a:cubicBezTo>
                    <a:cubicBezTo>
                      <a:pt x="2112" y="1476"/>
                      <a:pt x="1822" y="1621"/>
                      <a:pt x="1655" y="1888"/>
                    </a:cubicBezTo>
                    <a:cubicBezTo>
                      <a:pt x="1429" y="2289"/>
                      <a:pt x="1530" y="2816"/>
                      <a:pt x="1905" y="3066"/>
                    </a:cubicBezTo>
                    <a:lnTo>
                      <a:pt x="5540" y="5623"/>
                    </a:lnTo>
                    <a:lnTo>
                      <a:pt x="7720" y="7703"/>
                    </a:lnTo>
                    <a:lnTo>
                      <a:pt x="3434" y="5171"/>
                    </a:lnTo>
                    <a:lnTo>
                      <a:pt x="1229" y="3793"/>
                    </a:lnTo>
                    <a:cubicBezTo>
                      <a:pt x="1110" y="3717"/>
                      <a:pt x="978" y="3681"/>
                      <a:pt x="846" y="3681"/>
                    </a:cubicBezTo>
                    <a:cubicBezTo>
                      <a:pt x="588" y="3681"/>
                      <a:pt x="334" y="3820"/>
                      <a:pt x="201" y="4069"/>
                    </a:cubicBezTo>
                    <a:cubicBezTo>
                      <a:pt x="1" y="4395"/>
                      <a:pt x="76" y="4796"/>
                      <a:pt x="377" y="5021"/>
                    </a:cubicBezTo>
                    <a:lnTo>
                      <a:pt x="3209" y="7252"/>
                    </a:lnTo>
                    <a:lnTo>
                      <a:pt x="6617" y="9557"/>
                    </a:lnTo>
                    <a:lnTo>
                      <a:pt x="3660" y="8430"/>
                    </a:lnTo>
                    <a:lnTo>
                      <a:pt x="1404" y="7126"/>
                    </a:lnTo>
                    <a:cubicBezTo>
                      <a:pt x="1304" y="7068"/>
                      <a:pt x="1190" y="7040"/>
                      <a:pt x="1075" y="7040"/>
                    </a:cubicBezTo>
                    <a:cubicBezTo>
                      <a:pt x="844" y="7040"/>
                      <a:pt x="611" y="7151"/>
                      <a:pt x="477" y="7352"/>
                    </a:cubicBezTo>
                    <a:cubicBezTo>
                      <a:pt x="276" y="7678"/>
                      <a:pt x="377" y="8129"/>
                      <a:pt x="702" y="8329"/>
                    </a:cubicBezTo>
                    <a:lnTo>
                      <a:pt x="3209" y="9808"/>
                    </a:lnTo>
                    <a:lnTo>
                      <a:pt x="4963" y="10911"/>
                    </a:lnTo>
                    <a:cubicBezTo>
                      <a:pt x="5540" y="11262"/>
                      <a:pt x="6041" y="11738"/>
                      <a:pt x="6417" y="12314"/>
                    </a:cubicBezTo>
                    <a:cubicBezTo>
                      <a:pt x="6777" y="12891"/>
                      <a:pt x="8314" y="14529"/>
                      <a:pt x="9965" y="14529"/>
                    </a:cubicBezTo>
                    <a:cubicBezTo>
                      <a:pt x="10035" y="14529"/>
                      <a:pt x="10106" y="14526"/>
                      <a:pt x="10176" y="14520"/>
                    </a:cubicBezTo>
                    <a:lnTo>
                      <a:pt x="12808" y="8906"/>
                    </a:lnTo>
                    <a:lnTo>
                      <a:pt x="10878" y="6901"/>
                    </a:lnTo>
                    <a:lnTo>
                      <a:pt x="10477" y="5071"/>
                    </a:lnTo>
                    <a:cubicBezTo>
                      <a:pt x="10352" y="4445"/>
                      <a:pt x="10051" y="3868"/>
                      <a:pt x="9625" y="3392"/>
                    </a:cubicBezTo>
                    <a:lnTo>
                      <a:pt x="9575" y="3292"/>
                    </a:lnTo>
                    <a:cubicBezTo>
                      <a:pt x="8848" y="2465"/>
                      <a:pt x="7921" y="1763"/>
                      <a:pt x="6918" y="1312"/>
                    </a:cubicBezTo>
                    <a:lnTo>
                      <a:pt x="4236" y="84"/>
                    </a:lnTo>
                    <a:cubicBezTo>
                      <a:pt x="4110" y="28"/>
                      <a:pt x="3978" y="1"/>
                      <a:pt x="3848" y="1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111"/>
              <p:cNvSpPr/>
              <p:nvPr/>
            </p:nvSpPr>
            <p:spPr>
              <a:xfrm>
                <a:off x="5082250" y="2790125"/>
                <a:ext cx="137850" cy="2456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9826" extrusionOk="0">
                    <a:moveTo>
                      <a:pt x="2331" y="1"/>
                    </a:moveTo>
                    <a:lnTo>
                      <a:pt x="0" y="502"/>
                    </a:lnTo>
                    <a:cubicBezTo>
                      <a:pt x="0" y="502"/>
                      <a:pt x="426" y="5916"/>
                      <a:pt x="3584" y="9825"/>
                    </a:cubicBezTo>
                    <a:lnTo>
                      <a:pt x="5514" y="8021"/>
                    </a:lnTo>
                    <a:cubicBezTo>
                      <a:pt x="2832" y="4713"/>
                      <a:pt x="2331" y="1"/>
                      <a:pt x="23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111"/>
              <p:cNvSpPr/>
              <p:nvPr/>
            </p:nvSpPr>
            <p:spPr>
              <a:xfrm>
                <a:off x="4904925" y="3021950"/>
                <a:ext cx="256275" cy="146650"/>
              </a:xfrm>
              <a:custGeom>
                <a:avLst/>
                <a:gdLst/>
                <a:ahLst/>
                <a:cxnLst/>
                <a:rect l="l" t="t" r="r" b="b"/>
                <a:pathLst>
                  <a:path w="10251" h="5866" extrusionOk="0">
                    <a:moveTo>
                      <a:pt x="10251" y="1"/>
                    </a:moveTo>
                    <a:cubicBezTo>
                      <a:pt x="9424" y="577"/>
                      <a:pt x="8622" y="1154"/>
                      <a:pt x="7820" y="1705"/>
                    </a:cubicBezTo>
                    <a:cubicBezTo>
                      <a:pt x="6993" y="2257"/>
                      <a:pt x="6166" y="2783"/>
                      <a:pt x="5314" y="3284"/>
                    </a:cubicBezTo>
                    <a:cubicBezTo>
                      <a:pt x="4461" y="3785"/>
                      <a:pt x="3584" y="4237"/>
                      <a:pt x="2707" y="4663"/>
                    </a:cubicBezTo>
                    <a:cubicBezTo>
                      <a:pt x="1830" y="5089"/>
                      <a:pt x="928" y="5515"/>
                      <a:pt x="0" y="5866"/>
                    </a:cubicBezTo>
                    <a:cubicBezTo>
                      <a:pt x="978" y="5690"/>
                      <a:pt x="1930" y="5389"/>
                      <a:pt x="2857" y="5039"/>
                    </a:cubicBezTo>
                    <a:cubicBezTo>
                      <a:pt x="3810" y="4663"/>
                      <a:pt x="4687" y="4212"/>
                      <a:pt x="5564" y="3710"/>
                    </a:cubicBezTo>
                    <a:cubicBezTo>
                      <a:pt x="6416" y="3209"/>
                      <a:pt x="7268" y="2658"/>
                      <a:pt x="8045" y="2031"/>
                    </a:cubicBezTo>
                    <a:cubicBezTo>
                      <a:pt x="8446" y="1730"/>
                      <a:pt x="8822" y="1379"/>
                      <a:pt x="9198" y="1054"/>
                    </a:cubicBezTo>
                    <a:cubicBezTo>
                      <a:pt x="9549" y="728"/>
                      <a:pt x="9900" y="352"/>
                      <a:pt x="10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111"/>
              <p:cNvSpPr/>
              <p:nvPr/>
            </p:nvSpPr>
            <p:spPr>
              <a:xfrm>
                <a:off x="4733875" y="2819575"/>
                <a:ext cx="35215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4086" h="2056" extrusionOk="0">
                    <a:moveTo>
                      <a:pt x="14085" y="1"/>
                    </a:moveTo>
                    <a:cubicBezTo>
                      <a:pt x="11704" y="151"/>
                      <a:pt x="9349" y="452"/>
                      <a:pt x="6993" y="778"/>
                    </a:cubicBezTo>
                    <a:cubicBezTo>
                      <a:pt x="4662" y="1129"/>
                      <a:pt x="2306" y="1530"/>
                      <a:pt x="0" y="2056"/>
                    </a:cubicBezTo>
                    <a:cubicBezTo>
                      <a:pt x="2381" y="1905"/>
                      <a:pt x="4737" y="1630"/>
                      <a:pt x="7068" y="1279"/>
                    </a:cubicBezTo>
                    <a:cubicBezTo>
                      <a:pt x="9424" y="928"/>
                      <a:pt x="11755" y="552"/>
                      <a:pt x="140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111"/>
              <p:cNvSpPr/>
              <p:nvPr/>
            </p:nvSpPr>
            <p:spPr>
              <a:xfrm>
                <a:off x="4901775" y="2579600"/>
                <a:ext cx="25725" cy="26632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653" extrusionOk="0">
                    <a:moveTo>
                      <a:pt x="1028" y="1"/>
                    </a:moveTo>
                    <a:cubicBezTo>
                      <a:pt x="602" y="3535"/>
                      <a:pt x="277" y="7068"/>
                      <a:pt x="1" y="10627"/>
                    </a:cubicBezTo>
                    <a:lnTo>
                      <a:pt x="502" y="10652"/>
                    </a:lnTo>
                    <a:cubicBezTo>
                      <a:pt x="627" y="7093"/>
                      <a:pt x="778" y="3560"/>
                      <a:pt x="10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111"/>
              <p:cNvSpPr/>
              <p:nvPr/>
            </p:nvSpPr>
            <p:spPr>
              <a:xfrm>
                <a:off x="5452550" y="2790125"/>
                <a:ext cx="150400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6016" h="10252" extrusionOk="0">
                    <a:moveTo>
                      <a:pt x="3459" y="1"/>
                    </a:moveTo>
                    <a:cubicBezTo>
                      <a:pt x="3459" y="1"/>
                      <a:pt x="2932" y="4913"/>
                      <a:pt x="0" y="8372"/>
                    </a:cubicBezTo>
                    <a:lnTo>
                      <a:pt x="2105" y="10251"/>
                    </a:lnTo>
                    <a:cubicBezTo>
                      <a:pt x="5564" y="6166"/>
                      <a:pt x="6015" y="502"/>
                      <a:pt x="6015" y="502"/>
                    </a:cubicBezTo>
                    <a:lnTo>
                      <a:pt x="34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111"/>
              <p:cNvSpPr/>
              <p:nvPr/>
            </p:nvSpPr>
            <p:spPr>
              <a:xfrm>
                <a:off x="5513950" y="3035750"/>
                <a:ext cx="302650" cy="189875"/>
              </a:xfrm>
              <a:custGeom>
                <a:avLst/>
                <a:gdLst/>
                <a:ahLst/>
                <a:cxnLst/>
                <a:rect l="l" t="t" r="r" b="b"/>
                <a:pathLst>
                  <a:path w="12106" h="7595" extrusionOk="0">
                    <a:moveTo>
                      <a:pt x="0" y="0"/>
                    </a:moveTo>
                    <a:cubicBezTo>
                      <a:pt x="1654" y="1730"/>
                      <a:pt x="3584" y="3208"/>
                      <a:pt x="5589" y="4512"/>
                    </a:cubicBezTo>
                    <a:cubicBezTo>
                      <a:pt x="6617" y="5163"/>
                      <a:pt x="7669" y="5765"/>
                      <a:pt x="8747" y="6291"/>
                    </a:cubicBezTo>
                    <a:cubicBezTo>
                      <a:pt x="9825" y="6817"/>
                      <a:pt x="10953" y="7244"/>
                      <a:pt x="12106" y="7594"/>
                    </a:cubicBezTo>
                    <a:cubicBezTo>
                      <a:pt x="11028" y="7068"/>
                      <a:pt x="9975" y="6517"/>
                      <a:pt x="8923" y="5940"/>
                    </a:cubicBezTo>
                    <a:cubicBezTo>
                      <a:pt x="7895" y="5339"/>
                      <a:pt x="6867" y="4737"/>
                      <a:pt x="5865" y="4086"/>
                    </a:cubicBezTo>
                    <a:cubicBezTo>
                      <a:pt x="4862" y="3459"/>
                      <a:pt x="3885" y="2782"/>
                      <a:pt x="2908" y="2106"/>
                    </a:cubicBezTo>
                    <a:cubicBezTo>
                      <a:pt x="1930" y="1404"/>
                      <a:pt x="953" y="72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111"/>
              <p:cNvSpPr/>
              <p:nvPr/>
            </p:nvSpPr>
            <p:spPr>
              <a:xfrm>
                <a:off x="5601025" y="2819575"/>
                <a:ext cx="354675" cy="142900"/>
              </a:xfrm>
              <a:custGeom>
                <a:avLst/>
                <a:gdLst/>
                <a:ahLst/>
                <a:cxnLst/>
                <a:rect l="l" t="t" r="r" b="b"/>
                <a:pathLst>
                  <a:path w="14187" h="5716" extrusionOk="0">
                    <a:moveTo>
                      <a:pt x="1" y="1"/>
                    </a:moveTo>
                    <a:cubicBezTo>
                      <a:pt x="2156" y="1404"/>
                      <a:pt x="4462" y="2557"/>
                      <a:pt x="6818" y="3560"/>
                    </a:cubicBezTo>
                    <a:cubicBezTo>
                      <a:pt x="7996" y="4036"/>
                      <a:pt x="9199" y="4487"/>
                      <a:pt x="10427" y="4863"/>
                    </a:cubicBezTo>
                    <a:cubicBezTo>
                      <a:pt x="11680" y="5239"/>
                      <a:pt x="12933" y="5515"/>
                      <a:pt x="14187" y="5715"/>
                    </a:cubicBezTo>
                    <a:cubicBezTo>
                      <a:pt x="12958" y="5339"/>
                      <a:pt x="11755" y="4913"/>
                      <a:pt x="10577" y="4487"/>
                    </a:cubicBezTo>
                    <a:cubicBezTo>
                      <a:pt x="9374" y="4036"/>
                      <a:pt x="8197" y="3585"/>
                      <a:pt x="7019" y="3083"/>
                    </a:cubicBezTo>
                    <a:cubicBezTo>
                      <a:pt x="5841" y="2607"/>
                      <a:pt x="4663" y="2081"/>
                      <a:pt x="3510" y="158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111"/>
              <p:cNvSpPr/>
              <p:nvPr/>
            </p:nvSpPr>
            <p:spPr>
              <a:xfrm>
                <a:off x="5725725" y="2610300"/>
                <a:ext cx="48275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1163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1" y="1931"/>
                      <a:pt x="527" y="3860"/>
                      <a:pt x="752" y="5815"/>
                    </a:cubicBezTo>
                    <a:lnTo>
                      <a:pt x="1404" y="11630"/>
                    </a:lnTo>
                    <a:lnTo>
                      <a:pt x="1930" y="11555"/>
                    </a:lnTo>
                    <a:lnTo>
                      <a:pt x="1003" y="5765"/>
                    </a:lnTo>
                    <a:cubicBezTo>
                      <a:pt x="677" y="3835"/>
                      <a:pt x="376" y="190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6" name="Google Shape;5026;p111"/>
              <p:cNvSpPr/>
              <p:nvPr/>
            </p:nvSpPr>
            <p:spPr>
              <a:xfrm>
                <a:off x="3270825" y="3452425"/>
                <a:ext cx="1100900" cy="2006925"/>
              </a:xfrm>
              <a:custGeom>
                <a:avLst/>
                <a:gdLst/>
                <a:ahLst/>
                <a:cxnLst/>
                <a:rect l="l" t="t" r="r" b="b"/>
                <a:pathLst>
                  <a:path w="44036" h="80277" extrusionOk="0">
                    <a:moveTo>
                      <a:pt x="35113" y="0"/>
                    </a:moveTo>
                    <a:lnTo>
                      <a:pt x="4136" y="902"/>
                    </a:lnTo>
                    <a:cubicBezTo>
                      <a:pt x="4136" y="902"/>
                      <a:pt x="0" y="19399"/>
                      <a:pt x="1680" y="80276"/>
                    </a:cubicBezTo>
                    <a:lnTo>
                      <a:pt x="21179" y="80276"/>
                    </a:lnTo>
                    <a:lnTo>
                      <a:pt x="22382" y="23935"/>
                    </a:lnTo>
                    <a:lnTo>
                      <a:pt x="25239" y="80276"/>
                    </a:lnTo>
                    <a:lnTo>
                      <a:pt x="44036" y="80276"/>
                    </a:lnTo>
                    <a:cubicBezTo>
                      <a:pt x="44036" y="80276"/>
                      <a:pt x="41655" y="17018"/>
                      <a:pt x="351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7" name="Google Shape;5027;p111"/>
              <p:cNvSpPr/>
              <p:nvPr/>
            </p:nvSpPr>
            <p:spPr>
              <a:xfrm>
                <a:off x="3426850" y="3471850"/>
                <a:ext cx="52650" cy="604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4186" fill="none" extrusionOk="0">
                    <a:moveTo>
                      <a:pt x="2105" y="0"/>
                    </a:moveTo>
                    <a:cubicBezTo>
                      <a:pt x="2105" y="0"/>
                      <a:pt x="0" y="18797"/>
                      <a:pt x="326" y="24186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8" name="Google Shape;5028;p111"/>
              <p:cNvSpPr/>
              <p:nvPr/>
            </p:nvSpPr>
            <p:spPr>
              <a:xfrm>
                <a:off x="3287125" y="4076475"/>
                <a:ext cx="314550" cy="529475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21179" fill="none" extrusionOk="0">
                    <a:moveTo>
                      <a:pt x="627" y="1"/>
                    </a:moveTo>
                    <a:lnTo>
                      <a:pt x="11604" y="1"/>
                    </a:lnTo>
                    <a:cubicBezTo>
                      <a:pt x="11604" y="1"/>
                      <a:pt x="12582" y="20026"/>
                      <a:pt x="9474" y="20502"/>
                    </a:cubicBezTo>
                    <a:cubicBezTo>
                      <a:pt x="6341" y="20978"/>
                      <a:pt x="1880" y="21179"/>
                      <a:pt x="0" y="19650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9" name="Google Shape;5029;p111"/>
              <p:cNvSpPr/>
              <p:nvPr/>
            </p:nvSpPr>
            <p:spPr>
              <a:xfrm>
                <a:off x="3302775" y="4133500"/>
                <a:ext cx="276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054" h="1" fill="none" extrusionOk="0">
                    <a:moveTo>
                      <a:pt x="1" y="0"/>
                    </a:moveTo>
                    <a:lnTo>
                      <a:pt x="11053" y="0"/>
                    </a:ln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0" name="Google Shape;5030;p111"/>
              <p:cNvSpPr/>
              <p:nvPr/>
            </p:nvSpPr>
            <p:spPr>
              <a:xfrm>
                <a:off x="3403650" y="4597775"/>
                <a:ext cx="8800" cy="8615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4463" fill="none" extrusionOk="0">
                    <a:moveTo>
                      <a:pt x="352" y="1"/>
                    </a:moveTo>
                    <a:cubicBezTo>
                      <a:pt x="352" y="1"/>
                      <a:pt x="1" y="25039"/>
                      <a:pt x="352" y="34462"/>
                    </a:cubicBezTo>
                  </a:path>
                </a:pathLst>
              </a:custGeom>
              <a:noFill/>
              <a:ln w="12525" cap="flat" cmpd="sng">
                <a:solidFill>
                  <a:srgbClr val="1F658C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1" name="Google Shape;5031;p111"/>
              <p:cNvSpPr/>
              <p:nvPr/>
            </p:nvSpPr>
            <p:spPr>
              <a:xfrm>
                <a:off x="3830350" y="3929850"/>
                <a:ext cx="104025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4839" extrusionOk="0">
                    <a:moveTo>
                      <a:pt x="4161" y="1"/>
                    </a:moveTo>
                    <a:lnTo>
                      <a:pt x="4161" y="1"/>
                    </a:lnTo>
                    <a:cubicBezTo>
                      <a:pt x="3935" y="502"/>
                      <a:pt x="3610" y="903"/>
                      <a:pt x="3284" y="1329"/>
                    </a:cubicBezTo>
                    <a:cubicBezTo>
                      <a:pt x="2933" y="1730"/>
                      <a:pt x="2582" y="2131"/>
                      <a:pt x="2206" y="2507"/>
                    </a:cubicBezTo>
                    <a:cubicBezTo>
                      <a:pt x="1479" y="3284"/>
                      <a:pt x="727" y="4011"/>
                      <a:pt x="1" y="4838"/>
                    </a:cubicBezTo>
                    <a:cubicBezTo>
                      <a:pt x="477" y="4587"/>
                      <a:pt x="928" y="4287"/>
                      <a:pt x="1379" y="3961"/>
                    </a:cubicBezTo>
                    <a:cubicBezTo>
                      <a:pt x="1805" y="3610"/>
                      <a:pt x="2206" y="3234"/>
                      <a:pt x="2582" y="2858"/>
                    </a:cubicBezTo>
                    <a:cubicBezTo>
                      <a:pt x="2958" y="2457"/>
                      <a:pt x="3309" y="2031"/>
                      <a:pt x="3610" y="1555"/>
                    </a:cubicBezTo>
                    <a:cubicBezTo>
                      <a:pt x="3885" y="1079"/>
                      <a:pt x="4161" y="552"/>
                      <a:pt x="41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2" name="Google Shape;5032;p111"/>
              <p:cNvSpPr/>
              <p:nvPr/>
            </p:nvSpPr>
            <p:spPr>
              <a:xfrm>
                <a:off x="3441250" y="3471850"/>
                <a:ext cx="104675" cy="481225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19249" fill="none" extrusionOk="0">
                    <a:moveTo>
                      <a:pt x="4186" y="0"/>
                    </a:moveTo>
                    <a:cubicBezTo>
                      <a:pt x="4186" y="0"/>
                      <a:pt x="3459" y="19248"/>
                      <a:pt x="1" y="19248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3" name="Google Shape;5033;p111"/>
              <p:cNvSpPr/>
              <p:nvPr/>
            </p:nvSpPr>
            <p:spPr>
              <a:xfrm>
                <a:off x="3507675" y="1907300"/>
                <a:ext cx="352150" cy="393150"/>
              </a:xfrm>
              <a:custGeom>
                <a:avLst/>
                <a:gdLst/>
                <a:ahLst/>
                <a:cxnLst/>
                <a:rect l="l" t="t" r="r" b="b"/>
                <a:pathLst>
                  <a:path w="14086" h="15726" extrusionOk="0">
                    <a:moveTo>
                      <a:pt x="0" y="0"/>
                    </a:moveTo>
                    <a:lnTo>
                      <a:pt x="0" y="13058"/>
                    </a:lnTo>
                    <a:cubicBezTo>
                      <a:pt x="0" y="13058"/>
                      <a:pt x="2365" y="15726"/>
                      <a:pt x="6368" y="15726"/>
                    </a:cubicBezTo>
                    <a:cubicBezTo>
                      <a:pt x="6823" y="15726"/>
                      <a:pt x="7299" y="15691"/>
                      <a:pt x="7795" y="15614"/>
                    </a:cubicBezTo>
                    <a:cubicBezTo>
                      <a:pt x="12657" y="14837"/>
                      <a:pt x="14085" y="12156"/>
                      <a:pt x="14085" y="12156"/>
                    </a:cubicBezTo>
                    <a:lnTo>
                      <a:pt x="10752" y="0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4" name="Google Shape;5034;p111"/>
              <p:cNvSpPr/>
              <p:nvPr/>
            </p:nvSpPr>
            <p:spPr>
              <a:xfrm>
                <a:off x="3507675" y="1907300"/>
                <a:ext cx="309550" cy="198050"/>
              </a:xfrm>
              <a:custGeom>
                <a:avLst/>
                <a:gdLst/>
                <a:ahLst/>
                <a:cxnLst/>
                <a:rect l="l" t="t" r="r" b="b"/>
                <a:pathLst>
                  <a:path w="12382" h="7922" extrusionOk="0">
                    <a:moveTo>
                      <a:pt x="0" y="0"/>
                    </a:moveTo>
                    <a:lnTo>
                      <a:pt x="0" y="6091"/>
                    </a:lnTo>
                    <a:cubicBezTo>
                      <a:pt x="1750" y="6977"/>
                      <a:pt x="4087" y="7921"/>
                      <a:pt x="5939" y="7921"/>
                    </a:cubicBezTo>
                    <a:cubicBezTo>
                      <a:pt x="6182" y="7921"/>
                      <a:pt x="6418" y="7905"/>
                      <a:pt x="6642" y="7870"/>
                    </a:cubicBezTo>
                    <a:cubicBezTo>
                      <a:pt x="8672" y="7519"/>
                      <a:pt x="10903" y="6642"/>
                      <a:pt x="12381" y="5990"/>
                    </a:cubicBezTo>
                    <a:lnTo>
                      <a:pt x="10752" y="0"/>
                    </a:ln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5" name="Google Shape;5035;p111"/>
              <p:cNvSpPr/>
              <p:nvPr/>
            </p:nvSpPr>
            <p:spPr>
              <a:xfrm>
                <a:off x="3736375" y="1377225"/>
                <a:ext cx="133475" cy="286350"/>
              </a:xfrm>
              <a:custGeom>
                <a:avLst/>
                <a:gdLst/>
                <a:ahLst/>
                <a:cxnLst/>
                <a:rect l="l" t="t" r="r" b="b"/>
                <a:pathLst>
                  <a:path w="5339" h="11454" extrusionOk="0">
                    <a:moveTo>
                      <a:pt x="2682" y="0"/>
                    </a:moveTo>
                    <a:cubicBezTo>
                      <a:pt x="1203" y="0"/>
                      <a:pt x="0" y="2557"/>
                      <a:pt x="0" y="5714"/>
                    </a:cubicBezTo>
                    <a:cubicBezTo>
                      <a:pt x="0" y="8897"/>
                      <a:pt x="1203" y="11454"/>
                      <a:pt x="2682" y="11454"/>
                    </a:cubicBezTo>
                    <a:cubicBezTo>
                      <a:pt x="4161" y="11454"/>
                      <a:pt x="5339" y="8897"/>
                      <a:pt x="5339" y="5714"/>
                    </a:cubicBezTo>
                    <a:cubicBezTo>
                      <a:pt x="5339" y="2557"/>
                      <a:pt x="4161" y="0"/>
                      <a:pt x="2682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6" name="Google Shape;5036;p111"/>
              <p:cNvSpPr/>
              <p:nvPr/>
            </p:nvSpPr>
            <p:spPr>
              <a:xfrm>
                <a:off x="3303400" y="1334625"/>
                <a:ext cx="674225" cy="67017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26807" extrusionOk="0">
                    <a:moveTo>
                      <a:pt x="13144" y="0"/>
                    </a:moveTo>
                    <a:cubicBezTo>
                      <a:pt x="11983" y="0"/>
                      <a:pt x="10628" y="139"/>
                      <a:pt x="9048" y="476"/>
                    </a:cubicBezTo>
                    <a:cubicBezTo>
                      <a:pt x="1" y="2406"/>
                      <a:pt x="3008" y="11980"/>
                      <a:pt x="3008" y="11980"/>
                    </a:cubicBezTo>
                    <a:cubicBezTo>
                      <a:pt x="2748" y="11842"/>
                      <a:pt x="2488" y="11775"/>
                      <a:pt x="2239" y="11775"/>
                    </a:cubicBezTo>
                    <a:cubicBezTo>
                      <a:pt x="1221" y="11775"/>
                      <a:pt x="406" y="12907"/>
                      <a:pt x="627" y="14962"/>
                    </a:cubicBezTo>
                    <a:cubicBezTo>
                      <a:pt x="878" y="17494"/>
                      <a:pt x="3434" y="19449"/>
                      <a:pt x="4312" y="20852"/>
                    </a:cubicBezTo>
                    <a:cubicBezTo>
                      <a:pt x="5045" y="22025"/>
                      <a:pt x="8353" y="26806"/>
                      <a:pt x="14454" y="26806"/>
                    </a:cubicBezTo>
                    <a:cubicBezTo>
                      <a:pt x="15652" y="26806"/>
                      <a:pt x="16957" y="26622"/>
                      <a:pt x="18372" y="26191"/>
                    </a:cubicBezTo>
                    <a:cubicBezTo>
                      <a:pt x="26968" y="23559"/>
                      <a:pt x="23460" y="13734"/>
                      <a:pt x="22758" y="10652"/>
                    </a:cubicBezTo>
                    <a:cubicBezTo>
                      <a:pt x="22056" y="7569"/>
                      <a:pt x="19775" y="3108"/>
                      <a:pt x="19775" y="3108"/>
                    </a:cubicBezTo>
                    <a:cubicBezTo>
                      <a:pt x="19775" y="3108"/>
                      <a:pt x="18631" y="0"/>
                      <a:pt x="13144" y="0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7" name="Google Shape;5037;p111"/>
              <p:cNvSpPr/>
              <p:nvPr/>
            </p:nvSpPr>
            <p:spPr>
              <a:xfrm>
                <a:off x="3258350" y="1216150"/>
                <a:ext cx="621725" cy="660300"/>
              </a:xfrm>
              <a:custGeom>
                <a:avLst/>
                <a:gdLst/>
                <a:ahLst/>
                <a:cxnLst/>
                <a:rect l="l" t="t" r="r" b="b"/>
                <a:pathLst>
                  <a:path w="24869" h="26412" extrusionOk="0">
                    <a:moveTo>
                      <a:pt x="15974" y="0"/>
                    </a:moveTo>
                    <a:cubicBezTo>
                      <a:pt x="15938" y="0"/>
                      <a:pt x="15901" y="1"/>
                      <a:pt x="15863" y="2"/>
                    </a:cubicBezTo>
                    <a:cubicBezTo>
                      <a:pt x="13708" y="52"/>
                      <a:pt x="9948" y="2809"/>
                      <a:pt x="9948" y="2809"/>
                    </a:cubicBezTo>
                    <a:cubicBezTo>
                      <a:pt x="9948" y="2809"/>
                      <a:pt x="9571" y="2650"/>
                      <a:pt x="8975" y="2650"/>
                    </a:cubicBezTo>
                    <a:cubicBezTo>
                      <a:pt x="7550" y="2650"/>
                      <a:pt x="4873" y="3559"/>
                      <a:pt x="3106" y="9726"/>
                    </a:cubicBezTo>
                    <a:cubicBezTo>
                      <a:pt x="3106" y="9726"/>
                      <a:pt x="124" y="11055"/>
                      <a:pt x="48" y="14288"/>
                    </a:cubicBezTo>
                    <a:cubicBezTo>
                      <a:pt x="1" y="17345"/>
                      <a:pt x="2092" y="26411"/>
                      <a:pt x="6020" y="26411"/>
                    </a:cubicBezTo>
                    <a:cubicBezTo>
                      <a:pt x="6214" y="26411"/>
                      <a:pt x="6412" y="26389"/>
                      <a:pt x="6615" y="26343"/>
                    </a:cubicBezTo>
                    <a:cubicBezTo>
                      <a:pt x="6615" y="26343"/>
                      <a:pt x="6038" y="24839"/>
                      <a:pt x="4835" y="24012"/>
                    </a:cubicBezTo>
                    <a:cubicBezTo>
                      <a:pt x="3632" y="23185"/>
                      <a:pt x="1527" y="18348"/>
                      <a:pt x="3031" y="16970"/>
                    </a:cubicBezTo>
                    <a:cubicBezTo>
                      <a:pt x="3214" y="16801"/>
                      <a:pt x="3392" y="16728"/>
                      <a:pt x="3564" y="16728"/>
                    </a:cubicBezTo>
                    <a:cubicBezTo>
                      <a:pt x="4799" y="16728"/>
                      <a:pt x="5687" y="20554"/>
                      <a:pt x="5687" y="20554"/>
                    </a:cubicBezTo>
                    <a:lnTo>
                      <a:pt x="6489" y="20127"/>
                    </a:lnTo>
                    <a:cubicBezTo>
                      <a:pt x="6489" y="20127"/>
                      <a:pt x="7617" y="16744"/>
                      <a:pt x="6489" y="12107"/>
                    </a:cubicBezTo>
                    <a:lnTo>
                      <a:pt x="6489" y="12107"/>
                    </a:lnTo>
                    <a:cubicBezTo>
                      <a:pt x="6490" y="12107"/>
                      <a:pt x="8502" y="12919"/>
                      <a:pt x="11299" y="12919"/>
                    </a:cubicBezTo>
                    <a:cubicBezTo>
                      <a:pt x="14085" y="12919"/>
                      <a:pt x="17649" y="12114"/>
                      <a:pt x="20775" y="8899"/>
                    </a:cubicBezTo>
                    <a:cubicBezTo>
                      <a:pt x="20775" y="8899"/>
                      <a:pt x="20864" y="8911"/>
                      <a:pt x="21013" y="8911"/>
                    </a:cubicBezTo>
                    <a:cubicBezTo>
                      <a:pt x="21733" y="8911"/>
                      <a:pt x="23870" y="8636"/>
                      <a:pt x="24409" y="5441"/>
                    </a:cubicBezTo>
                    <a:cubicBezTo>
                      <a:pt x="24868" y="2724"/>
                      <a:pt x="22533" y="1274"/>
                      <a:pt x="20375" y="1274"/>
                    </a:cubicBezTo>
                    <a:cubicBezTo>
                      <a:pt x="19468" y="1274"/>
                      <a:pt x="18592" y="1530"/>
                      <a:pt x="17968" y="2057"/>
                    </a:cubicBezTo>
                    <a:cubicBezTo>
                      <a:pt x="17968" y="2057"/>
                      <a:pt x="18041" y="0"/>
                      <a:pt x="15974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8" name="Google Shape;5038;p111"/>
              <p:cNvSpPr/>
              <p:nvPr/>
            </p:nvSpPr>
            <p:spPr>
              <a:xfrm>
                <a:off x="3705675" y="1639750"/>
                <a:ext cx="68925" cy="14225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5690" extrusionOk="0">
                    <a:moveTo>
                      <a:pt x="0" y="0"/>
                    </a:moveTo>
                    <a:cubicBezTo>
                      <a:pt x="125" y="928"/>
                      <a:pt x="351" y="1805"/>
                      <a:pt x="602" y="2707"/>
                    </a:cubicBezTo>
                    <a:lnTo>
                      <a:pt x="627" y="2782"/>
                    </a:lnTo>
                    <a:lnTo>
                      <a:pt x="727" y="2833"/>
                    </a:lnTo>
                    <a:cubicBezTo>
                      <a:pt x="1028" y="3008"/>
                      <a:pt x="1328" y="3209"/>
                      <a:pt x="1604" y="3434"/>
                    </a:cubicBezTo>
                    <a:cubicBezTo>
                      <a:pt x="1729" y="3534"/>
                      <a:pt x="1880" y="3660"/>
                      <a:pt x="1980" y="3785"/>
                    </a:cubicBezTo>
                    <a:cubicBezTo>
                      <a:pt x="2105" y="3885"/>
                      <a:pt x="2181" y="4036"/>
                      <a:pt x="2231" y="4161"/>
                    </a:cubicBezTo>
                    <a:cubicBezTo>
                      <a:pt x="2331" y="4437"/>
                      <a:pt x="2256" y="4762"/>
                      <a:pt x="2055" y="5038"/>
                    </a:cubicBezTo>
                    <a:cubicBezTo>
                      <a:pt x="1855" y="5314"/>
                      <a:pt x="1579" y="5564"/>
                      <a:pt x="1228" y="5690"/>
                    </a:cubicBezTo>
                    <a:cubicBezTo>
                      <a:pt x="1604" y="5690"/>
                      <a:pt x="1980" y="5514"/>
                      <a:pt x="2281" y="5239"/>
                    </a:cubicBezTo>
                    <a:cubicBezTo>
                      <a:pt x="2582" y="4963"/>
                      <a:pt x="2757" y="4487"/>
                      <a:pt x="2657" y="4036"/>
                    </a:cubicBezTo>
                    <a:cubicBezTo>
                      <a:pt x="2531" y="3559"/>
                      <a:pt x="2206" y="3284"/>
                      <a:pt x="1930" y="3033"/>
                    </a:cubicBezTo>
                    <a:cubicBezTo>
                      <a:pt x="1632" y="2804"/>
                      <a:pt x="1334" y="2616"/>
                      <a:pt x="1017" y="2452"/>
                    </a:cubicBezTo>
                    <a:lnTo>
                      <a:pt x="1017" y="2452"/>
                    </a:lnTo>
                    <a:cubicBezTo>
                      <a:pt x="726" y="1612"/>
                      <a:pt x="409" y="795"/>
                      <a:pt x="0" y="0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9" name="Google Shape;5039;p111"/>
              <p:cNvSpPr/>
              <p:nvPr/>
            </p:nvSpPr>
            <p:spPr>
              <a:xfrm>
                <a:off x="3663675" y="1839000"/>
                <a:ext cx="139750" cy="77125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3085" extrusionOk="0">
                    <a:moveTo>
                      <a:pt x="1" y="0"/>
                    </a:moveTo>
                    <a:cubicBezTo>
                      <a:pt x="1" y="0"/>
                      <a:pt x="588" y="3084"/>
                      <a:pt x="2852" y="3084"/>
                    </a:cubicBezTo>
                    <a:cubicBezTo>
                      <a:pt x="2879" y="3084"/>
                      <a:pt x="2906" y="3084"/>
                      <a:pt x="2933" y="3083"/>
                    </a:cubicBezTo>
                    <a:cubicBezTo>
                      <a:pt x="5264" y="3008"/>
                      <a:pt x="5590" y="0"/>
                      <a:pt x="55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0" name="Google Shape;5040;p111"/>
              <p:cNvSpPr/>
              <p:nvPr/>
            </p:nvSpPr>
            <p:spPr>
              <a:xfrm>
                <a:off x="3535225" y="1576150"/>
                <a:ext cx="67075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793" extrusionOk="0">
                    <a:moveTo>
                      <a:pt x="1556" y="0"/>
                    </a:moveTo>
                    <a:cubicBezTo>
                      <a:pt x="975" y="0"/>
                      <a:pt x="321" y="364"/>
                      <a:pt x="1" y="1793"/>
                    </a:cubicBezTo>
                    <a:lnTo>
                      <a:pt x="2683" y="389"/>
                    </a:lnTo>
                    <a:cubicBezTo>
                      <a:pt x="2683" y="389"/>
                      <a:pt x="2158" y="0"/>
                      <a:pt x="1556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1" name="Google Shape;5041;p111"/>
              <p:cNvSpPr/>
              <p:nvPr/>
            </p:nvSpPr>
            <p:spPr>
              <a:xfrm>
                <a:off x="3767700" y="1537825"/>
                <a:ext cx="639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870" extrusionOk="0">
                    <a:moveTo>
                      <a:pt x="1109" y="1"/>
                    </a:moveTo>
                    <a:cubicBezTo>
                      <a:pt x="730" y="1"/>
                      <a:pt x="334" y="218"/>
                      <a:pt x="0" y="869"/>
                    </a:cubicBezTo>
                    <a:lnTo>
                      <a:pt x="2557" y="869"/>
                    </a:lnTo>
                    <a:cubicBezTo>
                      <a:pt x="2557" y="869"/>
                      <a:pt x="1866" y="1"/>
                      <a:pt x="1109" y="1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2" name="Google Shape;5042;p111"/>
              <p:cNvSpPr/>
              <p:nvPr/>
            </p:nvSpPr>
            <p:spPr>
              <a:xfrm>
                <a:off x="3334725" y="1660050"/>
                <a:ext cx="51425" cy="81850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3274" extrusionOk="0">
                    <a:moveTo>
                      <a:pt x="574" y="0"/>
                    </a:moveTo>
                    <a:cubicBezTo>
                      <a:pt x="507" y="0"/>
                      <a:pt x="440" y="13"/>
                      <a:pt x="377" y="41"/>
                    </a:cubicBezTo>
                    <a:cubicBezTo>
                      <a:pt x="176" y="116"/>
                      <a:pt x="51" y="291"/>
                      <a:pt x="1" y="467"/>
                    </a:cubicBezTo>
                    <a:cubicBezTo>
                      <a:pt x="151" y="366"/>
                      <a:pt x="302" y="266"/>
                      <a:pt x="452" y="266"/>
                    </a:cubicBezTo>
                    <a:cubicBezTo>
                      <a:pt x="577" y="266"/>
                      <a:pt x="653" y="366"/>
                      <a:pt x="753" y="467"/>
                    </a:cubicBezTo>
                    <a:cubicBezTo>
                      <a:pt x="828" y="592"/>
                      <a:pt x="903" y="717"/>
                      <a:pt x="953" y="868"/>
                    </a:cubicBezTo>
                    <a:cubicBezTo>
                      <a:pt x="1028" y="1043"/>
                      <a:pt x="1079" y="1193"/>
                      <a:pt x="1154" y="1344"/>
                    </a:cubicBezTo>
                    <a:cubicBezTo>
                      <a:pt x="1404" y="1996"/>
                      <a:pt x="1655" y="2647"/>
                      <a:pt x="2031" y="3274"/>
                    </a:cubicBezTo>
                    <a:cubicBezTo>
                      <a:pt x="2056" y="2898"/>
                      <a:pt x="2006" y="2547"/>
                      <a:pt x="1931" y="2196"/>
                    </a:cubicBezTo>
                    <a:cubicBezTo>
                      <a:pt x="1856" y="1845"/>
                      <a:pt x="1755" y="1494"/>
                      <a:pt x="1630" y="1168"/>
                    </a:cubicBezTo>
                    <a:cubicBezTo>
                      <a:pt x="1480" y="843"/>
                      <a:pt x="1354" y="492"/>
                      <a:pt x="1028" y="191"/>
                    </a:cubicBezTo>
                    <a:cubicBezTo>
                      <a:pt x="920" y="83"/>
                      <a:pt x="747" y="0"/>
                      <a:pt x="574" y="0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3" name="Google Shape;5043;p111"/>
              <p:cNvSpPr/>
              <p:nvPr/>
            </p:nvSpPr>
            <p:spPr>
              <a:xfrm>
                <a:off x="4077850" y="2662300"/>
                <a:ext cx="443000" cy="1267425"/>
              </a:xfrm>
              <a:custGeom>
                <a:avLst/>
                <a:gdLst/>
                <a:ahLst/>
                <a:cxnLst/>
                <a:rect l="l" t="t" r="r" b="b"/>
                <a:pathLst>
                  <a:path w="17720" h="50697" extrusionOk="0">
                    <a:moveTo>
                      <a:pt x="9324" y="1"/>
                    </a:moveTo>
                    <a:lnTo>
                      <a:pt x="0" y="3460"/>
                    </a:lnTo>
                    <a:lnTo>
                      <a:pt x="3334" y="13209"/>
                    </a:lnTo>
                    <a:cubicBezTo>
                      <a:pt x="4161" y="20778"/>
                      <a:pt x="10827" y="35841"/>
                      <a:pt x="10827" y="35841"/>
                    </a:cubicBezTo>
                    <a:cubicBezTo>
                      <a:pt x="10827" y="35841"/>
                      <a:pt x="9975" y="37470"/>
                      <a:pt x="10276" y="39099"/>
                    </a:cubicBezTo>
                    <a:cubicBezTo>
                      <a:pt x="10502" y="40202"/>
                      <a:pt x="10878" y="42282"/>
                      <a:pt x="11103" y="43460"/>
                    </a:cubicBezTo>
                    <a:cubicBezTo>
                      <a:pt x="11203" y="44011"/>
                      <a:pt x="11680" y="44387"/>
                      <a:pt x="12231" y="44387"/>
                    </a:cubicBezTo>
                    <a:cubicBezTo>
                      <a:pt x="12657" y="44387"/>
                      <a:pt x="13183" y="43861"/>
                      <a:pt x="13158" y="43209"/>
                    </a:cubicBezTo>
                    <a:lnTo>
                      <a:pt x="13158" y="40402"/>
                    </a:lnTo>
                    <a:cubicBezTo>
                      <a:pt x="13158" y="40402"/>
                      <a:pt x="15113" y="45189"/>
                      <a:pt x="14336" y="49425"/>
                    </a:cubicBezTo>
                    <a:cubicBezTo>
                      <a:pt x="14261" y="49926"/>
                      <a:pt x="14512" y="50427"/>
                      <a:pt x="14988" y="50628"/>
                    </a:cubicBezTo>
                    <a:cubicBezTo>
                      <a:pt x="15112" y="50674"/>
                      <a:pt x="15240" y="50696"/>
                      <a:pt x="15365" y="50696"/>
                    </a:cubicBezTo>
                    <a:cubicBezTo>
                      <a:pt x="15847" y="50696"/>
                      <a:pt x="16297" y="50373"/>
                      <a:pt x="16416" y="49876"/>
                    </a:cubicBezTo>
                    <a:cubicBezTo>
                      <a:pt x="16567" y="49174"/>
                      <a:pt x="16717" y="48322"/>
                      <a:pt x="16717" y="47695"/>
                    </a:cubicBezTo>
                    <a:cubicBezTo>
                      <a:pt x="17294" y="47294"/>
                      <a:pt x="17645" y="46643"/>
                      <a:pt x="17695" y="45941"/>
                    </a:cubicBezTo>
                    <a:cubicBezTo>
                      <a:pt x="17695" y="45515"/>
                      <a:pt x="17720" y="45039"/>
                      <a:pt x="17670" y="44563"/>
                    </a:cubicBezTo>
                    <a:cubicBezTo>
                      <a:pt x="17619" y="44036"/>
                      <a:pt x="17569" y="43510"/>
                      <a:pt x="17569" y="42959"/>
                    </a:cubicBezTo>
                    <a:cubicBezTo>
                      <a:pt x="17569" y="41881"/>
                      <a:pt x="17494" y="40001"/>
                      <a:pt x="17093" y="38673"/>
                    </a:cubicBezTo>
                    <a:cubicBezTo>
                      <a:pt x="16492" y="36693"/>
                      <a:pt x="15339" y="35214"/>
                      <a:pt x="15339" y="35214"/>
                    </a:cubicBezTo>
                    <a:cubicBezTo>
                      <a:pt x="13083" y="13384"/>
                      <a:pt x="10376" y="9575"/>
                      <a:pt x="10376" y="9575"/>
                    </a:cubicBez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4" name="Google Shape;5044;p111"/>
              <p:cNvSpPr/>
              <p:nvPr/>
            </p:nvSpPr>
            <p:spPr>
              <a:xfrm>
                <a:off x="3472575" y="2154175"/>
                <a:ext cx="684250" cy="1387875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55515" extrusionOk="0">
                    <a:moveTo>
                      <a:pt x="14863" y="0"/>
                    </a:moveTo>
                    <a:cubicBezTo>
                      <a:pt x="14863" y="0"/>
                      <a:pt x="12407" y="3183"/>
                      <a:pt x="8447" y="3434"/>
                    </a:cubicBezTo>
                    <a:cubicBezTo>
                      <a:pt x="8269" y="3445"/>
                      <a:pt x="8093" y="3450"/>
                      <a:pt x="7919" y="3450"/>
                    </a:cubicBezTo>
                    <a:cubicBezTo>
                      <a:pt x="4195" y="3450"/>
                      <a:pt x="1404" y="1003"/>
                      <a:pt x="1404" y="1003"/>
                    </a:cubicBezTo>
                    <a:lnTo>
                      <a:pt x="1" y="1253"/>
                    </a:lnTo>
                    <a:lnTo>
                      <a:pt x="1" y="53459"/>
                    </a:lnTo>
                    <a:cubicBezTo>
                      <a:pt x="1" y="53459"/>
                      <a:pt x="3585" y="55514"/>
                      <a:pt x="13033" y="55514"/>
                    </a:cubicBezTo>
                    <a:cubicBezTo>
                      <a:pt x="22482" y="55514"/>
                      <a:pt x="27369" y="51930"/>
                      <a:pt x="27369" y="51930"/>
                    </a:cubicBezTo>
                    <a:lnTo>
                      <a:pt x="179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5" name="Google Shape;5045;p111"/>
              <p:cNvSpPr/>
              <p:nvPr/>
            </p:nvSpPr>
            <p:spPr>
              <a:xfrm>
                <a:off x="3472575" y="2153525"/>
                <a:ext cx="424850" cy="147750"/>
              </a:xfrm>
              <a:custGeom>
                <a:avLst/>
                <a:gdLst/>
                <a:ahLst/>
                <a:cxnLst/>
                <a:rect l="l" t="t" r="r" b="b"/>
                <a:pathLst>
                  <a:path w="16994" h="5910" extrusionOk="0">
                    <a:moveTo>
                      <a:pt x="16993" y="1"/>
                    </a:moveTo>
                    <a:lnTo>
                      <a:pt x="14863" y="26"/>
                    </a:lnTo>
                    <a:cubicBezTo>
                      <a:pt x="14863" y="26"/>
                      <a:pt x="11780" y="3460"/>
                      <a:pt x="8447" y="3460"/>
                    </a:cubicBezTo>
                    <a:cubicBezTo>
                      <a:pt x="4136" y="3460"/>
                      <a:pt x="1404" y="1029"/>
                      <a:pt x="1404" y="1029"/>
                    </a:cubicBezTo>
                    <a:lnTo>
                      <a:pt x="1" y="1279"/>
                    </a:lnTo>
                    <a:cubicBezTo>
                      <a:pt x="1" y="1279"/>
                      <a:pt x="1952" y="5909"/>
                      <a:pt x="7463" y="5909"/>
                    </a:cubicBezTo>
                    <a:cubicBezTo>
                      <a:pt x="8006" y="5909"/>
                      <a:pt x="8584" y="5864"/>
                      <a:pt x="9199" y="5765"/>
                    </a:cubicBezTo>
                    <a:cubicBezTo>
                      <a:pt x="16066" y="4638"/>
                      <a:pt x="16993" y="1"/>
                      <a:pt x="169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6" name="Google Shape;5046;p111"/>
              <p:cNvSpPr/>
              <p:nvPr/>
            </p:nvSpPr>
            <p:spPr>
              <a:xfrm>
                <a:off x="3844125" y="2153300"/>
                <a:ext cx="493150" cy="1507150"/>
              </a:xfrm>
              <a:custGeom>
                <a:avLst/>
                <a:gdLst/>
                <a:ahLst/>
                <a:cxnLst/>
                <a:rect l="l" t="t" r="r" b="b"/>
                <a:pathLst>
                  <a:path w="19726" h="60286" extrusionOk="0">
                    <a:moveTo>
                      <a:pt x="1132" y="0"/>
                    </a:moveTo>
                    <a:cubicBezTo>
                      <a:pt x="424" y="0"/>
                      <a:pt x="1" y="35"/>
                      <a:pt x="1" y="35"/>
                    </a:cubicBezTo>
                    <a:lnTo>
                      <a:pt x="3861" y="14872"/>
                    </a:lnTo>
                    <a:cubicBezTo>
                      <a:pt x="5866" y="22717"/>
                      <a:pt x="7119" y="30737"/>
                      <a:pt x="7570" y="38807"/>
                    </a:cubicBezTo>
                    <a:lnTo>
                      <a:pt x="9550" y="60286"/>
                    </a:lnTo>
                    <a:cubicBezTo>
                      <a:pt x="15114" y="59133"/>
                      <a:pt x="15490" y="56827"/>
                      <a:pt x="15490" y="56827"/>
                    </a:cubicBezTo>
                    <a:lnTo>
                      <a:pt x="10402" y="24672"/>
                    </a:lnTo>
                    <a:lnTo>
                      <a:pt x="19725" y="20737"/>
                    </a:lnTo>
                    <a:cubicBezTo>
                      <a:pt x="19725" y="20737"/>
                      <a:pt x="17695" y="9133"/>
                      <a:pt x="13084" y="4221"/>
                    </a:cubicBezTo>
                    <a:cubicBezTo>
                      <a:pt x="9520" y="424"/>
                      <a:pt x="3597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7" name="Google Shape;5047;p111"/>
              <p:cNvSpPr/>
              <p:nvPr/>
            </p:nvSpPr>
            <p:spPr>
              <a:xfrm>
                <a:off x="3086625" y="2179225"/>
                <a:ext cx="524450" cy="151122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60449" extrusionOk="0">
                    <a:moveTo>
                      <a:pt x="16842" y="1"/>
                    </a:moveTo>
                    <a:cubicBezTo>
                      <a:pt x="0" y="3384"/>
                      <a:pt x="3258" y="17795"/>
                      <a:pt x="4035" y="20226"/>
                    </a:cubicBezTo>
                    <a:cubicBezTo>
                      <a:pt x="4812" y="22682"/>
                      <a:pt x="7218" y="23259"/>
                      <a:pt x="7218" y="23259"/>
                    </a:cubicBezTo>
                    <a:lnTo>
                      <a:pt x="7218" y="58096"/>
                    </a:lnTo>
                    <a:cubicBezTo>
                      <a:pt x="9921" y="60155"/>
                      <a:pt x="15783" y="60449"/>
                      <a:pt x="18912" y="60449"/>
                    </a:cubicBezTo>
                    <a:cubicBezTo>
                      <a:pt x="20163" y="60449"/>
                      <a:pt x="20978" y="60402"/>
                      <a:pt x="20978" y="60402"/>
                    </a:cubicBezTo>
                    <a:cubicBezTo>
                      <a:pt x="20978" y="60402"/>
                      <a:pt x="20552" y="27971"/>
                      <a:pt x="19298" y="17469"/>
                    </a:cubicBezTo>
                    <a:cubicBezTo>
                      <a:pt x="18045" y="6968"/>
                      <a:pt x="16842" y="1"/>
                      <a:pt x="168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8" name="Google Shape;5048;p111"/>
              <p:cNvSpPr/>
              <p:nvPr/>
            </p:nvSpPr>
            <p:spPr>
              <a:xfrm>
                <a:off x="3366450" y="2179225"/>
                <a:ext cx="184475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1764" extrusionOk="0">
                    <a:moveTo>
                      <a:pt x="5649" y="1"/>
                    </a:moveTo>
                    <a:lnTo>
                      <a:pt x="3594" y="376"/>
                    </a:lnTo>
                    <a:cubicBezTo>
                      <a:pt x="3594" y="376"/>
                      <a:pt x="1" y="11764"/>
                      <a:pt x="7033" y="11764"/>
                    </a:cubicBezTo>
                    <a:cubicBezTo>
                      <a:pt x="7145" y="11764"/>
                      <a:pt x="7261" y="11761"/>
                      <a:pt x="7379" y="11755"/>
                    </a:cubicBezTo>
                    <a:lnTo>
                      <a:pt x="56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9" name="Google Shape;5049;p111"/>
              <p:cNvSpPr/>
              <p:nvPr/>
            </p:nvSpPr>
            <p:spPr>
              <a:xfrm>
                <a:off x="3844125" y="2153525"/>
                <a:ext cx="243150" cy="294525"/>
              </a:xfrm>
              <a:custGeom>
                <a:avLst/>
                <a:gdLst/>
                <a:ahLst/>
                <a:cxnLst/>
                <a:rect l="l" t="t" r="r" b="b"/>
                <a:pathLst>
                  <a:path w="9726" h="11781" extrusionOk="0">
                    <a:moveTo>
                      <a:pt x="2131" y="1"/>
                    </a:moveTo>
                    <a:lnTo>
                      <a:pt x="1" y="26"/>
                    </a:lnTo>
                    <a:lnTo>
                      <a:pt x="3059" y="11780"/>
                    </a:lnTo>
                    <a:cubicBezTo>
                      <a:pt x="9725" y="8372"/>
                      <a:pt x="2131" y="1"/>
                      <a:pt x="21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0" name="Google Shape;5050;p111"/>
              <p:cNvSpPr/>
              <p:nvPr/>
            </p:nvSpPr>
            <p:spPr>
              <a:xfrm>
                <a:off x="4051525" y="2523225"/>
                <a:ext cx="58925" cy="248125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9925" extrusionOk="0">
                    <a:moveTo>
                      <a:pt x="1" y="0"/>
                    </a:moveTo>
                    <a:cubicBezTo>
                      <a:pt x="427" y="1629"/>
                      <a:pt x="753" y="3283"/>
                      <a:pt x="1053" y="4937"/>
                    </a:cubicBezTo>
                    <a:cubicBezTo>
                      <a:pt x="1354" y="6592"/>
                      <a:pt x="1605" y="8271"/>
                      <a:pt x="1855" y="9925"/>
                    </a:cubicBezTo>
                    <a:lnTo>
                      <a:pt x="2357" y="9850"/>
                    </a:lnTo>
                    <a:cubicBezTo>
                      <a:pt x="2031" y="8170"/>
                      <a:pt x="1680" y="6541"/>
                      <a:pt x="1304" y="4887"/>
                    </a:cubicBezTo>
                    <a:cubicBezTo>
                      <a:pt x="903" y="3233"/>
                      <a:pt x="502" y="1604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1" name="Google Shape;5051;p111"/>
              <p:cNvSpPr/>
              <p:nvPr/>
            </p:nvSpPr>
            <p:spPr>
              <a:xfrm>
                <a:off x="4096650" y="2627850"/>
                <a:ext cx="240625" cy="144750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5790" extrusionOk="0">
                    <a:moveTo>
                      <a:pt x="9248" y="0"/>
                    </a:moveTo>
                    <a:lnTo>
                      <a:pt x="0" y="3935"/>
                    </a:lnTo>
                    <a:lnTo>
                      <a:pt x="326" y="5790"/>
                    </a:lnTo>
                    <a:lnTo>
                      <a:pt x="9624" y="1755"/>
                    </a:lnTo>
                    <a:lnTo>
                      <a:pt x="9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2" name="Google Shape;5052;p111"/>
              <p:cNvSpPr/>
              <p:nvPr/>
            </p:nvSpPr>
            <p:spPr>
              <a:xfrm>
                <a:off x="3225075" y="1670575"/>
                <a:ext cx="36720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14688" h="19644" extrusionOk="0">
                    <a:moveTo>
                      <a:pt x="6491" y="1"/>
                    </a:moveTo>
                    <a:cubicBezTo>
                      <a:pt x="6373" y="1"/>
                      <a:pt x="6253" y="32"/>
                      <a:pt x="6141" y="96"/>
                    </a:cubicBezTo>
                    <a:lnTo>
                      <a:pt x="452" y="3329"/>
                    </a:lnTo>
                    <a:cubicBezTo>
                      <a:pt x="126" y="3504"/>
                      <a:pt x="1" y="3905"/>
                      <a:pt x="151" y="4231"/>
                    </a:cubicBezTo>
                    <a:lnTo>
                      <a:pt x="7044" y="19244"/>
                    </a:lnTo>
                    <a:cubicBezTo>
                      <a:pt x="7169" y="19495"/>
                      <a:pt x="7423" y="19643"/>
                      <a:pt x="7685" y="19643"/>
                    </a:cubicBezTo>
                    <a:cubicBezTo>
                      <a:pt x="7790" y="19643"/>
                      <a:pt x="7896" y="19620"/>
                      <a:pt x="7996" y="19570"/>
                    </a:cubicBezTo>
                    <a:lnTo>
                      <a:pt x="14211" y="16311"/>
                    </a:lnTo>
                    <a:cubicBezTo>
                      <a:pt x="14537" y="16136"/>
                      <a:pt x="14688" y="15710"/>
                      <a:pt x="14512" y="15384"/>
                    </a:cubicBezTo>
                    <a:lnTo>
                      <a:pt x="7119" y="397"/>
                    </a:lnTo>
                    <a:cubicBezTo>
                      <a:pt x="6982" y="141"/>
                      <a:pt x="6741" y="1"/>
                      <a:pt x="6491" y="1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3" name="Google Shape;5053;p111"/>
              <p:cNvSpPr/>
              <p:nvPr/>
            </p:nvSpPr>
            <p:spPr>
              <a:xfrm>
                <a:off x="2966950" y="1812775"/>
                <a:ext cx="507525" cy="1221075"/>
              </a:xfrm>
              <a:custGeom>
                <a:avLst/>
                <a:gdLst/>
                <a:ahLst/>
                <a:cxnLst/>
                <a:rect l="l" t="t" r="r" b="b"/>
                <a:pathLst>
                  <a:path w="20301" h="48843" extrusionOk="0">
                    <a:moveTo>
                      <a:pt x="17149" y="1"/>
                    </a:moveTo>
                    <a:cubicBezTo>
                      <a:pt x="16900" y="1"/>
                      <a:pt x="16647" y="90"/>
                      <a:pt x="16441" y="272"/>
                    </a:cubicBezTo>
                    <a:cubicBezTo>
                      <a:pt x="14612" y="1877"/>
                      <a:pt x="10201" y="6538"/>
                      <a:pt x="9399" y="8694"/>
                    </a:cubicBezTo>
                    <a:cubicBezTo>
                      <a:pt x="8346" y="11450"/>
                      <a:pt x="10075" y="15260"/>
                      <a:pt x="10075" y="15260"/>
                    </a:cubicBezTo>
                    <a:cubicBezTo>
                      <a:pt x="10075" y="15260"/>
                      <a:pt x="0" y="47240"/>
                      <a:pt x="9173" y="48769"/>
                    </a:cubicBezTo>
                    <a:cubicBezTo>
                      <a:pt x="9470" y="48818"/>
                      <a:pt x="9754" y="48842"/>
                      <a:pt x="10028" y="48842"/>
                    </a:cubicBezTo>
                    <a:cubicBezTo>
                      <a:pt x="18224" y="48842"/>
                      <a:pt x="16029" y="27176"/>
                      <a:pt x="14937" y="15486"/>
                    </a:cubicBezTo>
                    <a:lnTo>
                      <a:pt x="16742" y="13255"/>
                    </a:lnTo>
                    <a:cubicBezTo>
                      <a:pt x="17469" y="12353"/>
                      <a:pt x="17970" y="11275"/>
                      <a:pt x="18221" y="10147"/>
                    </a:cubicBezTo>
                    <a:lnTo>
                      <a:pt x="20000" y="7541"/>
                    </a:lnTo>
                    <a:cubicBezTo>
                      <a:pt x="20251" y="7265"/>
                      <a:pt x="20301" y="6864"/>
                      <a:pt x="20151" y="6538"/>
                    </a:cubicBezTo>
                    <a:cubicBezTo>
                      <a:pt x="20001" y="6156"/>
                      <a:pt x="19641" y="5939"/>
                      <a:pt x="19270" y="5939"/>
                    </a:cubicBezTo>
                    <a:cubicBezTo>
                      <a:pt x="19082" y="5939"/>
                      <a:pt x="18890" y="5994"/>
                      <a:pt x="18722" y="6112"/>
                    </a:cubicBezTo>
                    <a:lnTo>
                      <a:pt x="14060" y="9897"/>
                    </a:lnTo>
                    <a:lnTo>
                      <a:pt x="19023" y="4784"/>
                    </a:lnTo>
                    <a:cubicBezTo>
                      <a:pt x="19348" y="4483"/>
                      <a:pt x="19424" y="3982"/>
                      <a:pt x="19198" y="3606"/>
                    </a:cubicBezTo>
                    <a:cubicBezTo>
                      <a:pt x="19030" y="3285"/>
                      <a:pt x="18713" y="3113"/>
                      <a:pt x="18383" y="3113"/>
                    </a:cubicBezTo>
                    <a:cubicBezTo>
                      <a:pt x="18172" y="3113"/>
                      <a:pt x="17955" y="3183"/>
                      <a:pt x="17770" y="3330"/>
                    </a:cubicBezTo>
                    <a:lnTo>
                      <a:pt x="12582" y="7992"/>
                    </a:lnTo>
                    <a:lnTo>
                      <a:pt x="17920" y="1776"/>
                    </a:lnTo>
                    <a:cubicBezTo>
                      <a:pt x="18296" y="1400"/>
                      <a:pt x="18296" y="774"/>
                      <a:pt x="17945" y="373"/>
                    </a:cubicBezTo>
                    <a:cubicBezTo>
                      <a:pt x="17740" y="127"/>
                      <a:pt x="17447" y="1"/>
                      <a:pt x="17149" y="1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4" name="Google Shape;5054;p111"/>
              <p:cNvSpPr/>
              <p:nvPr/>
            </p:nvSpPr>
            <p:spPr>
              <a:xfrm>
                <a:off x="3201900" y="1880350"/>
                <a:ext cx="90875" cy="1497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5991" extrusionOk="0">
                    <a:moveTo>
                      <a:pt x="3008" y="1"/>
                    </a:moveTo>
                    <a:cubicBezTo>
                      <a:pt x="752" y="2156"/>
                      <a:pt x="76" y="5790"/>
                      <a:pt x="1" y="5991"/>
                    </a:cubicBezTo>
                    <a:lnTo>
                      <a:pt x="3635" y="1379"/>
                    </a:lnTo>
                    <a:lnTo>
                      <a:pt x="3008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5" name="Google Shape;5055;p111"/>
              <p:cNvSpPr/>
              <p:nvPr/>
            </p:nvSpPr>
            <p:spPr>
              <a:xfrm>
                <a:off x="2588500" y="3820200"/>
                <a:ext cx="223075" cy="438525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7541" extrusionOk="0">
                    <a:moveTo>
                      <a:pt x="3183" y="1"/>
                    </a:moveTo>
                    <a:cubicBezTo>
                      <a:pt x="3183" y="1"/>
                      <a:pt x="0" y="14237"/>
                      <a:pt x="526" y="15690"/>
                    </a:cubicBezTo>
                    <a:cubicBezTo>
                      <a:pt x="1078" y="17144"/>
                      <a:pt x="2055" y="17294"/>
                      <a:pt x="2055" y="17294"/>
                    </a:cubicBezTo>
                    <a:cubicBezTo>
                      <a:pt x="2454" y="17464"/>
                      <a:pt x="2815" y="17541"/>
                      <a:pt x="3144" y="17541"/>
                    </a:cubicBezTo>
                    <a:cubicBezTo>
                      <a:pt x="6412" y="17541"/>
                      <a:pt x="6391" y="9926"/>
                      <a:pt x="6391" y="9926"/>
                    </a:cubicBezTo>
                    <a:cubicBezTo>
                      <a:pt x="8922" y="8497"/>
                      <a:pt x="7168" y="628"/>
                      <a:pt x="7168" y="628"/>
                    </a:cubicBezTo>
                    <a:lnTo>
                      <a:pt x="3183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6" name="Google Shape;5056;p111"/>
              <p:cNvSpPr/>
              <p:nvPr/>
            </p:nvSpPr>
            <p:spPr>
              <a:xfrm>
                <a:off x="1675575" y="3271975"/>
                <a:ext cx="1037000" cy="2187375"/>
              </a:xfrm>
              <a:custGeom>
                <a:avLst/>
                <a:gdLst/>
                <a:ahLst/>
                <a:cxnLst/>
                <a:rect l="l" t="t" r="r" b="b"/>
                <a:pathLst>
                  <a:path w="41480" h="87495" extrusionOk="0">
                    <a:moveTo>
                      <a:pt x="36216" y="0"/>
                    </a:moveTo>
                    <a:lnTo>
                      <a:pt x="6742" y="2481"/>
                    </a:lnTo>
                    <a:cubicBezTo>
                      <a:pt x="6742" y="2481"/>
                      <a:pt x="1" y="18872"/>
                      <a:pt x="1780" y="35740"/>
                    </a:cubicBezTo>
                    <a:cubicBezTo>
                      <a:pt x="3560" y="52582"/>
                      <a:pt x="8873" y="87494"/>
                      <a:pt x="8873" y="87494"/>
                    </a:cubicBezTo>
                    <a:lnTo>
                      <a:pt x="35966" y="87494"/>
                    </a:lnTo>
                    <a:cubicBezTo>
                      <a:pt x="35966" y="87494"/>
                      <a:pt x="41480" y="36241"/>
                      <a:pt x="39525" y="23083"/>
                    </a:cubicBezTo>
                    <a:cubicBezTo>
                      <a:pt x="37545" y="9950"/>
                      <a:pt x="36216" y="0"/>
                      <a:pt x="36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7" name="Google Shape;5057;p111"/>
              <p:cNvSpPr/>
              <p:nvPr/>
            </p:nvSpPr>
            <p:spPr>
              <a:xfrm>
                <a:off x="2287100" y="3849025"/>
                <a:ext cx="109675" cy="1610950"/>
              </a:xfrm>
              <a:custGeom>
                <a:avLst/>
                <a:gdLst/>
                <a:ahLst/>
                <a:cxnLst/>
                <a:rect l="l" t="t" r="r" b="b"/>
                <a:pathLst>
                  <a:path w="4387" h="64438" extrusionOk="0">
                    <a:moveTo>
                      <a:pt x="4387" y="1"/>
                    </a:moveTo>
                    <a:lnTo>
                      <a:pt x="1" y="5364"/>
                    </a:lnTo>
                    <a:lnTo>
                      <a:pt x="1" y="5389"/>
                    </a:lnTo>
                    <a:lnTo>
                      <a:pt x="51" y="64437"/>
                    </a:lnTo>
                    <a:lnTo>
                      <a:pt x="1079" y="64412"/>
                    </a:lnTo>
                    <a:lnTo>
                      <a:pt x="76" y="5389"/>
                    </a:lnTo>
                    <a:lnTo>
                      <a:pt x="51" y="5414"/>
                    </a:lnTo>
                    <a:lnTo>
                      <a:pt x="51" y="5414"/>
                    </a:lnTo>
                    <a:lnTo>
                      <a:pt x="4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8" name="Google Shape;5058;p111"/>
              <p:cNvSpPr/>
              <p:nvPr/>
            </p:nvSpPr>
            <p:spPr>
              <a:xfrm>
                <a:off x="1829725" y="3334000"/>
                <a:ext cx="151025" cy="212535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85014" fill="none" extrusionOk="0">
                    <a:moveTo>
                      <a:pt x="5013" y="0"/>
                    </a:moveTo>
                    <a:cubicBezTo>
                      <a:pt x="4211" y="1930"/>
                      <a:pt x="0" y="13559"/>
                      <a:pt x="0" y="29223"/>
                    </a:cubicBezTo>
                    <a:cubicBezTo>
                      <a:pt x="0" y="44888"/>
                      <a:pt x="6040" y="85013"/>
                      <a:pt x="6040" y="85013"/>
                    </a:cubicBezTo>
                  </a:path>
                </a:pathLst>
              </a:custGeom>
              <a:noFill/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9" name="Google Shape;5059;p111"/>
              <p:cNvSpPr/>
              <p:nvPr/>
            </p:nvSpPr>
            <p:spPr>
              <a:xfrm>
                <a:off x="1885475" y="3334000"/>
                <a:ext cx="253150" cy="258800"/>
              </a:xfrm>
              <a:custGeom>
                <a:avLst/>
                <a:gdLst/>
                <a:ahLst/>
                <a:cxnLst/>
                <a:rect l="l" t="t" r="r" b="b"/>
                <a:pathLst>
                  <a:path w="10126" h="10352" fill="none" extrusionOk="0">
                    <a:moveTo>
                      <a:pt x="1" y="9424"/>
                    </a:moveTo>
                    <a:cubicBezTo>
                      <a:pt x="1" y="9424"/>
                      <a:pt x="8823" y="10351"/>
                      <a:pt x="10126" y="0"/>
                    </a:cubicBezTo>
                  </a:path>
                </a:pathLst>
              </a:custGeom>
              <a:noFill/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0" name="Google Shape;5060;p111"/>
              <p:cNvSpPr/>
              <p:nvPr/>
            </p:nvSpPr>
            <p:spPr>
              <a:xfrm>
                <a:off x="1672450" y="1577725"/>
                <a:ext cx="873450" cy="805150"/>
              </a:xfrm>
              <a:custGeom>
                <a:avLst/>
                <a:gdLst/>
                <a:ahLst/>
                <a:cxnLst/>
                <a:rect l="l" t="t" r="r" b="b"/>
                <a:pathLst>
                  <a:path w="34938" h="32206" extrusionOk="0">
                    <a:moveTo>
                      <a:pt x="23534" y="0"/>
                    </a:moveTo>
                    <a:cubicBezTo>
                      <a:pt x="19023" y="4512"/>
                      <a:pt x="7444" y="5289"/>
                      <a:pt x="7444" y="5289"/>
                    </a:cubicBezTo>
                    <a:cubicBezTo>
                      <a:pt x="7444" y="5289"/>
                      <a:pt x="3985" y="11805"/>
                      <a:pt x="2256" y="19474"/>
                    </a:cubicBezTo>
                    <a:cubicBezTo>
                      <a:pt x="0" y="29299"/>
                      <a:pt x="9549" y="32206"/>
                      <a:pt x="9549" y="32206"/>
                    </a:cubicBezTo>
                    <a:lnTo>
                      <a:pt x="34938" y="32206"/>
                    </a:lnTo>
                    <a:cubicBezTo>
                      <a:pt x="31855" y="20301"/>
                      <a:pt x="33660" y="5364"/>
                      <a:pt x="33660" y="5364"/>
                    </a:cubicBezTo>
                    <a:lnTo>
                      <a:pt x="23534" y="0"/>
                    </a:ln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1" name="Google Shape;5061;p111"/>
              <p:cNvSpPr/>
              <p:nvPr/>
            </p:nvSpPr>
            <p:spPr>
              <a:xfrm>
                <a:off x="1970700" y="1983725"/>
                <a:ext cx="417300" cy="473850"/>
              </a:xfrm>
              <a:custGeom>
                <a:avLst/>
                <a:gdLst/>
                <a:ahLst/>
                <a:cxnLst/>
                <a:rect l="l" t="t" r="r" b="b"/>
                <a:pathLst>
                  <a:path w="16692" h="18954" extrusionOk="0">
                    <a:moveTo>
                      <a:pt x="1755" y="1"/>
                    </a:moveTo>
                    <a:lnTo>
                      <a:pt x="0" y="11881"/>
                    </a:lnTo>
                    <a:cubicBezTo>
                      <a:pt x="0" y="11881"/>
                      <a:pt x="1580" y="18954"/>
                      <a:pt x="8809" y="18954"/>
                    </a:cubicBezTo>
                    <a:cubicBezTo>
                      <a:pt x="8920" y="18954"/>
                      <a:pt x="9034" y="18952"/>
                      <a:pt x="9148" y="18948"/>
                    </a:cubicBezTo>
                    <a:cubicBezTo>
                      <a:pt x="16692" y="18748"/>
                      <a:pt x="15489" y="11981"/>
                      <a:pt x="15489" y="11981"/>
                    </a:cubicBezTo>
                    <a:lnTo>
                      <a:pt x="12933" y="3911"/>
                    </a:lnTo>
                    <a:lnTo>
                      <a:pt x="1755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2" name="Google Shape;5062;p111"/>
              <p:cNvSpPr/>
              <p:nvPr/>
            </p:nvSpPr>
            <p:spPr>
              <a:xfrm>
                <a:off x="2003900" y="1983100"/>
                <a:ext cx="310800" cy="218700"/>
              </a:xfrm>
              <a:custGeom>
                <a:avLst/>
                <a:gdLst/>
                <a:ahLst/>
                <a:cxnLst/>
                <a:rect l="l" t="t" r="r" b="b"/>
                <a:pathLst>
                  <a:path w="12432" h="8748" extrusionOk="0">
                    <a:moveTo>
                      <a:pt x="427" y="1"/>
                    </a:moveTo>
                    <a:lnTo>
                      <a:pt x="1" y="2858"/>
                    </a:lnTo>
                    <a:cubicBezTo>
                      <a:pt x="1103" y="5640"/>
                      <a:pt x="3234" y="8748"/>
                      <a:pt x="8647" y="8748"/>
                    </a:cubicBezTo>
                    <a:cubicBezTo>
                      <a:pt x="10778" y="8748"/>
                      <a:pt x="11780" y="7921"/>
                      <a:pt x="12432" y="6567"/>
                    </a:cubicBezTo>
                    <a:lnTo>
                      <a:pt x="11605" y="393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3" name="Google Shape;5063;p111"/>
              <p:cNvSpPr/>
              <p:nvPr/>
            </p:nvSpPr>
            <p:spPr>
              <a:xfrm>
                <a:off x="1862750" y="1414325"/>
                <a:ext cx="670000" cy="711500"/>
              </a:xfrm>
              <a:custGeom>
                <a:avLst/>
                <a:gdLst/>
                <a:ahLst/>
                <a:cxnLst/>
                <a:rect l="l" t="t" r="r" b="b"/>
                <a:pathLst>
                  <a:path w="26800" h="28460" extrusionOk="0">
                    <a:moveTo>
                      <a:pt x="14304" y="0"/>
                    </a:moveTo>
                    <a:cubicBezTo>
                      <a:pt x="10290" y="0"/>
                      <a:pt x="6504" y="2516"/>
                      <a:pt x="5872" y="10145"/>
                    </a:cubicBezTo>
                    <a:cubicBezTo>
                      <a:pt x="5872" y="10145"/>
                      <a:pt x="5105" y="9040"/>
                      <a:pt x="3738" y="9040"/>
                    </a:cubicBezTo>
                    <a:cubicBezTo>
                      <a:pt x="3358" y="9040"/>
                      <a:pt x="2932" y="9125"/>
                      <a:pt x="2464" y="9343"/>
                    </a:cubicBezTo>
                    <a:cubicBezTo>
                      <a:pt x="386" y="10345"/>
                      <a:pt x="1" y="19738"/>
                      <a:pt x="3865" y="19738"/>
                    </a:cubicBezTo>
                    <a:cubicBezTo>
                      <a:pt x="3963" y="19738"/>
                      <a:pt x="4064" y="19732"/>
                      <a:pt x="4168" y="19719"/>
                    </a:cubicBezTo>
                    <a:cubicBezTo>
                      <a:pt x="4168" y="19719"/>
                      <a:pt x="4995" y="26912"/>
                      <a:pt x="11035" y="28165"/>
                    </a:cubicBezTo>
                    <a:cubicBezTo>
                      <a:pt x="11997" y="28364"/>
                      <a:pt x="12864" y="28459"/>
                      <a:pt x="13650" y="28459"/>
                    </a:cubicBezTo>
                    <a:cubicBezTo>
                      <a:pt x="17820" y="28459"/>
                      <a:pt x="19738" y="25797"/>
                      <a:pt x="21762" y="21875"/>
                    </a:cubicBezTo>
                    <a:cubicBezTo>
                      <a:pt x="24143" y="17213"/>
                      <a:pt x="26800" y="6235"/>
                      <a:pt x="21762" y="2576"/>
                    </a:cubicBezTo>
                    <a:cubicBezTo>
                      <a:pt x="19749" y="1114"/>
                      <a:pt x="16976" y="0"/>
                      <a:pt x="14304" y="0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4" name="Google Shape;5064;p111"/>
              <p:cNvSpPr/>
              <p:nvPr/>
            </p:nvSpPr>
            <p:spPr>
              <a:xfrm>
                <a:off x="2218825" y="1851525"/>
                <a:ext cx="52650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3861" extrusionOk="0">
                    <a:moveTo>
                      <a:pt x="1704" y="1"/>
                    </a:moveTo>
                    <a:lnTo>
                      <a:pt x="1704" y="1"/>
                    </a:lnTo>
                    <a:cubicBezTo>
                      <a:pt x="1454" y="577"/>
                      <a:pt x="1278" y="1154"/>
                      <a:pt x="1153" y="1755"/>
                    </a:cubicBezTo>
                    <a:lnTo>
                      <a:pt x="1128" y="1830"/>
                    </a:lnTo>
                    <a:lnTo>
                      <a:pt x="1203" y="1956"/>
                    </a:lnTo>
                    <a:cubicBezTo>
                      <a:pt x="1328" y="2156"/>
                      <a:pt x="1479" y="2382"/>
                      <a:pt x="1529" y="2632"/>
                    </a:cubicBezTo>
                    <a:cubicBezTo>
                      <a:pt x="1604" y="2858"/>
                      <a:pt x="1554" y="3083"/>
                      <a:pt x="1454" y="3259"/>
                    </a:cubicBezTo>
                    <a:cubicBezTo>
                      <a:pt x="1404" y="3334"/>
                      <a:pt x="1328" y="3409"/>
                      <a:pt x="1228" y="3459"/>
                    </a:cubicBezTo>
                    <a:cubicBezTo>
                      <a:pt x="1128" y="3484"/>
                      <a:pt x="1003" y="3535"/>
                      <a:pt x="852" y="3535"/>
                    </a:cubicBezTo>
                    <a:cubicBezTo>
                      <a:pt x="736" y="3556"/>
                      <a:pt x="619" y="3563"/>
                      <a:pt x="501" y="3563"/>
                    </a:cubicBezTo>
                    <a:cubicBezTo>
                      <a:pt x="339" y="3563"/>
                      <a:pt x="174" y="3549"/>
                      <a:pt x="0" y="3535"/>
                    </a:cubicBezTo>
                    <a:lnTo>
                      <a:pt x="0" y="3535"/>
                    </a:lnTo>
                    <a:cubicBezTo>
                      <a:pt x="251" y="3710"/>
                      <a:pt x="551" y="3810"/>
                      <a:pt x="852" y="3860"/>
                    </a:cubicBezTo>
                    <a:cubicBezTo>
                      <a:pt x="1003" y="3860"/>
                      <a:pt x="1178" y="3860"/>
                      <a:pt x="1353" y="3835"/>
                    </a:cubicBezTo>
                    <a:cubicBezTo>
                      <a:pt x="1529" y="3785"/>
                      <a:pt x="1704" y="3685"/>
                      <a:pt x="1830" y="3535"/>
                    </a:cubicBezTo>
                    <a:cubicBezTo>
                      <a:pt x="2080" y="3234"/>
                      <a:pt x="2105" y="2833"/>
                      <a:pt x="2030" y="2507"/>
                    </a:cubicBezTo>
                    <a:cubicBezTo>
                      <a:pt x="1940" y="2191"/>
                      <a:pt x="1809" y="1936"/>
                      <a:pt x="1619" y="1706"/>
                    </a:cubicBezTo>
                    <a:lnTo>
                      <a:pt x="1619" y="1706"/>
                    </a:lnTo>
                    <a:cubicBezTo>
                      <a:pt x="1686" y="1146"/>
                      <a:pt x="1728" y="584"/>
                      <a:pt x="1704" y="1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5" name="Google Shape;5065;p111"/>
              <p:cNvSpPr/>
              <p:nvPr/>
            </p:nvSpPr>
            <p:spPr>
              <a:xfrm>
                <a:off x="2126075" y="1958050"/>
                <a:ext cx="156050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6242" h="4541" extrusionOk="0">
                    <a:moveTo>
                      <a:pt x="1104" y="0"/>
                    </a:moveTo>
                    <a:lnTo>
                      <a:pt x="1104" y="0"/>
                    </a:lnTo>
                    <a:cubicBezTo>
                      <a:pt x="1103" y="0"/>
                      <a:pt x="1" y="4411"/>
                      <a:pt x="2657" y="4537"/>
                    </a:cubicBezTo>
                    <a:cubicBezTo>
                      <a:pt x="2709" y="4539"/>
                      <a:pt x="2761" y="4540"/>
                      <a:pt x="2811" y="4540"/>
                    </a:cubicBezTo>
                    <a:cubicBezTo>
                      <a:pt x="5326" y="4540"/>
                      <a:pt x="6241" y="1554"/>
                      <a:pt x="6241" y="1554"/>
                    </a:cubicBezTo>
                    <a:lnTo>
                      <a:pt x="1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6" name="Google Shape;5066;p111"/>
              <p:cNvSpPr/>
              <p:nvPr/>
            </p:nvSpPr>
            <p:spPr>
              <a:xfrm>
                <a:off x="2133600" y="1733050"/>
                <a:ext cx="6142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680" extrusionOk="0">
                    <a:moveTo>
                      <a:pt x="1462" y="0"/>
                    </a:moveTo>
                    <a:cubicBezTo>
                      <a:pt x="1098" y="0"/>
                      <a:pt x="619" y="170"/>
                      <a:pt x="1" y="680"/>
                    </a:cubicBezTo>
                    <a:lnTo>
                      <a:pt x="2457" y="680"/>
                    </a:lnTo>
                    <a:cubicBezTo>
                      <a:pt x="2457" y="680"/>
                      <a:pt x="2189" y="0"/>
                      <a:pt x="1462" y="0"/>
                    </a:cubicBezTo>
                    <a:close/>
                  </a:path>
                </a:pathLst>
              </a:custGeom>
              <a:solidFill>
                <a:srgbClr val="722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7" name="Google Shape;5067;p111"/>
              <p:cNvSpPr/>
              <p:nvPr/>
            </p:nvSpPr>
            <p:spPr>
              <a:xfrm>
                <a:off x="2364175" y="1793150"/>
                <a:ext cx="4702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534" extrusionOk="0">
                    <a:moveTo>
                      <a:pt x="744" y="1"/>
                    </a:moveTo>
                    <a:cubicBezTo>
                      <a:pt x="536" y="1"/>
                      <a:pt x="290" y="75"/>
                      <a:pt x="1" y="255"/>
                    </a:cubicBezTo>
                    <a:lnTo>
                      <a:pt x="1880" y="1534"/>
                    </a:lnTo>
                    <a:cubicBezTo>
                      <a:pt x="1880" y="1534"/>
                      <a:pt x="1695" y="1"/>
                      <a:pt x="744" y="1"/>
                    </a:cubicBezTo>
                    <a:close/>
                  </a:path>
                </a:pathLst>
              </a:custGeom>
              <a:solidFill>
                <a:srgbClr val="722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111"/>
              <p:cNvSpPr/>
              <p:nvPr/>
            </p:nvSpPr>
            <p:spPr>
              <a:xfrm>
                <a:off x="1858525" y="1338125"/>
                <a:ext cx="726850" cy="404775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16191" extrusionOk="0">
                    <a:moveTo>
                      <a:pt x="13673" y="1"/>
                    </a:moveTo>
                    <a:cubicBezTo>
                      <a:pt x="4663" y="1"/>
                      <a:pt x="3818" y="5747"/>
                      <a:pt x="1" y="14873"/>
                    </a:cubicBezTo>
                    <a:lnTo>
                      <a:pt x="1279" y="15148"/>
                    </a:lnTo>
                    <a:cubicBezTo>
                      <a:pt x="1279" y="15148"/>
                      <a:pt x="1972" y="12334"/>
                      <a:pt x="3543" y="12334"/>
                    </a:cubicBezTo>
                    <a:cubicBezTo>
                      <a:pt x="3713" y="12334"/>
                      <a:pt x="3895" y="12368"/>
                      <a:pt x="4086" y="12441"/>
                    </a:cubicBezTo>
                    <a:cubicBezTo>
                      <a:pt x="6041" y="13193"/>
                      <a:pt x="6116" y="15524"/>
                      <a:pt x="6116" y="15524"/>
                    </a:cubicBezTo>
                    <a:cubicBezTo>
                      <a:pt x="6116" y="15524"/>
                      <a:pt x="6121" y="15524"/>
                      <a:pt x="6132" y="15524"/>
                    </a:cubicBezTo>
                    <a:cubicBezTo>
                      <a:pt x="6471" y="15524"/>
                      <a:pt x="12322" y="15477"/>
                      <a:pt x="15314" y="12241"/>
                    </a:cubicBezTo>
                    <a:lnTo>
                      <a:pt x="15314" y="12241"/>
                    </a:lnTo>
                    <a:lnTo>
                      <a:pt x="13735" y="14822"/>
                    </a:lnTo>
                    <a:cubicBezTo>
                      <a:pt x="13735" y="14822"/>
                      <a:pt x="14178" y="14861"/>
                      <a:pt x="14852" y="14861"/>
                    </a:cubicBezTo>
                    <a:cubicBezTo>
                      <a:pt x="16149" y="14861"/>
                      <a:pt x="18300" y="14719"/>
                      <a:pt x="19801" y="13895"/>
                    </a:cubicBezTo>
                    <a:lnTo>
                      <a:pt x="19801" y="13895"/>
                    </a:lnTo>
                    <a:lnTo>
                      <a:pt x="18723" y="15800"/>
                    </a:lnTo>
                    <a:cubicBezTo>
                      <a:pt x="18723" y="15800"/>
                      <a:pt x="19969" y="16190"/>
                      <a:pt x="21644" y="16190"/>
                    </a:cubicBezTo>
                    <a:cubicBezTo>
                      <a:pt x="23030" y="16190"/>
                      <a:pt x="24708" y="15923"/>
                      <a:pt x="26217" y="14948"/>
                    </a:cubicBezTo>
                    <a:cubicBezTo>
                      <a:pt x="26217" y="14948"/>
                      <a:pt x="29074" y="1614"/>
                      <a:pt x="16943" y="211"/>
                    </a:cubicBezTo>
                    <a:cubicBezTo>
                      <a:pt x="15746" y="70"/>
                      <a:pt x="14660" y="1"/>
                      <a:pt x="13673" y="1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111"/>
              <p:cNvSpPr/>
              <p:nvPr/>
            </p:nvSpPr>
            <p:spPr>
              <a:xfrm>
                <a:off x="1858525" y="1716825"/>
                <a:ext cx="113450" cy="215550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8622" extrusionOk="0">
                    <a:moveTo>
                      <a:pt x="502" y="0"/>
                    </a:moveTo>
                    <a:lnTo>
                      <a:pt x="1" y="8622"/>
                    </a:lnTo>
                    <a:lnTo>
                      <a:pt x="4537" y="8622"/>
                    </a:lnTo>
                    <a:cubicBezTo>
                      <a:pt x="4161" y="7344"/>
                      <a:pt x="4537" y="6065"/>
                      <a:pt x="4537" y="6065"/>
                    </a:cubicBezTo>
                    <a:cubicBezTo>
                      <a:pt x="126" y="5163"/>
                      <a:pt x="1279" y="0"/>
                      <a:pt x="1279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111"/>
              <p:cNvSpPr/>
              <p:nvPr/>
            </p:nvSpPr>
            <p:spPr>
              <a:xfrm>
                <a:off x="1928700" y="1687550"/>
                <a:ext cx="63950" cy="130800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232" extrusionOk="0">
                    <a:moveTo>
                      <a:pt x="754" y="0"/>
                    </a:moveTo>
                    <a:cubicBezTo>
                      <a:pt x="479" y="0"/>
                      <a:pt x="209" y="91"/>
                      <a:pt x="1" y="244"/>
                    </a:cubicBezTo>
                    <a:cubicBezTo>
                      <a:pt x="155" y="201"/>
                      <a:pt x="311" y="179"/>
                      <a:pt x="463" y="179"/>
                    </a:cubicBezTo>
                    <a:cubicBezTo>
                      <a:pt x="756" y="179"/>
                      <a:pt x="1031" y="263"/>
                      <a:pt x="1229" y="444"/>
                    </a:cubicBezTo>
                    <a:cubicBezTo>
                      <a:pt x="1530" y="720"/>
                      <a:pt x="1680" y="1121"/>
                      <a:pt x="1805" y="1547"/>
                    </a:cubicBezTo>
                    <a:cubicBezTo>
                      <a:pt x="1906" y="1973"/>
                      <a:pt x="1981" y="2399"/>
                      <a:pt x="2006" y="2850"/>
                    </a:cubicBezTo>
                    <a:cubicBezTo>
                      <a:pt x="2027" y="3037"/>
                      <a:pt x="2035" y="3223"/>
                      <a:pt x="2038" y="3411"/>
                    </a:cubicBezTo>
                    <a:lnTo>
                      <a:pt x="2038" y="3411"/>
                    </a:lnTo>
                    <a:cubicBezTo>
                      <a:pt x="1996" y="3350"/>
                      <a:pt x="1952" y="3288"/>
                      <a:pt x="1906" y="3226"/>
                    </a:cubicBezTo>
                    <a:cubicBezTo>
                      <a:pt x="1805" y="3076"/>
                      <a:pt x="1705" y="2926"/>
                      <a:pt x="1580" y="2800"/>
                    </a:cubicBezTo>
                    <a:cubicBezTo>
                      <a:pt x="1455" y="2675"/>
                      <a:pt x="1329" y="2525"/>
                      <a:pt x="1154" y="2500"/>
                    </a:cubicBezTo>
                    <a:lnTo>
                      <a:pt x="1154" y="2500"/>
                    </a:lnTo>
                    <a:cubicBezTo>
                      <a:pt x="1279" y="2600"/>
                      <a:pt x="1379" y="2750"/>
                      <a:pt x="1455" y="2901"/>
                    </a:cubicBezTo>
                    <a:cubicBezTo>
                      <a:pt x="1530" y="3051"/>
                      <a:pt x="1605" y="3201"/>
                      <a:pt x="1680" y="3352"/>
                    </a:cubicBezTo>
                    <a:cubicBezTo>
                      <a:pt x="1831" y="3677"/>
                      <a:pt x="1956" y="4003"/>
                      <a:pt x="2081" y="4304"/>
                    </a:cubicBezTo>
                    <a:lnTo>
                      <a:pt x="2432" y="5231"/>
                    </a:lnTo>
                    <a:lnTo>
                      <a:pt x="2482" y="4229"/>
                    </a:lnTo>
                    <a:cubicBezTo>
                      <a:pt x="2507" y="3753"/>
                      <a:pt x="2557" y="3302"/>
                      <a:pt x="2507" y="2825"/>
                    </a:cubicBezTo>
                    <a:cubicBezTo>
                      <a:pt x="2507" y="2700"/>
                      <a:pt x="2507" y="2575"/>
                      <a:pt x="2482" y="2474"/>
                    </a:cubicBezTo>
                    <a:lnTo>
                      <a:pt x="2432" y="2124"/>
                    </a:lnTo>
                    <a:cubicBezTo>
                      <a:pt x="2407" y="1873"/>
                      <a:pt x="2332" y="1647"/>
                      <a:pt x="2257" y="1397"/>
                    </a:cubicBezTo>
                    <a:cubicBezTo>
                      <a:pt x="2106" y="946"/>
                      <a:pt x="1856" y="469"/>
                      <a:pt x="1404" y="194"/>
                    </a:cubicBezTo>
                    <a:cubicBezTo>
                      <a:pt x="1203" y="59"/>
                      <a:pt x="977" y="0"/>
                      <a:pt x="754" y="0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111"/>
              <p:cNvSpPr/>
              <p:nvPr/>
            </p:nvSpPr>
            <p:spPr>
              <a:xfrm>
                <a:off x="1913050" y="1833175"/>
                <a:ext cx="37000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8" extrusionOk="0">
                    <a:moveTo>
                      <a:pt x="1046" y="1"/>
                    </a:moveTo>
                    <a:cubicBezTo>
                      <a:pt x="945" y="1"/>
                      <a:pt x="846" y="39"/>
                      <a:pt x="777" y="108"/>
                    </a:cubicBezTo>
                    <a:lnTo>
                      <a:pt x="126" y="860"/>
                    </a:lnTo>
                    <a:cubicBezTo>
                      <a:pt x="0" y="1010"/>
                      <a:pt x="0" y="1211"/>
                      <a:pt x="151" y="1336"/>
                    </a:cubicBezTo>
                    <a:lnTo>
                      <a:pt x="201" y="1386"/>
                    </a:lnTo>
                    <a:cubicBezTo>
                      <a:pt x="273" y="1446"/>
                      <a:pt x="362" y="1477"/>
                      <a:pt x="448" y="1477"/>
                    </a:cubicBezTo>
                    <a:cubicBezTo>
                      <a:pt x="544" y="1477"/>
                      <a:pt x="637" y="1440"/>
                      <a:pt x="702" y="1361"/>
                    </a:cubicBezTo>
                    <a:lnTo>
                      <a:pt x="1354" y="634"/>
                    </a:lnTo>
                    <a:cubicBezTo>
                      <a:pt x="1479" y="484"/>
                      <a:pt x="1479" y="258"/>
                      <a:pt x="1329" y="133"/>
                    </a:cubicBezTo>
                    <a:lnTo>
                      <a:pt x="1279" y="83"/>
                    </a:lnTo>
                    <a:cubicBezTo>
                      <a:pt x="1211" y="27"/>
                      <a:pt x="1128" y="1"/>
                      <a:pt x="10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2" name="Google Shape;5072;p111"/>
              <p:cNvSpPr/>
              <p:nvPr/>
            </p:nvSpPr>
            <p:spPr>
              <a:xfrm>
                <a:off x="1883600" y="1801775"/>
                <a:ext cx="40750" cy="3362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345" extrusionOk="0">
                    <a:moveTo>
                      <a:pt x="1182" y="1"/>
                    </a:moveTo>
                    <a:cubicBezTo>
                      <a:pt x="1110" y="1"/>
                      <a:pt x="1038" y="21"/>
                      <a:pt x="978" y="61"/>
                    </a:cubicBezTo>
                    <a:lnTo>
                      <a:pt x="201" y="662"/>
                    </a:lnTo>
                    <a:cubicBezTo>
                      <a:pt x="51" y="788"/>
                      <a:pt x="0" y="988"/>
                      <a:pt x="126" y="1139"/>
                    </a:cubicBezTo>
                    <a:lnTo>
                      <a:pt x="176" y="1214"/>
                    </a:lnTo>
                    <a:cubicBezTo>
                      <a:pt x="233" y="1299"/>
                      <a:pt x="330" y="1344"/>
                      <a:pt x="431" y="1344"/>
                    </a:cubicBezTo>
                    <a:cubicBezTo>
                      <a:pt x="508" y="1344"/>
                      <a:pt x="587" y="1318"/>
                      <a:pt x="652" y="1264"/>
                    </a:cubicBezTo>
                    <a:lnTo>
                      <a:pt x="1429" y="662"/>
                    </a:lnTo>
                    <a:cubicBezTo>
                      <a:pt x="1579" y="562"/>
                      <a:pt x="1630" y="337"/>
                      <a:pt x="1504" y="186"/>
                    </a:cubicBezTo>
                    <a:lnTo>
                      <a:pt x="1454" y="136"/>
                    </a:lnTo>
                    <a:cubicBezTo>
                      <a:pt x="1394" y="46"/>
                      <a:pt x="1289" y="1"/>
                      <a:pt x="11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3" name="Google Shape;5073;p111"/>
              <p:cNvSpPr/>
              <p:nvPr/>
            </p:nvSpPr>
            <p:spPr>
              <a:xfrm>
                <a:off x="1911175" y="1648925"/>
                <a:ext cx="2570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889" extrusionOk="0">
                    <a:moveTo>
                      <a:pt x="413" y="1"/>
                    </a:moveTo>
                    <a:cubicBezTo>
                      <a:pt x="308" y="1"/>
                      <a:pt x="203" y="52"/>
                      <a:pt x="126" y="160"/>
                    </a:cubicBezTo>
                    <a:lnTo>
                      <a:pt x="100" y="210"/>
                    </a:lnTo>
                    <a:cubicBezTo>
                      <a:pt x="0" y="360"/>
                      <a:pt x="25" y="586"/>
                      <a:pt x="176" y="686"/>
                    </a:cubicBezTo>
                    <a:lnTo>
                      <a:pt x="401" y="836"/>
                    </a:lnTo>
                    <a:cubicBezTo>
                      <a:pt x="454" y="872"/>
                      <a:pt x="517" y="889"/>
                      <a:pt x="580" y="889"/>
                    </a:cubicBezTo>
                    <a:cubicBezTo>
                      <a:pt x="696" y="889"/>
                      <a:pt x="813" y="833"/>
                      <a:pt x="877" y="736"/>
                    </a:cubicBezTo>
                    <a:lnTo>
                      <a:pt x="902" y="686"/>
                    </a:lnTo>
                    <a:cubicBezTo>
                      <a:pt x="1028" y="511"/>
                      <a:pt x="978" y="310"/>
                      <a:pt x="827" y="210"/>
                    </a:cubicBezTo>
                    <a:lnTo>
                      <a:pt x="602" y="60"/>
                    </a:lnTo>
                    <a:cubicBezTo>
                      <a:pt x="544" y="21"/>
                      <a:pt x="478" y="1"/>
                      <a:pt x="4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111"/>
              <p:cNvSpPr/>
              <p:nvPr/>
            </p:nvSpPr>
            <p:spPr>
              <a:xfrm>
                <a:off x="1576575" y="2204300"/>
                <a:ext cx="1060175" cy="1181675"/>
              </a:xfrm>
              <a:custGeom>
                <a:avLst/>
                <a:gdLst/>
                <a:ahLst/>
                <a:cxnLst/>
                <a:rect l="l" t="t" r="r" b="b"/>
                <a:pathLst>
                  <a:path w="42407" h="47267" extrusionOk="0">
                    <a:moveTo>
                      <a:pt x="16216" y="0"/>
                    </a:moveTo>
                    <a:cubicBezTo>
                      <a:pt x="16216" y="0"/>
                      <a:pt x="5038" y="3158"/>
                      <a:pt x="2582" y="10125"/>
                    </a:cubicBezTo>
                    <a:cubicBezTo>
                      <a:pt x="101" y="17118"/>
                      <a:pt x="1" y="45163"/>
                      <a:pt x="11906" y="46767"/>
                    </a:cubicBezTo>
                    <a:cubicBezTo>
                      <a:pt x="11906" y="46767"/>
                      <a:pt x="14134" y="47267"/>
                      <a:pt x="17123" y="47267"/>
                    </a:cubicBezTo>
                    <a:cubicBezTo>
                      <a:pt x="19448" y="47267"/>
                      <a:pt x="22233" y="46965"/>
                      <a:pt x="24788" y="45890"/>
                    </a:cubicBezTo>
                    <a:cubicBezTo>
                      <a:pt x="24788" y="45890"/>
                      <a:pt x="27156" y="46109"/>
                      <a:pt x="30396" y="46109"/>
                    </a:cubicBezTo>
                    <a:cubicBezTo>
                      <a:pt x="33635" y="46109"/>
                      <a:pt x="37745" y="45890"/>
                      <a:pt x="41229" y="45013"/>
                    </a:cubicBezTo>
                    <a:cubicBezTo>
                      <a:pt x="41229" y="45013"/>
                      <a:pt x="42106" y="33384"/>
                      <a:pt x="42257" y="29324"/>
                    </a:cubicBezTo>
                    <a:cubicBezTo>
                      <a:pt x="42407" y="25238"/>
                      <a:pt x="39224" y="14211"/>
                      <a:pt x="39224" y="14211"/>
                    </a:cubicBezTo>
                    <a:lnTo>
                      <a:pt x="38171" y="4236"/>
                    </a:lnTo>
                    <a:cubicBezTo>
                      <a:pt x="34813" y="1529"/>
                      <a:pt x="30452" y="652"/>
                      <a:pt x="30452" y="652"/>
                    </a:cubicBezTo>
                    <a:cubicBezTo>
                      <a:pt x="30452" y="652"/>
                      <a:pt x="30377" y="7594"/>
                      <a:pt x="25364" y="8597"/>
                    </a:cubicBezTo>
                    <a:cubicBezTo>
                      <a:pt x="25109" y="8649"/>
                      <a:pt x="24856" y="8673"/>
                      <a:pt x="24606" y="8673"/>
                    </a:cubicBezTo>
                    <a:cubicBezTo>
                      <a:pt x="19921" y="8673"/>
                      <a:pt x="16216" y="0"/>
                      <a:pt x="16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5" name="Google Shape;5075;p111"/>
              <p:cNvSpPr/>
              <p:nvPr/>
            </p:nvSpPr>
            <p:spPr>
              <a:xfrm>
                <a:off x="2297750" y="2310175"/>
                <a:ext cx="498775" cy="1538875"/>
              </a:xfrm>
              <a:custGeom>
                <a:avLst/>
                <a:gdLst/>
                <a:ahLst/>
                <a:cxnLst/>
                <a:rect l="l" t="t" r="r" b="b"/>
                <a:pathLst>
                  <a:path w="19951" h="61555" extrusionOk="0">
                    <a:moveTo>
                      <a:pt x="9324" y="1"/>
                    </a:moveTo>
                    <a:cubicBezTo>
                      <a:pt x="1" y="1"/>
                      <a:pt x="9049" y="16793"/>
                      <a:pt x="10377" y="30051"/>
                    </a:cubicBezTo>
                    <a:cubicBezTo>
                      <a:pt x="11705" y="43284"/>
                      <a:pt x="14638" y="61555"/>
                      <a:pt x="14638" y="61555"/>
                    </a:cubicBezTo>
                    <a:lnTo>
                      <a:pt x="19951" y="61555"/>
                    </a:lnTo>
                    <a:cubicBezTo>
                      <a:pt x="19074" y="47018"/>
                      <a:pt x="17770" y="36718"/>
                      <a:pt x="17770" y="32206"/>
                    </a:cubicBezTo>
                    <a:cubicBezTo>
                      <a:pt x="17770" y="27695"/>
                      <a:pt x="15289" y="12883"/>
                      <a:pt x="14287" y="7194"/>
                    </a:cubicBezTo>
                    <a:cubicBezTo>
                      <a:pt x="13259" y="1529"/>
                      <a:pt x="9324" y="1"/>
                      <a:pt x="9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6" name="Google Shape;5076;p111"/>
              <p:cNvSpPr/>
              <p:nvPr/>
            </p:nvSpPr>
            <p:spPr>
              <a:xfrm>
                <a:off x="2469450" y="2565825"/>
                <a:ext cx="119700" cy="76820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072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01" y="527"/>
                      <a:pt x="752" y="1078"/>
                      <a:pt x="1078" y="1654"/>
                    </a:cubicBezTo>
                    <a:cubicBezTo>
                      <a:pt x="1379" y="2206"/>
                      <a:pt x="1654" y="2807"/>
                      <a:pt x="1905" y="3409"/>
                    </a:cubicBezTo>
                    <a:cubicBezTo>
                      <a:pt x="2381" y="4612"/>
                      <a:pt x="2757" y="5865"/>
                      <a:pt x="2983" y="7143"/>
                    </a:cubicBezTo>
                    <a:cubicBezTo>
                      <a:pt x="3208" y="8421"/>
                      <a:pt x="3308" y="9725"/>
                      <a:pt x="3384" y="11028"/>
                    </a:cubicBezTo>
                    <a:lnTo>
                      <a:pt x="3634" y="14988"/>
                    </a:lnTo>
                    <a:cubicBezTo>
                      <a:pt x="3985" y="20226"/>
                      <a:pt x="4361" y="25489"/>
                      <a:pt x="4787" y="30727"/>
                    </a:cubicBezTo>
                    <a:cubicBezTo>
                      <a:pt x="4587" y="25464"/>
                      <a:pt x="4336" y="20201"/>
                      <a:pt x="4060" y="14963"/>
                    </a:cubicBezTo>
                    <a:lnTo>
                      <a:pt x="3835" y="11003"/>
                    </a:lnTo>
                    <a:cubicBezTo>
                      <a:pt x="3760" y="9700"/>
                      <a:pt x="3735" y="8371"/>
                      <a:pt x="3459" y="7068"/>
                    </a:cubicBezTo>
                    <a:cubicBezTo>
                      <a:pt x="3208" y="5740"/>
                      <a:pt x="2832" y="4461"/>
                      <a:pt x="2231" y="3258"/>
                    </a:cubicBezTo>
                    <a:cubicBezTo>
                      <a:pt x="1679" y="2055"/>
                      <a:pt x="953" y="928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7" name="Google Shape;5077;p111"/>
              <p:cNvSpPr/>
              <p:nvPr/>
            </p:nvSpPr>
            <p:spPr>
              <a:xfrm>
                <a:off x="2521450" y="2506725"/>
                <a:ext cx="410425" cy="517350"/>
              </a:xfrm>
              <a:custGeom>
                <a:avLst/>
                <a:gdLst/>
                <a:ahLst/>
                <a:cxnLst/>
                <a:rect l="l" t="t" r="r" b="b"/>
                <a:pathLst>
                  <a:path w="16417" h="20694" extrusionOk="0">
                    <a:moveTo>
                      <a:pt x="7895" y="1"/>
                    </a:moveTo>
                    <a:cubicBezTo>
                      <a:pt x="7605" y="1"/>
                      <a:pt x="7333" y="190"/>
                      <a:pt x="7244" y="460"/>
                    </a:cubicBezTo>
                    <a:lnTo>
                      <a:pt x="3459" y="10460"/>
                    </a:lnTo>
                    <a:lnTo>
                      <a:pt x="176" y="18906"/>
                    </a:lnTo>
                    <a:cubicBezTo>
                      <a:pt x="0" y="19357"/>
                      <a:pt x="301" y="19833"/>
                      <a:pt x="777" y="19883"/>
                    </a:cubicBezTo>
                    <a:lnTo>
                      <a:pt x="8221" y="20685"/>
                    </a:lnTo>
                    <a:cubicBezTo>
                      <a:pt x="8258" y="20691"/>
                      <a:pt x="8295" y="20694"/>
                      <a:pt x="8331" y="20694"/>
                    </a:cubicBezTo>
                    <a:cubicBezTo>
                      <a:pt x="8613" y="20694"/>
                      <a:pt x="8862" y="20526"/>
                      <a:pt x="8973" y="20259"/>
                    </a:cubicBezTo>
                    <a:lnTo>
                      <a:pt x="16241" y="1963"/>
                    </a:lnTo>
                    <a:cubicBezTo>
                      <a:pt x="16417" y="1512"/>
                      <a:pt x="16116" y="1036"/>
                      <a:pt x="15665" y="961"/>
                    </a:cubicBezTo>
                    <a:lnTo>
                      <a:pt x="7995" y="8"/>
                    </a:lnTo>
                    <a:cubicBezTo>
                      <a:pt x="7962" y="3"/>
                      <a:pt x="7928" y="1"/>
                      <a:pt x="7895" y="1"/>
                    </a:cubicBezTo>
                    <a:close/>
                  </a:path>
                </a:pathLst>
              </a:custGeom>
              <a:solidFill>
                <a:srgbClr val="0F3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8" name="Google Shape;5078;p111"/>
              <p:cNvSpPr/>
              <p:nvPr/>
            </p:nvSpPr>
            <p:spPr>
              <a:xfrm>
                <a:off x="2506400" y="2748925"/>
                <a:ext cx="359050" cy="348250"/>
              </a:xfrm>
              <a:custGeom>
                <a:avLst/>
                <a:gdLst/>
                <a:ahLst/>
                <a:cxnLst/>
                <a:rect l="l" t="t" r="r" b="b"/>
                <a:pathLst>
                  <a:path w="14362" h="13930" extrusionOk="0">
                    <a:moveTo>
                      <a:pt x="3781" y="0"/>
                    </a:moveTo>
                    <a:cubicBezTo>
                      <a:pt x="680" y="0"/>
                      <a:pt x="1" y="8240"/>
                      <a:pt x="1" y="8240"/>
                    </a:cubicBezTo>
                    <a:lnTo>
                      <a:pt x="3334" y="13930"/>
                    </a:lnTo>
                    <a:cubicBezTo>
                      <a:pt x="6367" y="13904"/>
                      <a:pt x="8272" y="13228"/>
                      <a:pt x="9475" y="12451"/>
                    </a:cubicBezTo>
                    <a:cubicBezTo>
                      <a:pt x="10753" y="11599"/>
                      <a:pt x="11480" y="10145"/>
                      <a:pt x="11530" y="8616"/>
                    </a:cubicBezTo>
                    <a:lnTo>
                      <a:pt x="11555" y="7990"/>
                    </a:lnTo>
                    <a:cubicBezTo>
                      <a:pt x="11856" y="7965"/>
                      <a:pt x="12181" y="7839"/>
                      <a:pt x="12482" y="7739"/>
                    </a:cubicBezTo>
                    <a:cubicBezTo>
                      <a:pt x="12933" y="7539"/>
                      <a:pt x="13234" y="7112"/>
                      <a:pt x="13234" y="6636"/>
                    </a:cubicBezTo>
                    <a:lnTo>
                      <a:pt x="13234" y="6586"/>
                    </a:lnTo>
                    <a:cubicBezTo>
                      <a:pt x="13234" y="5915"/>
                      <a:pt x="12675" y="5384"/>
                      <a:pt x="12021" y="5384"/>
                    </a:cubicBezTo>
                    <a:cubicBezTo>
                      <a:pt x="11942" y="5384"/>
                      <a:pt x="11861" y="5392"/>
                      <a:pt x="11780" y="5408"/>
                    </a:cubicBezTo>
                    <a:cubicBezTo>
                      <a:pt x="9976" y="5784"/>
                      <a:pt x="8096" y="5934"/>
                      <a:pt x="8096" y="5934"/>
                    </a:cubicBezTo>
                    <a:cubicBezTo>
                      <a:pt x="10552" y="5483"/>
                      <a:pt x="12557" y="4481"/>
                      <a:pt x="13635" y="3854"/>
                    </a:cubicBezTo>
                    <a:cubicBezTo>
                      <a:pt x="14136" y="3579"/>
                      <a:pt x="14362" y="2977"/>
                      <a:pt x="14161" y="2426"/>
                    </a:cubicBezTo>
                    <a:lnTo>
                      <a:pt x="14161" y="2376"/>
                    </a:lnTo>
                    <a:cubicBezTo>
                      <a:pt x="13993" y="1871"/>
                      <a:pt x="13504" y="1561"/>
                      <a:pt x="12996" y="1561"/>
                    </a:cubicBezTo>
                    <a:cubicBezTo>
                      <a:pt x="12823" y="1561"/>
                      <a:pt x="12648" y="1597"/>
                      <a:pt x="12482" y="1674"/>
                    </a:cubicBezTo>
                    <a:cubicBezTo>
                      <a:pt x="9036" y="3240"/>
                      <a:pt x="6246" y="3534"/>
                      <a:pt x="4638" y="3534"/>
                    </a:cubicBezTo>
                    <a:cubicBezTo>
                      <a:pt x="3673" y="3534"/>
                      <a:pt x="3134" y="3428"/>
                      <a:pt x="3134" y="3428"/>
                    </a:cubicBezTo>
                    <a:lnTo>
                      <a:pt x="4287" y="70"/>
                    </a:lnTo>
                    <a:cubicBezTo>
                      <a:pt x="4111" y="23"/>
                      <a:pt x="3943" y="0"/>
                      <a:pt x="3781" y="0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9" name="Google Shape;5079;p111"/>
              <p:cNvSpPr/>
              <p:nvPr/>
            </p:nvSpPr>
            <p:spPr>
              <a:xfrm>
                <a:off x="1955025" y="2951775"/>
                <a:ext cx="514450" cy="110950"/>
              </a:xfrm>
              <a:custGeom>
                <a:avLst/>
                <a:gdLst/>
                <a:ahLst/>
                <a:cxnLst/>
                <a:rect l="l" t="t" r="r" b="b"/>
                <a:pathLst>
                  <a:path w="20578" h="4438" extrusionOk="0">
                    <a:moveTo>
                      <a:pt x="20577" y="1"/>
                    </a:moveTo>
                    <a:cubicBezTo>
                      <a:pt x="20151" y="126"/>
                      <a:pt x="19750" y="277"/>
                      <a:pt x="19324" y="402"/>
                    </a:cubicBezTo>
                    <a:lnTo>
                      <a:pt x="18071" y="753"/>
                    </a:lnTo>
                    <a:cubicBezTo>
                      <a:pt x="17219" y="1003"/>
                      <a:pt x="16367" y="1229"/>
                      <a:pt x="15514" y="1404"/>
                    </a:cubicBezTo>
                    <a:cubicBezTo>
                      <a:pt x="13810" y="1805"/>
                      <a:pt x="12081" y="2156"/>
                      <a:pt x="10377" y="2507"/>
                    </a:cubicBezTo>
                    <a:cubicBezTo>
                      <a:pt x="8647" y="2858"/>
                      <a:pt x="6918" y="3159"/>
                      <a:pt x="5189" y="3485"/>
                    </a:cubicBezTo>
                    <a:lnTo>
                      <a:pt x="1" y="4437"/>
                    </a:lnTo>
                    <a:cubicBezTo>
                      <a:pt x="903" y="4387"/>
                      <a:pt x="1755" y="4287"/>
                      <a:pt x="2632" y="4186"/>
                    </a:cubicBezTo>
                    <a:cubicBezTo>
                      <a:pt x="3509" y="4086"/>
                      <a:pt x="4387" y="3986"/>
                      <a:pt x="5264" y="3861"/>
                    </a:cubicBezTo>
                    <a:cubicBezTo>
                      <a:pt x="6993" y="3635"/>
                      <a:pt x="8748" y="3334"/>
                      <a:pt x="10477" y="3008"/>
                    </a:cubicBezTo>
                    <a:cubicBezTo>
                      <a:pt x="12181" y="2658"/>
                      <a:pt x="13910" y="2282"/>
                      <a:pt x="15615" y="1780"/>
                    </a:cubicBezTo>
                    <a:cubicBezTo>
                      <a:pt x="17294" y="1304"/>
                      <a:pt x="18998" y="778"/>
                      <a:pt x="205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0" name="Google Shape;5080;p111"/>
              <p:cNvSpPr/>
              <p:nvPr/>
            </p:nvSpPr>
            <p:spPr>
              <a:xfrm>
                <a:off x="1934975" y="3127850"/>
                <a:ext cx="622200" cy="258200"/>
              </a:xfrm>
              <a:custGeom>
                <a:avLst/>
                <a:gdLst/>
                <a:ahLst/>
                <a:cxnLst/>
                <a:rect l="l" t="t" r="r" b="b"/>
                <a:pathLst>
                  <a:path w="24888" h="10328" extrusionOk="0">
                    <a:moveTo>
                      <a:pt x="24888" y="1"/>
                    </a:moveTo>
                    <a:lnTo>
                      <a:pt x="24888" y="1"/>
                    </a:lnTo>
                    <a:cubicBezTo>
                      <a:pt x="24086" y="828"/>
                      <a:pt x="23284" y="1655"/>
                      <a:pt x="22382" y="2407"/>
                    </a:cubicBezTo>
                    <a:cubicBezTo>
                      <a:pt x="21530" y="3184"/>
                      <a:pt x="20602" y="3860"/>
                      <a:pt x="19650" y="4512"/>
                    </a:cubicBezTo>
                    <a:cubicBezTo>
                      <a:pt x="18697" y="5164"/>
                      <a:pt x="17695" y="5765"/>
                      <a:pt x="16692" y="6316"/>
                    </a:cubicBezTo>
                    <a:cubicBezTo>
                      <a:pt x="15665" y="6843"/>
                      <a:pt x="14612" y="7319"/>
                      <a:pt x="13560" y="7745"/>
                    </a:cubicBezTo>
                    <a:cubicBezTo>
                      <a:pt x="11404" y="8597"/>
                      <a:pt x="9174" y="9199"/>
                      <a:pt x="6918" y="9625"/>
                    </a:cubicBezTo>
                    <a:cubicBezTo>
                      <a:pt x="5765" y="9825"/>
                      <a:pt x="4637" y="9976"/>
                      <a:pt x="3484" y="10076"/>
                    </a:cubicBezTo>
                    <a:cubicBezTo>
                      <a:pt x="2640" y="10149"/>
                      <a:pt x="1796" y="10196"/>
                      <a:pt x="943" y="10196"/>
                    </a:cubicBezTo>
                    <a:cubicBezTo>
                      <a:pt x="630" y="10196"/>
                      <a:pt x="316" y="10190"/>
                      <a:pt x="1" y="10176"/>
                    </a:cubicBezTo>
                    <a:lnTo>
                      <a:pt x="1" y="10176"/>
                    </a:lnTo>
                    <a:cubicBezTo>
                      <a:pt x="876" y="10281"/>
                      <a:pt x="1759" y="10328"/>
                      <a:pt x="2644" y="10328"/>
                    </a:cubicBezTo>
                    <a:cubicBezTo>
                      <a:pt x="4089" y="10328"/>
                      <a:pt x="5538" y="10203"/>
                      <a:pt x="6968" y="10001"/>
                    </a:cubicBezTo>
                    <a:cubicBezTo>
                      <a:pt x="9299" y="9675"/>
                      <a:pt x="11555" y="9048"/>
                      <a:pt x="13735" y="8221"/>
                    </a:cubicBezTo>
                    <a:cubicBezTo>
                      <a:pt x="14813" y="7770"/>
                      <a:pt x="15890" y="7269"/>
                      <a:pt x="16918" y="6717"/>
                    </a:cubicBezTo>
                    <a:cubicBezTo>
                      <a:pt x="17920" y="6141"/>
                      <a:pt x="18948" y="5539"/>
                      <a:pt x="19875" y="4838"/>
                    </a:cubicBezTo>
                    <a:cubicBezTo>
                      <a:pt x="21755" y="3459"/>
                      <a:pt x="23459" y="1830"/>
                      <a:pt x="24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1" name="Google Shape;5081;p111"/>
              <p:cNvSpPr/>
              <p:nvPr/>
            </p:nvSpPr>
            <p:spPr>
              <a:xfrm>
                <a:off x="2409925" y="2917325"/>
                <a:ext cx="201775" cy="255675"/>
              </a:xfrm>
              <a:custGeom>
                <a:avLst/>
                <a:gdLst/>
                <a:ahLst/>
                <a:cxnLst/>
                <a:rect l="l" t="t" r="r" b="b"/>
                <a:pathLst>
                  <a:path w="8071" h="10227" extrusionOk="0">
                    <a:moveTo>
                      <a:pt x="3609" y="1"/>
                    </a:moveTo>
                    <a:lnTo>
                      <a:pt x="0" y="1229"/>
                    </a:lnTo>
                    <a:lnTo>
                      <a:pt x="4787" y="10226"/>
                    </a:lnTo>
                    <a:lnTo>
                      <a:pt x="8070" y="7695"/>
                    </a:lnTo>
                    <a:lnTo>
                      <a:pt x="36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111"/>
              <p:cNvSpPr/>
              <p:nvPr/>
            </p:nvSpPr>
            <p:spPr>
              <a:xfrm>
                <a:off x="1970700" y="2659175"/>
                <a:ext cx="74575" cy="393525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57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76" y="2632"/>
                      <a:pt x="627" y="5264"/>
                      <a:pt x="1053" y="7895"/>
                    </a:cubicBezTo>
                    <a:cubicBezTo>
                      <a:pt x="1454" y="10502"/>
                      <a:pt x="1930" y="13134"/>
                      <a:pt x="2481" y="15740"/>
                    </a:cubicBezTo>
                    <a:lnTo>
                      <a:pt x="2983" y="15615"/>
                    </a:lnTo>
                    <a:cubicBezTo>
                      <a:pt x="2356" y="13033"/>
                      <a:pt x="1805" y="10452"/>
                      <a:pt x="1303" y="7845"/>
                    </a:cubicBezTo>
                    <a:cubicBezTo>
                      <a:pt x="802" y="5239"/>
                      <a:pt x="351" y="263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111"/>
              <p:cNvSpPr/>
              <p:nvPr/>
            </p:nvSpPr>
            <p:spPr>
              <a:xfrm>
                <a:off x="1820950" y="3315200"/>
                <a:ext cx="779475" cy="146600"/>
              </a:xfrm>
              <a:custGeom>
                <a:avLst/>
                <a:gdLst/>
                <a:ahLst/>
                <a:cxnLst/>
                <a:rect l="l" t="t" r="r" b="b"/>
                <a:pathLst>
                  <a:path w="31179" h="5864" extrusionOk="0">
                    <a:moveTo>
                      <a:pt x="30602" y="0"/>
                    </a:moveTo>
                    <a:cubicBezTo>
                      <a:pt x="30602" y="0"/>
                      <a:pt x="27929" y="1533"/>
                      <a:pt x="20391" y="1533"/>
                    </a:cubicBezTo>
                    <a:cubicBezTo>
                      <a:pt x="18989" y="1533"/>
                      <a:pt x="17418" y="1480"/>
                      <a:pt x="15664" y="1354"/>
                    </a:cubicBezTo>
                    <a:cubicBezTo>
                      <a:pt x="15664" y="1354"/>
                      <a:pt x="11059" y="2798"/>
                      <a:pt x="7416" y="2798"/>
                    </a:cubicBezTo>
                    <a:cubicBezTo>
                      <a:pt x="7072" y="2798"/>
                      <a:pt x="6738" y="2785"/>
                      <a:pt x="6416" y="2757"/>
                    </a:cubicBezTo>
                    <a:cubicBezTo>
                      <a:pt x="2657" y="2431"/>
                      <a:pt x="501" y="1905"/>
                      <a:pt x="501" y="1905"/>
                    </a:cubicBezTo>
                    <a:lnTo>
                      <a:pt x="0" y="3334"/>
                    </a:lnTo>
                    <a:cubicBezTo>
                      <a:pt x="0" y="3334"/>
                      <a:pt x="9537" y="5864"/>
                      <a:pt x="19338" y="5864"/>
                    </a:cubicBezTo>
                    <a:cubicBezTo>
                      <a:pt x="23469" y="5864"/>
                      <a:pt x="27648" y="5414"/>
                      <a:pt x="31178" y="4136"/>
                    </a:cubicBezTo>
                    <a:lnTo>
                      <a:pt x="306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111"/>
              <p:cNvSpPr/>
              <p:nvPr/>
            </p:nvSpPr>
            <p:spPr>
              <a:xfrm>
                <a:off x="1903650" y="2201775"/>
                <a:ext cx="307050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12282" h="10164" extrusionOk="0">
                    <a:moveTo>
                      <a:pt x="3158" y="1"/>
                    </a:moveTo>
                    <a:lnTo>
                      <a:pt x="0" y="1254"/>
                    </a:lnTo>
                    <a:cubicBezTo>
                      <a:pt x="0" y="1254"/>
                      <a:pt x="2818" y="10163"/>
                      <a:pt x="8302" y="10163"/>
                    </a:cubicBezTo>
                    <a:cubicBezTo>
                      <a:pt x="9501" y="10163"/>
                      <a:pt x="10828" y="9737"/>
                      <a:pt x="12281" y="8698"/>
                    </a:cubicBezTo>
                    <a:cubicBezTo>
                      <a:pt x="12281" y="8698"/>
                      <a:pt x="6517" y="8121"/>
                      <a:pt x="3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111"/>
              <p:cNvSpPr/>
              <p:nvPr/>
            </p:nvSpPr>
            <p:spPr>
              <a:xfrm>
                <a:off x="2210675" y="2220575"/>
                <a:ext cx="198025" cy="238350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9534" extrusionOk="0">
                    <a:moveTo>
                      <a:pt x="5088" y="1"/>
                    </a:moveTo>
                    <a:cubicBezTo>
                      <a:pt x="4486" y="7520"/>
                      <a:pt x="0" y="7946"/>
                      <a:pt x="0" y="7946"/>
                    </a:cubicBezTo>
                    <a:cubicBezTo>
                      <a:pt x="1275" y="9075"/>
                      <a:pt x="2350" y="9534"/>
                      <a:pt x="3255" y="9534"/>
                    </a:cubicBezTo>
                    <a:cubicBezTo>
                      <a:pt x="7191" y="9534"/>
                      <a:pt x="7920" y="853"/>
                      <a:pt x="7920" y="853"/>
                    </a:cubicBezTo>
                    <a:cubicBezTo>
                      <a:pt x="6166" y="101"/>
                      <a:pt x="5088" y="1"/>
                      <a:pt x="50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6" name="Google Shape;5086;p111"/>
              <p:cNvSpPr/>
              <p:nvPr/>
            </p:nvSpPr>
            <p:spPr>
              <a:xfrm>
                <a:off x="2650525" y="3751925"/>
                <a:ext cx="14600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3885" extrusionOk="0">
                    <a:moveTo>
                      <a:pt x="5664" y="0"/>
                    </a:moveTo>
                    <a:lnTo>
                      <a:pt x="0" y="526"/>
                    </a:lnTo>
                    <a:lnTo>
                      <a:pt x="527" y="3885"/>
                    </a:lnTo>
                    <a:lnTo>
                      <a:pt x="5840" y="3885"/>
                    </a:lnTo>
                    <a:lnTo>
                      <a:pt x="56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7" name="Google Shape;5087;p111"/>
            <p:cNvSpPr/>
            <p:nvPr/>
          </p:nvSpPr>
          <p:spPr>
            <a:xfrm rot="637013">
              <a:off x="1017831" y="2578831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111"/>
            <p:cNvSpPr/>
            <p:nvPr/>
          </p:nvSpPr>
          <p:spPr>
            <a:xfrm rot="637013">
              <a:off x="1203756" y="2633769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111"/>
            <p:cNvSpPr/>
            <p:nvPr/>
          </p:nvSpPr>
          <p:spPr>
            <a:xfrm rot="637013">
              <a:off x="2405906" y="2443406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111"/>
            <p:cNvSpPr/>
            <p:nvPr/>
          </p:nvSpPr>
          <p:spPr>
            <a:xfrm rot="637013">
              <a:off x="2600331" y="2410356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111"/>
            <p:cNvSpPr/>
            <p:nvPr/>
          </p:nvSpPr>
          <p:spPr>
            <a:xfrm rot="637013">
              <a:off x="3876881" y="2531169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111"/>
            <p:cNvSpPr/>
            <p:nvPr/>
          </p:nvSpPr>
          <p:spPr>
            <a:xfrm rot="637013">
              <a:off x="4094206" y="2523431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7" name="Google Shape;5097;p111"/>
          <p:cNvSpPr txBox="1">
            <a:spLocks noGrp="1"/>
          </p:cNvSpPr>
          <p:nvPr>
            <p:ph type="ctrTitle"/>
          </p:nvPr>
        </p:nvSpPr>
        <p:spPr>
          <a:xfrm>
            <a:off x="4964280" y="-68268"/>
            <a:ext cx="4181246" cy="57544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400" dirty="0">
                <a:solidFill>
                  <a:schemeClr val="accent1"/>
                </a:solidFill>
                <a:latin typeface="+mn-lt"/>
              </a:rPr>
              <a:t>CẢM ƠN </a:t>
            </a:r>
            <a:br>
              <a:rPr lang="vi-VN" sz="4400" dirty="0"/>
            </a:br>
            <a:r>
              <a:rPr lang="vi-VN" sz="4400" b="0" dirty="0">
                <a:latin typeface="+mn-lt"/>
              </a:rPr>
              <a:t>thầy và các bạn đã lắng nghe !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66"/>
          <p:cNvSpPr txBox="1">
            <a:spLocks noGrp="1"/>
          </p:cNvSpPr>
          <p:nvPr>
            <p:ph type="title"/>
          </p:nvPr>
        </p:nvSpPr>
        <p:spPr>
          <a:xfrm>
            <a:off x="5449424" y="1593575"/>
            <a:ext cx="2701347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MÔ TẢ </a:t>
            </a:r>
            <a:r>
              <a:rPr lang="en" sz="4400" b="1" dirty="0"/>
              <a:t>BÀI TOÁN</a:t>
            </a:r>
            <a:endParaRPr sz="4400" b="1" dirty="0"/>
          </a:p>
        </p:txBody>
      </p:sp>
      <p:sp>
        <p:nvSpPr>
          <p:cNvPr id="3773" name="Google Shape;3773;p66"/>
          <p:cNvSpPr txBox="1">
            <a:spLocks noGrp="1"/>
          </p:cNvSpPr>
          <p:nvPr>
            <p:ph type="title" idx="2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01</a:t>
            </a:r>
            <a:endParaRPr sz="9600" dirty="0"/>
          </a:p>
        </p:txBody>
      </p:sp>
      <p:grpSp>
        <p:nvGrpSpPr>
          <p:cNvPr id="3774" name="Google Shape;3774;p66"/>
          <p:cNvGrpSpPr/>
          <p:nvPr/>
        </p:nvGrpSpPr>
        <p:grpSpPr>
          <a:xfrm>
            <a:off x="413359" y="1593581"/>
            <a:ext cx="2808075" cy="3550043"/>
            <a:chOff x="5468700" y="1235450"/>
            <a:chExt cx="560125" cy="708125"/>
          </a:xfrm>
        </p:grpSpPr>
        <p:sp>
          <p:nvSpPr>
            <p:cNvPr id="3775" name="Google Shape;3775;p66"/>
            <p:cNvSpPr/>
            <p:nvPr/>
          </p:nvSpPr>
          <p:spPr>
            <a:xfrm>
              <a:off x="5790925" y="1636050"/>
              <a:ext cx="218075" cy="185025"/>
            </a:xfrm>
            <a:custGeom>
              <a:avLst/>
              <a:gdLst/>
              <a:ahLst/>
              <a:cxnLst/>
              <a:rect l="l" t="t" r="r" b="b"/>
              <a:pathLst>
                <a:path w="8723" h="7401" extrusionOk="0">
                  <a:moveTo>
                    <a:pt x="6123" y="1"/>
                  </a:moveTo>
                  <a:lnTo>
                    <a:pt x="3744" y="2398"/>
                  </a:lnTo>
                  <a:lnTo>
                    <a:pt x="2748" y="1292"/>
                  </a:lnTo>
                  <a:lnTo>
                    <a:pt x="1" y="5330"/>
                  </a:lnTo>
                  <a:lnTo>
                    <a:pt x="2066" y="6916"/>
                  </a:lnTo>
                  <a:cubicBezTo>
                    <a:pt x="2486" y="7245"/>
                    <a:pt x="2982" y="7401"/>
                    <a:pt x="3474" y="7401"/>
                  </a:cubicBezTo>
                  <a:cubicBezTo>
                    <a:pt x="4279" y="7401"/>
                    <a:pt x="5072" y="6982"/>
                    <a:pt x="5496" y="6215"/>
                  </a:cubicBezTo>
                  <a:lnTo>
                    <a:pt x="8483" y="1642"/>
                  </a:lnTo>
                  <a:cubicBezTo>
                    <a:pt x="8723" y="1236"/>
                    <a:pt x="8133" y="960"/>
                    <a:pt x="7672" y="794"/>
                  </a:cubicBezTo>
                  <a:lnTo>
                    <a:pt x="61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6"/>
            <p:cNvSpPr/>
            <p:nvPr/>
          </p:nvSpPr>
          <p:spPr>
            <a:xfrm>
              <a:off x="5911725" y="1518050"/>
              <a:ext cx="97750" cy="156475"/>
            </a:xfrm>
            <a:custGeom>
              <a:avLst/>
              <a:gdLst/>
              <a:ahLst/>
              <a:cxnLst/>
              <a:rect l="l" t="t" r="r" b="b"/>
              <a:pathLst>
                <a:path w="3910" h="6259" extrusionOk="0">
                  <a:moveTo>
                    <a:pt x="3085" y="1"/>
                  </a:moveTo>
                  <a:cubicBezTo>
                    <a:pt x="3025" y="1"/>
                    <a:pt x="2970" y="29"/>
                    <a:pt x="2932" y="92"/>
                  </a:cubicBezTo>
                  <a:lnTo>
                    <a:pt x="37" y="5680"/>
                  </a:lnTo>
                  <a:cubicBezTo>
                    <a:pt x="0" y="5772"/>
                    <a:pt x="19" y="5883"/>
                    <a:pt x="111" y="5919"/>
                  </a:cubicBezTo>
                  <a:lnTo>
                    <a:pt x="719" y="6233"/>
                  </a:lnTo>
                  <a:cubicBezTo>
                    <a:pt x="749" y="6251"/>
                    <a:pt x="780" y="6259"/>
                    <a:pt x="811" y="6259"/>
                  </a:cubicBezTo>
                  <a:cubicBezTo>
                    <a:pt x="875" y="6259"/>
                    <a:pt x="934" y="6222"/>
                    <a:pt x="959" y="6159"/>
                  </a:cubicBezTo>
                  <a:lnTo>
                    <a:pt x="3854" y="572"/>
                  </a:lnTo>
                  <a:cubicBezTo>
                    <a:pt x="3909" y="480"/>
                    <a:pt x="3873" y="387"/>
                    <a:pt x="3780" y="332"/>
                  </a:cubicBezTo>
                  <a:lnTo>
                    <a:pt x="3172" y="19"/>
                  </a:lnTo>
                  <a:cubicBezTo>
                    <a:pt x="3143" y="7"/>
                    <a:pt x="3113" y="1"/>
                    <a:pt x="30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6"/>
            <p:cNvSpPr/>
            <p:nvPr/>
          </p:nvSpPr>
          <p:spPr>
            <a:xfrm>
              <a:off x="5933950" y="1534750"/>
              <a:ext cx="94875" cy="134925"/>
            </a:xfrm>
            <a:custGeom>
              <a:avLst/>
              <a:gdLst/>
              <a:ahLst/>
              <a:cxnLst/>
              <a:rect l="l" t="t" r="r" b="b"/>
              <a:pathLst>
                <a:path w="3795" h="5397" extrusionOk="0">
                  <a:moveTo>
                    <a:pt x="1905" y="1"/>
                  </a:moveTo>
                  <a:cubicBezTo>
                    <a:pt x="1748" y="1"/>
                    <a:pt x="1591" y="61"/>
                    <a:pt x="1471" y="180"/>
                  </a:cubicBezTo>
                  <a:lnTo>
                    <a:pt x="1232" y="439"/>
                  </a:lnTo>
                  <a:lnTo>
                    <a:pt x="2209" y="973"/>
                  </a:lnTo>
                  <a:lnTo>
                    <a:pt x="2209" y="973"/>
                  </a:lnTo>
                  <a:lnTo>
                    <a:pt x="808" y="217"/>
                  </a:lnTo>
                  <a:cubicBezTo>
                    <a:pt x="772" y="200"/>
                    <a:pt x="734" y="192"/>
                    <a:pt x="696" y="192"/>
                  </a:cubicBezTo>
                  <a:cubicBezTo>
                    <a:pt x="574" y="192"/>
                    <a:pt x="453" y="275"/>
                    <a:pt x="439" y="402"/>
                  </a:cubicBezTo>
                  <a:cubicBezTo>
                    <a:pt x="402" y="568"/>
                    <a:pt x="457" y="715"/>
                    <a:pt x="586" y="826"/>
                  </a:cubicBezTo>
                  <a:lnTo>
                    <a:pt x="1822" y="1932"/>
                  </a:lnTo>
                  <a:lnTo>
                    <a:pt x="254" y="863"/>
                  </a:lnTo>
                  <a:cubicBezTo>
                    <a:pt x="228" y="845"/>
                    <a:pt x="199" y="837"/>
                    <a:pt x="171" y="837"/>
                  </a:cubicBezTo>
                  <a:cubicBezTo>
                    <a:pt x="82" y="837"/>
                    <a:pt x="1" y="917"/>
                    <a:pt x="15" y="1029"/>
                  </a:cubicBezTo>
                  <a:cubicBezTo>
                    <a:pt x="107" y="1527"/>
                    <a:pt x="365" y="2006"/>
                    <a:pt x="752" y="2338"/>
                  </a:cubicBezTo>
                  <a:lnTo>
                    <a:pt x="1416" y="2780"/>
                  </a:lnTo>
                  <a:cubicBezTo>
                    <a:pt x="1416" y="2780"/>
                    <a:pt x="347" y="4901"/>
                    <a:pt x="402" y="4975"/>
                  </a:cubicBezTo>
                  <a:cubicBezTo>
                    <a:pt x="457" y="5030"/>
                    <a:pt x="531" y="5086"/>
                    <a:pt x="605" y="5141"/>
                  </a:cubicBezTo>
                  <a:cubicBezTo>
                    <a:pt x="827" y="5266"/>
                    <a:pt x="1150" y="5397"/>
                    <a:pt x="1515" y="5397"/>
                  </a:cubicBezTo>
                  <a:cubicBezTo>
                    <a:pt x="2117" y="5397"/>
                    <a:pt x="2834" y="5041"/>
                    <a:pt x="3408" y="3721"/>
                  </a:cubicBezTo>
                  <a:lnTo>
                    <a:pt x="3740" y="2154"/>
                  </a:lnTo>
                  <a:cubicBezTo>
                    <a:pt x="3795" y="1877"/>
                    <a:pt x="3703" y="1582"/>
                    <a:pt x="3500" y="1379"/>
                  </a:cubicBezTo>
                  <a:lnTo>
                    <a:pt x="2338" y="180"/>
                  </a:lnTo>
                  <a:cubicBezTo>
                    <a:pt x="2218" y="61"/>
                    <a:pt x="2062" y="1"/>
                    <a:pt x="1905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6"/>
            <p:cNvSpPr/>
            <p:nvPr/>
          </p:nvSpPr>
          <p:spPr>
            <a:xfrm>
              <a:off x="5965650" y="1543500"/>
              <a:ext cx="28600" cy="18400"/>
            </a:xfrm>
            <a:custGeom>
              <a:avLst/>
              <a:gdLst/>
              <a:ahLst/>
              <a:cxnLst/>
              <a:rect l="l" t="t" r="r" b="b"/>
              <a:pathLst>
                <a:path w="1144" h="736" extrusionOk="0">
                  <a:moveTo>
                    <a:pt x="67" y="1"/>
                  </a:moveTo>
                  <a:cubicBezTo>
                    <a:pt x="56" y="1"/>
                    <a:pt x="47" y="6"/>
                    <a:pt x="37" y="15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" y="70"/>
                    <a:pt x="1" y="107"/>
                    <a:pt x="37" y="144"/>
                  </a:cubicBezTo>
                  <a:lnTo>
                    <a:pt x="1033" y="716"/>
                  </a:lnTo>
                  <a:cubicBezTo>
                    <a:pt x="1047" y="730"/>
                    <a:pt x="1061" y="736"/>
                    <a:pt x="1074" y="736"/>
                  </a:cubicBezTo>
                  <a:cubicBezTo>
                    <a:pt x="1096" y="736"/>
                    <a:pt x="1114" y="720"/>
                    <a:pt x="1125" y="697"/>
                  </a:cubicBezTo>
                  <a:cubicBezTo>
                    <a:pt x="1144" y="660"/>
                    <a:pt x="1125" y="623"/>
                    <a:pt x="1107" y="605"/>
                  </a:cubicBezTo>
                  <a:lnTo>
                    <a:pt x="111" y="15"/>
                  </a:lnTo>
                  <a:cubicBezTo>
                    <a:pt x="93" y="6"/>
                    <a:pt x="79" y="1"/>
                    <a:pt x="67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66"/>
            <p:cNvSpPr/>
            <p:nvPr/>
          </p:nvSpPr>
          <p:spPr>
            <a:xfrm>
              <a:off x="5974400" y="1577175"/>
              <a:ext cx="8800" cy="9000"/>
            </a:xfrm>
            <a:custGeom>
              <a:avLst/>
              <a:gdLst/>
              <a:ahLst/>
              <a:cxnLst/>
              <a:rect l="l" t="t" r="r" b="b"/>
              <a:pathLst>
                <a:path w="352" h="360" extrusionOk="0">
                  <a:moveTo>
                    <a:pt x="278" y="0"/>
                  </a:moveTo>
                  <a:cubicBezTo>
                    <a:pt x="264" y="0"/>
                    <a:pt x="250" y="5"/>
                    <a:pt x="241" y="14"/>
                  </a:cubicBezTo>
                  <a:lnTo>
                    <a:pt x="222" y="14"/>
                  </a:lnTo>
                  <a:cubicBezTo>
                    <a:pt x="222" y="14"/>
                    <a:pt x="130" y="125"/>
                    <a:pt x="38" y="254"/>
                  </a:cubicBezTo>
                  <a:cubicBezTo>
                    <a:pt x="1" y="272"/>
                    <a:pt x="1" y="327"/>
                    <a:pt x="38" y="346"/>
                  </a:cubicBezTo>
                  <a:cubicBezTo>
                    <a:pt x="56" y="355"/>
                    <a:pt x="75" y="360"/>
                    <a:pt x="91" y="360"/>
                  </a:cubicBezTo>
                  <a:cubicBezTo>
                    <a:pt x="107" y="360"/>
                    <a:pt x="121" y="355"/>
                    <a:pt x="130" y="346"/>
                  </a:cubicBezTo>
                  <a:cubicBezTo>
                    <a:pt x="241" y="217"/>
                    <a:pt x="314" y="106"/>
                    <a:pt x="314" y="106"/>
                  </a:cubicBezTo>
                  <a:cubicBezTo>
                    <a:pt x="351" y="69"/>
                    <a:pt x="351" y="32"/>
                    <a:pt x="314" y="14"/>
                  </a:cubicBezTo>
                  <a:cubicBezTo>
                    <a:pt x="305" y="5"/>
                    <a:pt x="291" y="0"/>
                    <a:pt x="278" y="0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66"/>
            <p:cNvSpPr/>
            <p:nvPr/>
          </p:nvSpPr>
          <p:spPr>
            <a:xfrm>
              <a:off x="5988700" y="1556875"/>
              <a:ext cx="8325" cy="8975"/>
            </a:xfrm>
            <a:custGeom>
              <a:avLst/>
              <a:gdLst/>
              <a:ahLst/>
              <a:cxnLst/>
              <a:rect l="l" t="t" r="r" b="b"/>
              <a:pathLst>
                <a:path w="333" h="359" extrusionOk="0">
                  <a:moveTo>
                    <a:pt x="268" y="1"/>
                  </a:moveTo>
                  <a:cubicBezTo>
                    <a:pt x="254" y="1"/>
                    <a:pt x="240" y="5"/>
                    <a:pt x="222" y="15"/>
                  </a:cubicBezTo>
                  <a:lnTo>
                    <a:pt x="203" y="15"/>
                  </a:lnTo>
                  <a:cubicBezTo>
                    <a:pt x="203" y="15"/>
                    <a:pt x="130" y="125"/>
                    <a:pt x="19" y="254"/>
                  </a:cubicBezTo>
                  <a:cubicBezTo>
                    <a:pt x="1" y="273"/>
                    <a:pt x="1" y="328"/>
                    <a:pt x="37" y="347"/>
                  </a:cubicBezTo>
                  <a:cubicBezTo>
                    <a:pt x="45" y="354"/>
                    <a:pt x="59" y="359"/>
                    <a:pt x="74" y="359"/>
                  </a:cubicBezTo>
                  <a:cubicBezTo>
                    <a:pt x="95" y="359"/>
                    <a:pt x="119" y="350"/>
                    <a:pt x="130" y="328"/>
                  </a:cubicBezTo>
                  <a:cubicBezTo>
                    <a:pt x="222" y="217"/>
                    <a:pt x="314" y="107"/>
                    <a:pt x="314" y="107"/>
                  </a:cubicBezTo>
                  <a:cubicBezTo>
                    <a:pt x="333" y="70"/>
                    <a:pt x="333" y="33"/>
                    <a:pt x="314" y="15"/>
                  </a:cubicBezTo>
                  <a:cubicBezTo>
                    <a:pt x="296" y="5"/>
                    <a:pt x="282" y="1"/>
                    <a:pt x="268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6"/>
            <p:cNvSpPr/>
            <p:nvPr/>
          </p:nvSpPr>
          <p:spPr>
            <a:xfrm>
              <a:off x="5961975" y="1598825"/>
              <a:ext cx="9700" cy="7025"/>
            </a:xfrm>
            <a:custGeom>
              <a:avLst/>
              <a:gdLst/>
              <a:ahLst/>
              <a:cxnLst/>
              <a:rect l="l" t="t" r="r" b="b"/>
              <a:pathLst>
                <a:path w="388" h="281" extrusionOk="0">
                  <a:moveTo>
                    <a:pt x="83" y="1"/>
                  </a:moveTo>
                  <a:cubicBezTo>
                    <a:pt x="69" y="1"/>
                    <a:pt x="55" y="5"/>
                    <a:pt x="37" y="15"/>
                  </a:cubicBezTo>
                  <a:lnTo>
                    <a:pt x="19" y="15"/>
                  </a:lnTo>
                  <a:cubicBezTo>
                    <a:pt x="0" y="52"/>
                    <a:pt x="0" y="88"/>
                    <a:pt x="37" y="107"/>
                  </a:cubicBezTo>
                  <a:cubicBezTo>
                    <a:pt x="129" y="199"/>
                    <a:pt x="277" y="273"/>
                    <a:pt x="277" y="273"/>
                  </a:cubicBezTo>
                  <a:cubicBezTo>
                    <a:pt x="287" y="278"/>
                    <a:pt x="296" y="280"/>
                    <a:pt x="306" y="280"/>
                  </a:cubicBezTo>
                  <a:cubicBezTo>
                    <a:pt x="332" y="280"/>
                    <a:pt x="355" y="263"/>
                    <a:pt x="369" y="236"/>
                  </a:cubicBezTo>
                  <a:cubicBezTo>
                    <a:pt x="387" y="199"/>
                    <a:pt x="369" y="162"/>
                    <a:pt x="332" y="144"/>
                  </a:cubicBezTo>
                  <a:cubicBezTo>
                    <a:pt x="332" y="144"/>
                    <a:pt x="203" y="88"/>
                    <a:pt x="129" y="15"/>
                  </a:cubicBezTo>
                  <a:cubicBezTo>
                    <a:pt x="111" y="5"/>
                    <a:pt x="97" y="1"/>
                    <a:pt x="83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6"/>
            <p:cNvSpPr/>
            <p:nvPr/>
          </p:nvSpPr>
          <p:spPr>
            <a:xfrm>
              <a:off x="5867925" y="1682275"/>
              <a:ext cx="30450" cy="32175"/>
            </a:xfrm>
            <a:custGeom>
              <a:avLst/>
              <a:gdLst/>
              <a:ahLst/>
              <a:cxnLst/>
              <a:rect l="l" t="t" r="r" b="b"/>
              <a:pathLst>
                <a:path w="1218" h="1287" extrusionOk="0">
                  <a:moveTo>
                    <a:pt x="1162" y="0"/>
                  </a:moveTo>
                  <a:cubicBezTo>
                    <a:pt x="1148" y="0"/>
                    <a:pt x="1134" y="5"/>
                    <a:pt x="1125" y="14"/>
                  </a:cubicBezTo>
                  <a:lnTo>
                    <a:pt x="19" y="1194"/>
                  </a:lnTo>
                  <a:cubicBezTo>
                    <a:pt x="0" y="1213"/>
                    <a:pt x="0" y="1250"/>
                    <a:pt x="19" y="1268"/>
                  </a:cubicBezTo>
                  <a:cubicBezTo>
                    <a:pt x="19" y="1287"/>
                    <a:pt x="37" y="1287"/>
                    <a:pt x="56" y="1287"/>
                  </a:cubicBezTo>
                  <a:cubicBezTo>
                    <a:pt x="74" y="1287"/>
                    <a:pt x="74" y="1287"/>
                    <a:pt x="92" y="1268"/>
                  </a:cubicBezTo>
                  <a:lnTo>
                    <a:pt x="1199" y="88"/>
                  </a:lnTo>
                  <a:cubicBezTo>
                    <a:pt x="1217" y="70"/>
                    <a:pt x="1217" y="33"/>
                    <a:pt x="1199" y="14"/>
                  </a:cubicBezTo>
                  <a:cubicBezTo>
                    <a:pt x="1190" y="5"/>
                    <a:pt x="1176" y="0"/>
                    <a:pt x="1162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6"/>
            <p:cNvSpPr/>
            <p:nvPr/>
          </p:nvSpPr>
          <p:spPr>
            <a:xfrm>
              <a:off x="5927850" y="1654500"/>
              <a:ext cx="62250" cy="36900"/>
            </a:xfrm>
            <a:custGeom>
              <a:avLst/>
              <a:gdLst/>
              <a:ahLst/>
              <a:cxnLst/>
              <a:rect l="l" t="t" r="r" b="b"/>
              <a:pathLst>
                <a:path w="2490" h="1476" extrusionOk="0">
                  <a:moveTo>
                    <a:pt x="19" y="0"/>
                  </a:moveTo>
                  <a:cubicBezTo>
                    <a:pt x="0" y="19"/>
                    <a:pt x="0" y="56"/>
                    <a:pt x="0" y="74"/>
                  </a:cubicBezTo>
                  <a:cubicBezTo>
                    <a:pt x="19" y="93"/>
                    <a:pt x="849" y="1383"/>
                    <a:pt x="2435" y="1476"/>
                  </a:cubicBezTo>
                  <a:cubicBezTo>
                    <a:pt x="2471" y="1476"/>
                    <a:pt x="2490" y="1457"/>
                    <a:pt x="2490" y="1420"/>
                  </a:cubicBezTo>
                  <a:cubicBezTo>
                    <a:pt x="2490" y="1402"/>
                    <a:pt x="2471" y="1365"/>
                    <a:pt x="2453" y="1365"/>
                  </a:cubicBezTo>
                  <a:cubicBezTo>
                    <a:pt x="922" y="1291"/>
                    <a:pt x="111" y="37"/>
                    <a:pt x="93" y="19"/>
                  </a:cubicBezTo>
                  <a:cubicBezTo>
                    <a:pt x="74" y="0"/>
                    <a:pt x="56" y="0"/>
                    <a:pt x="19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66"/>
            <p:cNvSpPr/>
            <p:nvPr/>
          </p:nvSpPr>
          <p:spPr>
            <a:xfrm>
              <a:off x="5468700" y="1525875"/>
              <a:ext cx="409850" cy="417700"/>
            </a:xfrm>
            <a:custGeom>
              <a:avLst/>
              <a:gdLst/>
              <a:ahLst/>
              <a:cxnLst/>
              <a:rect l="l" t="t" r="r" b="b"/>
              <a:pathLst>
                <a:path w="16394" h="16708" extrusionOk="0">
                  <a:moveTo>
                    <a:pt x="4629" y="1"/>
                  </a:moveTo>
                  <a:cubicBezTo>
                    <a:pt x="3614" y="19"/>
                    <a:pt x="2858" y="148"/>
                    <a:pt x="1973" y="683"/>
                  </a:cubicBezTo>
                  <a:cubicBezTo>
                    <a:pt x="1125" y="1218"/>
                    <a:pt x="645" y="2048"/>
                    <a:pt x="553" y="3043"/>
                  </a:cubicBezTo>
                  <a:cubicBezTo>
                    <a:pt x="535" y="3172"/>
                    <a:pt x="221" y="5496"/>
                    <a:pt x="55" y="6639"/>
                  </a:cubicBezTo>
                  <a:cubicBezTo>
                    <a:pt x="0" y="6953"/>
                    <a:pt x="258" y="7248"/>
                    <a:pt x="590" y="7248"/>
                  </a:cubicBezTo>
                  <a:lnTo>
                    <a:pt x="2158" y="7248"/>
                  </a:lnTo>
                  <a:lnTo>
                    <a:pt x="535" y="16707"/>
                  </a:lnTo>
                  <a:lnTo>
                    <a:pt x="14439" y="16707"/>
                  </a:lnTo>
                  <a:lnTo>
                    <a:pt x="13093" y="9608"/>
                  </a:lnTo>
                  <a:lnTo>
                    <a:pt x="16043" y="5348"/>
                  </a:lnTo>
                  <a:cubicBezTo>
                    <a:pt x="16393" y="4869"/>
                    <a:pt x="16320" y="4168"/>
                    <a:pt x="15895" y="3762"/>
                  </a:cubicBezTo>
                  <a:lnTo>
                    <a:pt x="13111" y="1089"/>
                  </a:lnTo>
                  <a:cubicBezTo>
                    <a:pt x="12571" y="581"/>
                    <a:pt x="11909" y="251"/>
                    <a:pt x="11171" y="251"/>
                  </a:cubicBezTo>
                  <a:cubicBezTo>
                    <a:pt x="11051" y="251"/>
                    <a:pt x="10929" y="259"/>
                    <a:pt x="10806" y="277"/>
                  </a:cubicBezTo>
                  <a:lnTo>
                    <a:pt x="7284" y="130"/>
                  </a:lnTo>
                  <a:lnTo>
                    <a:pt x="6196" y="148"/>
                  </a:lnTo>
                  <a:lnTo>
                    <a:pt x="6159" y="148"/>
                  </a:lnTo>
                  <a:lnTo>
                    <a:pt x="6104" y="56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566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66"/>
            <p:cNvSpPr/>
            <p:nvPr/>
          </p:nvSpPr>
          <p:spPr>
            <a:xfrm>
              <a:off x="5479300" y="1524500"/>
              <a:ext cx="399250" cy="419075"/>
            </a:xfrm>
            <a:custGeom>
              <a:avLst/>
              <a:gdLst/>
              <a:ahLst/>
              <a:cxnLst/>
              <a:rect l="l" t="t" r="r" b="b"/>
              <a:pathLst>
                <a:path w="15970" h="16763" extrusionOk="0">
                  <a:moveTo>
                    <a:pt x="4536" y="0"/>
                  </a:moveTo>
                  <a:cubicBezTo>
                    <a:pt x="3504" y="19"/>
                    <a:pt x="2434" y="203"/>
                    <a:pt x="1549" y="738"/>
                  </a:cubicBezTo>
                  <a:cubicBezTo>
                    <a:pt x="701" y="1273"/>
                    <a:pt x="221" y="2103"/>
                    <a:pt x="129" y="3098"/>
                  </a:cubicBezTo>
                  <a:cubicBezTo>
                    <a:pt x="111" y="3283"/>
                    <a:pt x="37" y="7303"/>
                    <a:pt x="0" y="7303"/>
                  </a:cubicBezTo>
                  <a:lnTo>
                    <a:pt x="1734" y="7303"/>
                  </a:lnTo>
                  <a:lnTo>
                    <a:pt x="111" y="16762"/>
                  </a:lnTo>
                  <a:lnTo>
                    <a:pt x="14015" y="16762"/>
                  </a:lnTo>
                  <a:lnTo>
                    <a:pt x="12669" y="9663"/>
                  </a:lnTo>
                  <a:lnTo>
                    <a:pt x="15619" y="5403"/>
                  </a:lnTo>
                  <a:cubicBezTo>
                    <a:pt x="15969" y="4924"/>
                    <a:pt x="15896" y="4223"/>
                    <a:pt x="15471" y="3817"/>
                  </a:cubicBezTo>
                  <a:lnTo>
                    <a:pt x="12687" y="1144"/>
                  </a:lnTo>
                  <a:cubicBezTo>
                    <a:pt x="12147" y="636"/>
                    <a:pt x="11485" y="306"/>
                    <a:pt x="10747" y="306"/>
                  </a:cubicBezTo>
                  <a:cubicBezTo>
                    <a:pt x="10627" y="306"/>
                    <a:pt x="10505" y="314"/>
                    <a:pt x="10382" y="332"/>
                  </a:cubicBezTo>
                  <a:lnTo>
                    <a:pt x="6860" y="185"/>
                  </a:lnTo>
                  <a:lnTo>
                    <a:pt x="5772" y="203"/>
                  </a:lnTo>
                  <a:lnTo>
                    <a:pt x="5735" y="203"/>
                  </a:lnTo>
                  <a:lnTo>
                    <a:pt x="5661" y="74"/>
                  </a:lnTo>
                  <a:lnTo>
                    <a:pt x="4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66"/>
            <p:cNvSpPr/>
            <p:nvPr/>
          </p:nvSpPr>
          <p:spPr>
            <a:xfrm>
              <a:off x="5577950" y="1525425"/>
              <a:ext cx="175200" cy="87700"/>
            </a:xfrm>
            <a:custGeom>
              <a:avLst/>
              <a:gdLst/>
              <a:ahLst/>
              <a:cxnLst/>
              <a:rect l="l" t="t" r="r" b="b"/>
              <a:pathLst>
                <a:path w="7008" h="3508" extrusionOk="0">
                  <a:moveTo>
                    <a:pt x="56" y="0"/>
                  </a:moveTo>
                  <a:cubicBezTo>
                    <a:pt x="19" y="0"/>
                    <a:pt x="0" y="56"/>
                    <a:pt x="19" y="74"/>
                  </a:cubicBezTo>
                  <a:lnTo>
                    <a:pt x="2877" y="2840"/>
                  </a:lnTo>
                  <a:cubicBezTo>
                    <a:pt x="3354" y="3299"/>
                    <a:pt x="3925" y="3508"/>
                    <a:pt x="4485" y="3508"/>
                  </a:cubicBezTo>
                  <a:cubicBezTo>
                    <a:pt x="5615" y="3508"/>
                    <a:pt x="6706" y="2659"/>
                    <a:pt x="6915" y="1291"/>
                  </a:cubicBezTo>
                  <a:lnTo>
                    <a:pt x="7008" y="258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66"/>
            <p:cNvSpPr/>
            <p:nvPr/>
          </p:nvSpPr>
          <p:spPr>
            <a:xfrm>
              <a:off x="5494500" y="1235450"/>
              <a:ext cx="314425" cy="269900"/>
            </a:xfrm>
            <a:custGeom>
              <a:avLst/>
              <a:gdLst/>
              <a:ahLst/>
              <a:cxnLst/>
              <a:rect l="l" t="t" r="r" b="b"/>
              <a:pathLst>
                <a:path w="12577" h="10796" extrusionOk="0">
                  <a:moveTo>
                    <a:pt x="3605" y="1"/>
                  </a:moveTo>
                  <a:cubicBezTo>
                    <a:pt x="3475" y="1"/>
                    <a:pt x="3348" y="25"/>
                    <a:pt x="3228" y="74"/>
                  </a:cubicBezTo>
                  <a:cubicBezTo>
                    <a:pt x="2914" y="222"/>
                    <a:pt x="2693" y="517"/>
                    <a:pt x="2619" y="904"/>
                  </a:cubicBezTo>
                  <a:cubicBezTo>
                    <a:pt x="2577" y="901"/>
                    <a:pt x="2536" y="900"/>
                    <a:pt x="2494" y="900"/>
                  </a:cubicBezTo>
                  <a:cubicBezTo>
                    <a:pt x="1919" y="900"/>
                    <a:pt x="1422" y="1139"/>
                    <a:pt x="1181" y="1586"/>
                  </a:cubicBezTo>
                  <a:cubicBezTo>
                    <a:pt x="775" y="2324"/>
                    <a:pt x="1236" y="3338"/>
                    <a:pt x="2195" y="3854"/>
                  </a:cubicBezTo>
                  <a:cubicBezTo>
                    <a:pt x="2490" y="4020"/>
                    <a:pt x="2785" y="4113"/>
                    <a:pt x="3080" y="4149"/>
                  </a:cubicBezTo>
                  <a:cubicBezTo>
                    <a:pt x="3043" y="4408"/>
                    <a:pt x="3025" y="4684"/>
                    <a:pt x="3043" y="4961"/>
                  </a:cubicBezTo>
                  <a:cubicBezTo>
                    <a:pt x="3062" y="5385"/>
                    <a:pt x="3062" y="5864"/>
                    <a:pt x="2748" y="6178"/>
                  </a:cubicBezTo>
                  <a:cubicBezTo>
                    <a:pt x="2545" y="6399"/>
                    <a:pt x="2232" y="6491"/>
                    <a:pt x="1955" y="6620"/>
                  </a:cubicBezTo>
                  <a:cubicBezTo>
                    <a:pt x="701" y="7192"/>
                    <a:pt x="1" y="8686"/>
                    <a:pt x="388" y="9976"/>
                  </a:cubicBezTo>
                  <a:cubicBezTo>
                    <a:pt x="425" y="10106"/>
                    <a:pt x="480" y="10235"/>
                    <a:pt x="591" y="10327"/>
                  </a:cubicBezTo>
                  <a:cubicBezTo>
                    <a:pt x="683" y="10401"/>
                    <a:pt x="812" y="10401"/>
                    <a:pt x="941" y="10419"/>
                  </a:cubicBezTo>
                  <a:cubicBezTo>
                    <a:pt x="2279" y="10563"/>
                    <a:pt x="3617" y="10596"/>
                    <a:pt x="4955" y="10596"/>
                  </a:cubicBezTo>
                  <a:cubicBezTo>
                    <a:pt x="5498" y="10596"/>
                    <a:pt x="6041" y="10590"/>
                    <a:pt x="6584" y="10585"/>
                  </a:cubicBezTo>
                  <a:cubicBezTo>
                    <a:pt x="6990" y="10585"/>
                    <a:pt x="7397" y="10584"/>
                    <a:pt x="7805" y="10584"/>
                  </a:cubicBezTo>
                  <a:cubicBezTo>
                    <a:pt x="8824" y="10584"/>
                    <a:pt x="9848" y="10593"/>
                    <a:pt x="10862" y="10659"/>
                  </a:cubicBezTo>
                  <a:cubicBezTo>
                    <a:pt x="11212" y="10677"/>
                    <a:pt x="11563" y="10714"/>
                    <a:pt x="11931" y="10751"/>
                  </a:cubicBezTo>
                  <a:cubicBezTo>
                    <a:pt x="12068" y="10759"/>
                    <a:pt x="12200" y="10796"/>
                    <a:pt x="12307" y="10796"/>
                  </a:cubicBezTo>
                  <a:cubicBezTo>
                    <a:pt x="12431" y="10796"/>
                    <a:pt x="12520" y="10747"/>
                    <a:pt x="12540" y="10548"/>
                  </a:cubicBezTo>
                  <a:cubicBezTo>
                    <a:pt x="12577" y="10013"/>
                    <a:pt x="12485" y="9368"/>
                    <a:pt x="12116" y="8981"/>
                  </a:cubicBezTo>
                  <a:cubicBezTo>
                    <a:pt x="12024" y="8889"/>
                    <a:pt x="11931" y="8796"/>
                    <a:pt x="11839" y="8704"/>
                  </a:cubicBezTo>
                  <a:cubicBezTo>
                    <a:pt x="11673" y="8501"/>
                    <a:pt x="11581" y="8243"/>
                    <a:pt x="11600" y="7967"/>
                  </a:cubicBezTo>
                  <a:cubicBezTo>
                    <a:pt x="11618" y="7782"/>
                    <a:pt x="11673" y="7598"/>
                    <a:pt x="11710" y="7395"/>
                  </a:cubicBezTo>
                  <a:cubicBezTo>
                    <a:pt x="11784" y="6989"/>
                    <a:pt x="11692" y="6528"/>
                    <a:pt x="11452" y="6178"/>
                  </a:cubicBezTo>
                  <a:cubicBezTo>
                    <a:pt x="11249" y="5920"/>
                    <a:pt x="11065" y="5735"/>
                    <a:pt x="11009" y="5385"/>
                  </a:cubicBezTo>
                  <a:cubicBezTo>
                    <a:pt x="10991" y="5256"/>
                    <a:pt x="10973" y="5127"/>
                    <a:pt x="10973" y="4998"/>
                  </a:cubicBezTo>
                  <a:lnTo>
                    <a:pt x="10973" y="4998"/>
                  </a:lnTo>
                  <a:cubicBezTo>
                    <a:pt x="11009" y="5035"/>
                    <a:pt x="11028" y="5053"/>
                    <a:pt x="11028" y="5053"/>
                  </a:cubicBezTo>
                  <a:lnTo>
                    <a:pt x="11120" y="5053"/>
                  </a:lnTo>
                  <a:cubicBezTo>
                    <a:pt x="11249" y="5053"/>
                    <a:pt x="11434" y="5071"/>
                    <a:pt x="11526" y="5071"/>
                  </a:cubicBezTo>
                  <a:cubicBezTo>
                    <a:pt x="11636" y="5053"/>
                    <a:pt x="11729" y="5053"/>
                    <a:pt x="11821" y="5035"/>
                  </a:cubicBezTo>
                  <a:cubicBezTo>
                    <a:pt x="11858" y="5035"/>
                    <a:pt x="11913" y="5039"/>
                    <a:pt x="11966" y="5039"/>
                  </a:cubicBezTo>
                  <a:cubicBezTo>
                    <a:pt x="12019" y="5039"/>
                    <a:pt x="12070" y="5035"/>
                    <a:pt x="12097" y="5016"/>
                  </a:cubicBezTo>
                  <a:cubicBezTo>
                    <a:pt x="12116" y="5016"/>
                    <a:pt x="12116" y="4998"/>
                    <a:pt x="12134" y="4998"/>
                  </a:cubicBezTo>
                  <a:cubicBezTo>
                    <a:pt x="12171" y="4961"/>
                    <a:pt x="12153" y="4905"/>
                    <a:pt x="12153" y="4832"/>
                  </a:cubicBezTo>
                  <a:cubicBezTo>
                    <a:pt x="12134" y="4739"/>
                    <a:pt x="12134" y="4629"/>
                    <a:pt x="12134" y="4537"/>
                  </a:cubicBezTo>
                  <a:lnTo>
                    <a:pt x="12097" y="4113"/>
                  </a:lnTo>
                  <a:cubicBezTo>
                    <a:pt x="12007" y="2636"/>
                    <a:pt x="11091" y="1511"/>
                    <a:pt x="9312" y="1511"/>
                  </a:cubicBezTo>
                  <a:cubicBezTo>
                    <a:pt x="9270" y="1511"/>
                    <a:pt x="9227" y="1511"/>
                    <a:pt x="9184" y="1512"/>
                  </a:cubicBezTo>
                  <a:cubicBezTo>
                    <a:pt x="8520" y="1181"/>
                    <a:pt x="7782" y="1033"/>
                    <a:pt x="7063" y="1033"/>
                  </a:cubicBezTo>
                  <a:cubicBezTo>
                    <a:pt x="6399" y="1051"/>
                    <a:pt x="5736" y="1199"/>
                    <a:pt x="5145" y="1494"/>
                  </a:cubicBezTo>
                  <a:cubicBezTo>
                    <a:pt x="5127" y="1365"/>
                    <a:pt x="5072" y="1236"/>
                    <a:pt x="5016" y="1107"/>
                  </a:cubicBezTo>
                  <a:cubicBezTo>
                    <a:pt x="4733" y="421"/>
                    <a:pt x="4149" y="1"/>
                    <a:pt x="3605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66"/>
            <p:cNvSpPr/>
            <p:nvPr/>
          </p:nvSpPr>
          <p:spPr>
            <a:xfrm>
              <a:off x="5596850" y="1337800"/>
              <a:ext cx="185350" cy="249725"/>
            </a:xfrm>
            <a:custGeom>
              <a:avLst/>
              <a:gdLst/>
              <a:ahLst/>
              <a:cxnLst/>
              <a:rect l="l" t="t" r="r" b="b"/>
              <a:pathLst>
                <a:path w="7414" h="9989" extrusionOk="0">
                  <a:moveTo>
                    <a:pt x="5883" y="0"/>
                  </a:moveTo>
                  <a:cubicBezTo>
                    <a:pt x="5883" y="0"/>
                    <a:pt x="5829" y="885"/>
                    <a:pt x="5702" y="885"/>
                  </a:cubicBezTo>
                  <a:cubicBezTo>
                    <a:pt x="5701" y="885"/>
                    <a:pt x="5700" y="885"/>
                    <a:pt x="5698" y="885"/>
                  </a:cubicBezTo>
                  <a:cubicBezTo>
                    <a:pt x="5588" y="867"/>
                    <a:pt x="5477" y="848"/>
                    <a:pt x="5385" y="830"/>
                  </a:cubicBezTo>
                  <a:cubicBezTo>
                    <a:pt x="5053" y="756"/>
                    <a:pt x="4740" y="664"/>
                    <a:pt x="4426" y="553"/>
                  </a:cubicBezTo>
                  <a:cubicBezTo>
                    <a:pt x="4186" y="480"/>
                    <a:pt x="3965" y="369"/>
                    <a:pt x="3744" y="258"/>
                  </a:cubicBezTo>
                  <a:cubicBezTo>
                    <a:pt x="3707" y="240"/>
                    <a:pt x="3670" y="221"/>
                    <a:pt x="3633" y="203"/>
                  </a:cubicBezTo>
                  <a:cubicBezTo>
                    <a:pt x="3191" y="907"/>
                    <a:pt x="2531" y="1349"/>
                    <a:pt x="1846" y="1349"/>
                  </a:cubicBezTo>
                  <a:cubicBezTo>
                    <a:pt x="1760" y="1349"/>
                    <a:pt x="1673" y="1342"/>
                    <a:pt x="1586" y="1328"/>
                  </a:cubicBezTo>
                  <a:lnTo>
                    <a:pt x="1107" y="1236"/>
                  </a:lnTo>
                  <a:cubicBezTo>
                    <a:pt x="517" y="1309"/>
                    <a:pt x="56" y="1770"/>
                    <a:pt x="37" y="2379"/>
                  </a:cubicBezTo>
                  <a:lnTo>
                    <a:pt x="37" y="2397"/>
                  </a:lnTo>
                  <a:cubicBezTo>
                    <a:pt x="0" y="3061"/>
                    <a:pt x="517" y="3633"/>
                    <a:pt x="1181" y="3651"/>
                  </a:cubicBezTo>
                  <a:lnTo>
                    <a:pt x="1734" y="3688"/>
                  </a:lnTo>
                  <a:lnTo>
                    <a:pt x="830" y="7431"/>
                  </a:lnTo>
                  <a:cubicBezTo>
                    <a:pt x="812" y="7450"/>
                    <a:pt x="812" y="7468"/>
                    <a:pt x="812" y="7487"/>
                  </a:cubicBezTo>
                  <a:lnTo>
                    <a:pt x="314" y="7468"/>
                  </a:lnTo>
                  <a:cubicBezTo>
                    <a:pt x="259" y="7468"/>
                    <a:pt x="222" y="7542"/>
                    <a:pt x="277" y="7579"/>
                  </a:cubicBezTo>
                  <a:lnTo>
                    <a:pt x="2435" y="9478"/>
                  </a:lnTo>
                  <a:cubicBezTo>
                    <a:pt x="2828" y="9829"/>
                    <a:pt x="3297" y="9988"/>
                    <a:pt x="3757" y="9988"/>
                  </a:cubicBezTo>
                  <a:cubicBezTo>
                    <a:pt x="4678" y="9988"/>
                    <a:pt x="5563" y="9349"/>
                    <a:pt x="5735" y="8317"/>
                  </a:cubicBezTo>
                  <a:lnTo>
                    <a:pt x="5809" y="7819"/>
                  </a:lnTo>
                  <a:cubicBezTo>
                    <a:pt x="5809" y="7782"/>
                    <a:pt x="5791" y="7745"/>
                    <a:pt x="5735" y="7745"/>
                  </a:cubicBezTo>
                  <a:lnTo>
                    <a:pt x="5237" y="7727"/>
                  </a:lnTo>
                  <a:cubicBezTo>
                    <a:pt x="5293" y="7597"/>
                    <a:pt x="5330" y="7487"/>
                    <a:pt x="5366" y="7358"/>
                  </a:cubicBezTo>
                  <a:lnTo>
                    <a:pt x="5532" y="6509"/>
                  </a:lnTo>
                  <a:cubicBezTo>
                    <a:pt x="6657" y="6196"/>
                    <a:pt x="7413" y="5090"/>
                    <a:pt x="7303" y="3854"/>
                  </a:cubicBezTo>
                  <a:lnTo>
                    <a:pt x="7026" y="959"/>
                  </a:lnTo>
                  <a:lnTo>
                    <a:pt x="6934" y="959"/>
                  </a:lnTo>
                  <a:cubicBezTo>
                    <a:pt x="6879" y="959"/>
                    <a:pt x="6602" y="332"/>
                    <a:pt x="6602" y="332"/>
                  </a:cubicBezTo>
                  <a:lnTo>
                    <a:pt x="6418" y="830"/>
                  </a:lnTo>
                  <a:cubicBezTo>
                    <a:pt x="6408" y="858"/>
                    <a:pt x="6385" y="871"/>
                    <a:pt x="6362" y="871"/>
                  </a:cubicBezTo>
                  <a:cubicBezTo>
                    <a:pt x="6339" y="871"/>
                    <a:pt x="6316" y="858"/>
                    <a:pt x="6307" y="830"/>
                  </a:cubicBezTo>
                  <a:lnTo>
                    <a:pt x="5883" y="0"/>
                  </a:ln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66"/>
            <p:cNvSpPr/>
            <p:nvPr/>
          </p:nvSpPr>
          <p:spPr>
            <a:xfrm>
              <a:off x="5618050" y="1519875"/>
              <a:ext cx="112975" cy="31375"/>
            </a:xfrm>
            <a:custGeom>
              <a:avLst/>
              <a:gdLst/>
              <a:ahLst/>
              <a:cxnLst/>
              <a:rect l="l" t="t" r="r" b="b"/>
              <a:pathLst>
                <a:path w="4519" h="1255" extrusionOk="0">
                  <a:moveTo>
                    <a:pt x="19" y="1"/>
                  </a:moveTo>
                  <a:cubicBezTo>
                    <a:pt x="1" y="19"/>
                    <a:pt x="1" y="56"/>
                    <a:pt x="19" y="56"/>
                  </a:cubicBezTo>
                  <a:cubicBezTo>
                    <a:pt x="19" y="75"/>
                    <a:pt x="1089" y="1255"/>
                    <a:pt x="2527" y="1255"/>
                  </a:cubicBezTo>
                  <a:cubicBezTo>
                    <a:pt x="3135" y="1255"/>
                    <a:pt x="3818" y="1052"/>
                    <a:pt x="4500" y="480"/>
                  </a:cubicBezTo>
                  <a:cubicBezTo>
                    <a:pt x="4518" y="462"/>
                    <a:pt x="4518" y="425"/>
                    <a:pt x="4500" y="425"/>
                  </a:cubicBezTo>
                  <a:cubicBezTo>
                    <a:pt x="4500" y="407"/>
                    <a:pt x="4463" y="407"/>
                    <a:pt x="4445" y="407"/>
                  </a:cubicBezTo>
                  <a:cubicBezTo>
                    <a:pt x="3770" y="973"/>
                    <a:pt x="3114" y="1172"/>
                    <a:pt x="2525" y="1172"/>
                  </a:cubicBezTo>
                  <a:cubicBezTo>
                    <a:pt x="1117" y="1172"/>
                    <a:pt x="87" y="32"/>
                    <a:pt x="74" y="19"/>
                  </a:cubicBezTo>
                  <a:cubicBezTo>
                    <a:pt x="56" y="1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66"/>
            <p:cNvSpPr/>
            <p:nvPr/>
          </p:nvSpPr>
          <p:spPr>
            <a:xfrm>
              <a:off x="5678900" y="1548475"/>
              <a:ext cx="20325" cy="19850"/>
            </a:xfrm>
            <a:custGeom>
              <a:avLst/>
              <a:gdLst/>
              <a:ahLst/>
              <a:cxnLst/>
              <a:rect l="l" t="t" r="r" b="b"/>
              <a:pathLst>
                <a:path w="813" h="794" extrusionOk="0">
                  <a:moveTo>
                    <a:pt x="406" y="74"/>
                  </a:moveTo>
                  <a:cubicBezTo>
                    <a:pt x="591" y="74"/>
                    <a:pt x="720" y="222"/>
                    <a:pt x="720" y="406"/>
                  </a:cubicBezTo>
                  <a:cubicBezTo>
                    <a:pt x="720" y="572"/>
                    <a:pt x="591" y="719"/>
                    <a:pt x="406" y="719"/>
                  </a:cubicBezTo>
                  <a:cubicBezTo>
                    <a:pt x="222" y="719"/>
                    <a:pt x="93" y="572"/>
                    <a:pt x="93" y="406"/>
                  </a:cubicBezTo>
                  <a:cubicBezTo>
                    <a:pt x="93" y="222"/>
                    <a:pt x="222" y="74"/>
                    <a:pt x="406" y="74"/>
                  </a:cubicBezTo>
                  <a:close/>
                  <a:moveTo>
                    <a:pt x="406" y="0"/>
                  </a:moveTo>
                  <a:cubicBezTo>
                    <a:pt x="185" y="0"/>
                    <a:pt x="1" y="185"/>
                    <a:pt x="1" y="406"/>
                  </a:cubicBezTo>
                  <a:cubicBezTo>
                    <a:pt x="1" y="627"/>
                    <a:pt x="185" y="793"/>
                    <a:pt x="406" y="793"/>
                  </a:cubicBezTo>
                  <a:cubicBezTo>
                    <a:pt x="628" y="793"/>
                    <a:pt x="812" y="627"/>
                    <a:pt x="812" y="406"/>
                  </a:cubicBezTo>
                  <a:cubicBezTo>
                    <a:pt x="812" y="185"/>
                    <a:pt x="628" y="0"/>
                    <a:pt x="4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66"/>
            <p:cNvSpPr/>
            <p:nvPr/>
          </p:nvSpPr>
          <p:spPr>
            <a:xfrm>
              <a:off x="5622200" y="1387375"/>
              <a:ext cx="13400" cy="20975"/>
            </a:xfrm>
            <a:custGeom>
              <a:avLst/>
              <a:gdLst/>
              <a:ahLst/>
              <a:cxnLst/>
              <a:rect l="l" t="t" r="r" b="b"/>
              <a:pathLst>
                <a:path w="536" h="839" extrusionOk="0">
                  <a:moveTo>
                    <a:pt x="94" y="1"/>
                  </a:moveTo>
                  <a:cubicBezTo>
                    <a:pt x="87" y="1"/>
                    <a:pt x="80" y="3"/>
                    <a:pt x="74" y="9"/>
                  </a:cubicBezTo>
                  <a:cubicBezTo>
                    <a:pt x="37" y="27"/>
                    <a:pt x="37" y="64"/>
                    <a:pt x="56" y="82"/>
                  </a:cubicBezTo>
                  <a:lnTo>
                    <a:pt x="406" y="543"/>
                  </a:lnTo>
                  <a:lnTo>
                    <a:pt x="37" y="728"/>
                  </a:lnTo>
                  <a:cubicBezTo>
                    <a:pt x="19" y="746"/>
                    <a:pt x="1" y="783"/>
                    <a:pt x="19" y="802"/>
                  </a:cubicBezTo>
                  <a:cubicBezTo>
                    <a:pt x="37" y="820"/>
                    <a:pt x="56" y="838"/>
                    <a:pt x="74" y="838"/>
                  </a:cubicBezTo>
                  <a:cubicBezTo>
                    <a:pt x="74" y="838"/>
                    <a:pt x="93" y="820"/>
                    <a:pt x="93" y="820"/>
                  </a:cubicBezTo>
                  <a:lnTo>
                    <a:pt x="498" y="599"/>
                  </a:lnTo>
                  <a:cubicBezTo>
                    <a:pt x="517" y="599"/>
                    <a:pt x="535" y="580"/>
                    <a:pt x="535" y="562"/>
                  </a:cubicBezTo>
                  <a:cubicBezTo>
                    <a:pt x="535" y="543"/>
                    <a:pt x="535" y="543"/>
                    <a:pt x="517" y="525"/>
                  </a:cubicBezTo>
                  <a:lnTo>
                    <a:pt x="148" y="27"/>
                  </a:lnTo>
                  <a:cubicBezTo>
                    <a:pt x="135" y="14"/>
                    <a:pt x="113" y="1"/>
                    <a:pt x="94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66"/>
            <p:cNvSpPr/>
            <p:nvPr/>
          </p:nvSpPr>
          <p:spPr>
            <a:xfrm>
              <a:off x="5760975" y="1394900"/>
              <a:ext cx="12450" cy="11600"/>
            </a:xfrm>
            <a:custGeom>
              <a:avLst/>
              <a:gdLst/>
              <a:ahLst/>
              <a:cxnLst/>
              <a:rect l="l" t="t" r="r" b="b"/>
              <a:pathLst>
                <a:path w="498" h="464" extrusionOk="0">
                  <a:moveTo>
                    <a:pt x="254" y="0"/>
                  </a:moveTo>
                  <a:cubicBezTo>
                    <a:pt x="243" y="0"/>
                    <a:pt x="232" y="1"/>
                    <a:pt x="221" y="3"/>
                  </a:cubicBezTo>
                  <a:cubicBezTo>
                    <a:pt x="92" y="3"/>
                    <a:pt x="0" y="113"/>
                    <a:pt x="19" y="242"/>
                  </a:cubicBezTo>
                  <a:cubicBezTo>
                    <a:pt x="37" y="371"/>
                    <a:pt x="148" y="464"/>
                    <a:pt x="277" y="464"/>
                  </a:cubicBezTo>
                  <a:cubicBezTo>
                    <a:pt x="406" y="445"/>
                    <a:pt x="498" y="335"/>
                    <a:pt x="480" y="206"/>
                  </a:cubicBezTo>
                  <a:cubicBezTo>
                    <a:pt x="463" y="87"/>
                    <a:pt x="369" y="0"/>
                    <a:pt x="254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66"/>
            <p:cNvSpPr/>
            <p:nvPr/>
          </p:nvSpPr>
          <p:spPr>
            <a:xfrm>
              <a:off x="5716700" y="1391200"/>
              <a:ext cx="13875" cy="12725"/>
            </a:xfrm>
            <a:custGeom>
              <a:avLst/>
              <a:gdLst/>
              <a:ahLst/>
              <a:cxnLst/>
              <a:rect l="l" t="t" r="r" b="b"/>
              <a:pathLst>
                <a:path w="555" h="509" extrusionOk="0">
                  <a:moveTo>
                    <a:pt x="281" y="1"/>
                  </a:moveTo>
                  <a:cubicBezTo>
                    <a:pt x="164" y="1"/>
                    <a:pt x="55" y="89"/>
                    <a:pt x="38" y="224"/>
                  </a:cubicBezTo>
                  <a:cubicBezTo>
                    <a:pt x="1" y="354"/>
                    <a:pt x="111" y="483"/>
                    <a:pt x="241" y="501"/>
                  </a:cubicBezTo>
                  <a:cubicBezTo>
                    <a:pt x="260" y="506"/>
                    <a:pt x="279" y="508"/>
                    <a:pt x="298" y="508"/>
                  </a:cubicBezTo>
                  <a:cubicBezTo>
                    <a:pt x="420" y="508"/>
                    <a:pt x="520" y="410"/>
                    <a:pt x="536" y="298"/>
                  </a:cubicBezTo>
                  <a:cubicBezTo>
                    <a:pt x="554" y="151"/>
                    <a:pt x="462" y="22"/>
                    <a:pt x="314" y="3"/>
                  </a:cubicBezTo>
                  <a:cubicBezTo>
                    <a:pt x="303" y="2"/>
                    <a:pt x="292" y="1"/>
                    <a:pt x="281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66"/>
            <p:cNvSpPr/>
            <p:nvPr/>
          </p:nvSpPr>
          <p:spPr>
            <a:xfrm>
              <a:off x="5718550" y="1470450"/>
              <a:ext cx="15700" cy="5100"/>
            </a:xfrm>
            <a:custGeom>
              <a:avLst/>
              <a:gdLst/>
              <a:ahLst/>
              <a:cxnLst/>
              <a:rect l="l" t="t" r="r" b="b"/>
              <a:pathLst>
                <a:path w="628" h="204" extrusionOk="0">
                  <a:moveTo>
                    <a:pt x="332" y="0"/>
                  </a:moveTo>
                  <a:cubicBezTo>
                    <a:pt x="234" y="0"/>
                    <a:pt x="122" y="27"/>
                    <a:pt x="19" y="115"/>
                  </a:cubicBezTo>
                  <a:cubicBezTo>
                    <a:pt x="1" y="134"/>
                    <a:pt x="1" y="171"/>
                    <a:pt x="19" y="189"/>
                  </a:cubicBezTo>
                  <a:cubicBezTo>
                    <a:pt x="28" y="198"/>
                    <a:pt x="42" y="203"/>
                    <a:pt x="56" y="203"/>
                  </a:cubicBezTo>
                  <a:cubicBezTo>
                    <a:pt x="70" y="203"/>
                    <a:pt x="84" y="198"/>
                    <a:pt x="93" y="189"/>
                  </a:cubicBezTo>
                  <a:cubicBezTo>
                    <a:pt x="175" y="115"/>
                    <a:pt x="263" y="91"/>
                    <a:pt x="340" y="91"/>
                  </a:cubicBezTo>
                  <a:cubicBezTo>
                    <a:pt x="454" y="91"/>
                    <a:pt x="543" y="141"/>
                    <a:pt x="554" y="152"/>
                  </a:cubicBezTo>
                  <a:lnTo>
                    <a:pt x="591" y="152"/>
                  </a:lnTo>
                  <a:cubicBezTo>
                    <a:pt x="591" y="152"/>
                    <a:pt x="609" y="134"/>
                    <a:pt x="609" y="134"/>
                  </a:cubicBezTo>
                  <a:cubicBezTo>
                    <a:pt x="628" y="97"/>
                    <a:pt x="628" y="79"/>
                    <a:pt x="591" y="60"/>
                  </a:cubicBezTo>
                  <a:cubicBezTo>
                    <a:pt x="591" y="60"/>
                    <a:pt x="478" y="0"/>
                    <a:pt x="332" y="0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66"/>
            <p:cNvSpPr/>
            <p:nvPr/>
          </p:nvSpPr>
          <p:spPr>
            <a:xfrm>
              <a:off x="5695500" y="1358475"/>
              <a:ext cx="36900" cy="14450"/>
            </a:xfrm>
            <a:custGeom>
              <a:avLst/>
              <a:gdLst/>
              <a:ahLst/>
              <a:cxnLst/>
              <a:rect l="l" t="t" r="r" b="b"/>
              <a:pathLst>
                <a:path w="1476" h="578" extrusionOk="0">
                  <a:moveTo>
                    <a:pt x="770" y="1"/>
                  </a:moveTo>
                  <a:cubicBezTo>
                    <a:pt x="748" y="1"/>
                    <a:pt x="725" y="2"/>
                    <a:pt x="701" y="3"/>
                  </a:cubicBezTo>
                  <a:cubicBezTo>
                    <a:pt x="388" y="21"/>
                    <a:pt x="167" y="169"/>
                    <a:pt x="93" y="298"/>
                  </a:cubicBezTo>
                  <a:cubicBezTo>
                    <a:pt x="1" y="427"/>
                    <a:pt x="37" y="519"/>
                    <a:pt x="130" y="556"/>
                  </a:cubicBezTo>
                  <a:cubicBezTo>
                    <a:pt x="169" y="572"/>
                    <a:pt x="211" y="577"/>
                    <a:pt x="255" y="577"/>
                  </a:cubicBezTo>
                  <a:cubicBezTo>
                    <a:pt x="315" y="577"/>
                    <a:pt x="379" y="567"/>
                    <a:pt x="443" y="556"/>
                  </a:cubicBezTo>
                  <a:cubicBezTo>
                    <a:pt x="554" y="538"/>
                    <a:pt x="664" y="519"/>
                    <a:pt x="757" y="519"/>
                  </a:cubicBezTo>
                  <a:cubicBezTo>
                    <a:pt x="849" y="519"/>
                    <a:pt x="959" y="501"/>
                    <a:pt x="1070" y="501"/>
                  </a:cubicBezTo>
                  <a:cubicBezTo>
                    <a:pt x="1181" y="501"/>
                    <a:pt x="1291" y="501"/>
                    <a:pt x="1365" y="464"/>
                  </a:cubicBezTo>
                  <a:cubicBezTo>
                    <a:pt x="1457" y="427"/>
                    <a:pt x="1476" y="316"/>
                    <a:pt x="1365" y="206"/>
                  </a:cubicBezTo>
                  <a:cubicBezTo>
                    <a:pt x="1280" y="103"/>
                    <a:pt x="1052" y="1"/>
                    <a:pt x="770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66"/>
            <p:cNvSpPr/>
            <p:nvPr/>
          </p:nvSpPr>
          <p:spPr>
            <a:xfrm>
              <a:off x="5759125" y="1363975"/>
              <a:ext cx="24450" cy="13025"/>
            </a:xfrm>
            <a:custGeom>
              <a:avLst/>
              <a:gdLst/>
              <a:ahLst/>
              <a:cxnLst/>
              <a:rect l="l" t="t" r="r" b="b"/>
              <a:pathLst>
                <a:path w="978" h="521" extrusionOk="0">
                  <a:moveTo>
                    <a:pt x="394" y="0"/>
                  </a:moveTo>
                  <a:cubicBezTo>
                    <a:pt x="255" y="0"/>
                    <a:pt x="145" y="44"/>
                    <a:pt x="93" y="96"/>
                  </a:cubicBezTo>
                  <a:cubicBezTo>
                    <a:pt x="0" y="170"/>
                    <a:pt x="0" y="262"/>
                    <a:pt x="56" y="299"/>
                  </a:cubicBezTo>
                  <a:cubicBezTo>
                    <a:pt x="93" y="336"/>
                    <a:pt x="185" y="355"/>
                    <a:pt x="240" y="373"/>
                  </a:cubicBezTo>
                  <a:cubicBezTo>
                    <a:pt x="332" y="391"/>
                    <a:pt x="406" y="391"/>
                    <a:pt x="461" y="410"/>
                  </a:cubicBezTo>
                  <a:cubicBezTo>
                    <a:pt x="517" y="428"/>
                    <a:pt x="590" y="447"/>
                    <a:pt x="664" y="484"/>
                  </a:cubicBezTo>
                  <a:cubicBezTo>
                    <a:pt x="738" y="502"/>
                    <a:pt x="812" y="520"/>
                    <a:pt x="885" y="520"/>
                  </a:cubicBezTo>
                  <a:cubicBezTo>
                    <a:pt x="941" y="502"/>
                    <a:pt x="978" y="428"/>
                    <a:pt x="941" y="318"/>
                  </a:cubicBezTo>
                  <a:cubicBezTo>
                    <a:pt x="904" y="207"/>
                    <a:pt x="775" y="78"/>
                    <a:pt x="572" y="23"/>
                  </a:cubicBezTo>
                  <a:cubicBezTo>
                    <a:pt x="509" y="7"/>
                    <a:pt x="450" y="0"/>
                    <a:pt x="394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66"/>
            <p:cNvSpPr/>
            <p:nvPr/>
          </p:nvSpPr>
          <p:spPr>
            <a:xfrm>
              <a:off x="5716700" y="1402500"/>
              <a:ext cx="11100" cy="3075"/>
            </a:xfrm>
            <a:custGeom>
              <a:avLst/>
              <a:gdLst/>
              <a:ahLst/>
              <a:cxnLst/>
              <a:rect l="l" t="t" r="r" b="b"/>
              <a:pathLst>
                <a:path w="444" h="123" extrusionOk="0">
                  <a:moveTo>
                    <a:pt x="184" y="1"/>
                  </a:moveTo>
                  <a:cubicBezTo>
                    <a:pt x="79" y="1"/>
                    <a:pt x="1" y="49"/>
                    <a:pt x="1" y="49"/>
                  </a:cubicBezTo>
                  <a:lnTo>
                    <a:pt x="443" y="123"/>
                  </a:lnTo>
                  <a:cubicBezTo>
                    <a:pt x="356" y="28"/>
                    <a:pt x="263" y="1"/>
                    <a:pt x="184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66"/>
            <p:cNvSpPr/>
            <p:nvPr/>
          </p:nvSpPr>
          <p:spPr>
            <a:xfrm>
              <a:off x="5715325" y="1401125"/>
              <a:ext cx="13850" cy="5375"/>
            </a:xfrm>
            <a:custGeom>
              <a:avLst/>
              <a:gdLst/>
              <a:ahLst/>
              <a:cxnLst/>
              <a:rect l="l" t="t" r="r" b="b"/>
              <a:pathLst>
                <a:path w="554" h="215" extrusionOk="0">
                  <a:moveTo>
                    <a:pt x="240" y="0"/>
                  </a:moveTo>
                  <a:cubicBezTo>
                    <a:pt x="152" y="0"/>
                    <a:pt x="72" y="32"/>
                    <a:pt x="19" y="67"/>
                  </a:cubicBezTo>
                  <a:cubicBezTo>
                    <a:pt x="1" y="67"/>
                    <a:pt x="1" y="104"/>
                    <a:pt x="1" y="122"/>
                  </a:cubicBezTo>
                  <a:cubicBezTo>
                    <a:pt x="11" y="144"/>
                    <a:pt x="28" y="153"/>
                    <a:pt x="45" y="153"/>
                  </a:cubicBezTo>
                  <a:cubicBezTo>
                    <a:pt x="56" y="153"/>
                    <a:pt x="67" y="149"/>
                    <a:pt x="74" y="141"/>
                  </a:cubicBezTo>
                  <a:cubicBezTo>
                    <a:pt x="84" y="141"/>
                    <a:pt x="149" y="108"/>
                    <a:pt x="233" y="108"/>
                  </a:cubicBezTo>
                  <a:cubicBezTo>
                    <a:pt x="303" y="108"/>
                    <a:pt x="386" y="131"/>
                    <a:pt x="462" y="215"/>
                  </a:cubicBezTo>
                  <a:lnTo>
                    <a:pt x="535" y="215"/>
                  </a:lnTo>
                  <a:cubicBezTo>
                    <a:pt x="554" y="196"/>
                    <a:pt x="554" y="159"/>
                    <a:pt x="535" y="141"/>
                  </a:cubicBezTo>
                  <a:cubicBezTo>
                    <a:pt x="440" y="36"/>
                    <a:pt x="335" y="0"/>
                    <a:pt x="240" y="0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66"/>
            <p:cNvSpPr/>
            <p:nvPr/>
          </p:nvSpPr>
          <p:spPr>
            <a:xfrm>
              <a:off x="5763725" y="1404575"/>
              <a:ext cx="6475" cy="1925"/>
            </a:xfrm>
            <a:custGeom>
              <a:avLst/>
              <a:gdLst/>
              <a:ahLst/>
              <a:cxnLst/>
              <a:rect l="l" t="t" r="r" b="b"/>
              <a:pathLst>
                <a:path w="259" h="77" extrusionOk="0">
                  <a:moveTo>
                    <a:pt x="99" y="0"/>
                  </a:moveTo>
                  <a:cubicBezTo>
                    <a:pt x="43" y="0"/>
                    <a:pt x="1" y="21"/>
                    <a:pt x="1" y="21"/>
                  </a:cubicBezTo>
                  <a:lnTo>
                    <a:pt x="259" y="77"/>
                  </a:lnTo>
                  <a:cubicBezTo>
                    <a:pt x="207" y="16"/>
                    <a:pt x="148" y="0"/>
                    <a:pt x="99" y="0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66"/>
            <p:cNvSpPr/>
            <p:nvPr/>
          </p:nvSpPr>
          <p:spPr>
            <a:xfrm>
              <a:off x="5761875" y="1403300"/>
              <a:ext cx="9725" cy="4575"/>
            </a:xfrm>
            <a:custGeom>
              <a:avLst/>
              <a:gdLst/>
              <a:ahLst/>
              <a:cxnLst/>
              <a:rect l="l" t="t" r="r" b="b"/>
              <a:pathLst>
                <a:path w="389" h="183" extrusionOk="0">
                  <a:moveTo>
                    <a:pt x="180" y="1"/>
                  </a:moveTo>
                  <a:cubicBezTo>
                    <a:pt x="124" y="1"/>
                    <a:pt x="73" y="18"/>
                    <a:pt x="38" y="35"/>
                  </a:cubicBezTo>
                  <a:cubicBezTo>
                    <a:pt x="19" y="35"/>
                    <a:pt x="1" y="72"/>
                    <a:pt x="19" y="91"/>
                  </a:cubicBezTo>
                  <a:cubicBezTo>
                    <a:pt x="38" y="128"/>
                    <a:pt x="75" y="128"/>
                    <a:pt x="93" y="128"/>
                  </a:cubicBezTo>
                  <a:cubicBezTo>
                    <a:pt x="103" y="118"/>
                    <a:pt x="134" y="97"/>
                    <a:pt x="175" y="97"/>
                  </a:cubicBezTo>
                  <a:cubicBezTo>
                    <a:pt x="210" y="97"/>
                    <a:pt x="253" y="113"/>
                    <a:pt x="296" y="165"/>
                  </a:cubicBezTo>
                  <a:cubicBezTo>
                    <a:pt x="296" y="183"/>
                    <a:pt x="314" y="183"/>
                    <a:pt x="333" y="183"/>
                  </a:cubicBezTo>
                  <a:cubicBezTo>
                    <a:pt x="333" y="183"/>
                    <a:pt x="351" y="183"/>
                    <a:pt x="370" y="165"/>
                  </a:cubicBezTo>
                  <a:cubicBezTo>
                    <a:pt x="388" y="165"/>
                    <a:pt x="388" y="128"/>
                    <a:pt x="370" y="91"/>
                  </a:cubicBezTo>
                  <a:cubicBezTo>
                    <a:pt x="311" y="23"/>
                    <a:pt x="243" y="1"/>
                    <a:pt x="180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66"/>
            <p:cNvSpPr/>
            <p:nvPr/>
          </p:nvSpPr>
          <p:spPr>
            <a:xfrm>
              <a:off x="5666925" y="1479325"/>
              <a:ext cx="68250" cy="52100"/>
            </a:xfrm>
            <a:custGeom>
              <a:avLst/>
              <a:gdLst/>
              <a:ahLst/>
              <a:cxnLst/>
              <a:rect l="l" t="t" r="r" b="b"/>
              <a:pathLst>
                <a:path w="2730" h="2084" extrusionOk="0">
                  <a:moveTo>
                    <a:pt x="166" y="0"/>
                  </a:moveTo>
                  <a:lnTo>
                    <a:pt x="166" y="0"/>
                  </a:lnTo>
                  <a:cubicBezTo>
                    <a:pt x="166" y="0"/>
                    <a:pt x="1" y="1383"/>
                    <a:pt x="2471" y="2084"/>
                  </a:cubicBezTo>
                  <a:lnTo>
                    <a:pt x="2729" y="867"/>
                  </a:lnTo>
                  <a:cubicBezTo>
                    <a:pt x="2729" y="867"/>
                    <a:pt x="517" y="867"/>
                    <a:pt x="166" y="0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66"/>
            <p:cNvSpPr/>
            <p:nvPr/>
          </p:nvSpPr>
          <p:spPr>
            <a:xfrm>
              <a:off x="5738825" y="1385725"/>
              <a:ext cx="23075" cy="42175"/>
            </a:xfrm>
            <a:custGeom>
              <a:avLst/>
              <a:gdLst/>
              <a:ahLst/>
              <a:cxnLst/>
              <a:rect l="l" t="t" r="r" b="b"/>
              <a:pathLst>
                <a:path w="923" h="1687" extrusionOk="0">
                  <a:moveTo>
                    <a:pt x="536" y="1"/>
                  </a:moveTo>
                  <a:lnTo>
                    <a:pt x="1" y="1642"/>
                  </a:lnTo>
                  <a:lnTo>
                    <a:pt x="222" y="1679"/>
                  </a:lnTo>
                  <a:cubicBezTo>
                    <a:pt x="255" y="1684"/>
                    <a:pt x="287" y="1687"/>
                    <a:pt x="318" y="1687"/>
                  </a:cubicBezTo>
                  <a:cubicBezTo>
                    <a:pt x="613" y="1687"/>
                    <a:pt x="873" y="1464"/>
                    <a:pt x="923" y="1181"/>
                  </a:cubicBezTo>
                  <a:cubicBezTo>
                    <a:pt x="923" y="1070"/>
                    <a:pt x="868" y="978"/>
                    <a:pt x="757" y="960"/>
                  </a:cubicBezTo>
                  <a:cubicBezTo>
                    <a:pt x="554" y="923"/>
                    <a:pt x="425" y="738"/>
                    <a:pt x="444" y="536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66"/>
            <p:cNvSpPr/>
            <p:nvPr/>
          </p:nvSpPr>
          <p:spPr>
            <a:xfrm>
              <a:off x="5737450" y="1384350"/>
              <a:ext cx="26300" cy="44750"/>
            </a:xfrm>
            <a:custGeom>
              <a:avLst/>
              <a:gdLst/>
              <a:ahLst/>
              <a:cxnLst/>
              <a:rect l="l" t="t" r="r" b="b"/>
              <a:pathLst>
                <a:path w="1052" h="1790" extrusionOk="0">
                  <a:moveTo>
                    <a:pt x="591" y="1"/>
                  </a:moveTo>
                  <a:cubicBezTo>
                    <a:pt x="572" y="1"/>
                    <a:pt x="535" y="19"/>
                    <a:pt x="535" y="37"/>
                  </a:cubicBezTo>
                  <a:lnTo>
                    <a:pt x="443" y="572"/>
                  </a:lnTo>
                  <a:cubicBezTo>
                    <a:pt x="425" y="701"/>
                    <a:pt x="462" y="812"/>
                    <a:pt x="535" y="904"/>
                  </a:cubicBezTo>
                  <a:cubicBezTo>
                    <a:pt x="591" y="996"/>
                    <a:pt x="701" y="1052"/>
                    <a:pt x="812" y="1070"/>
                  </a:cubicBezTo>
                  <a:cubicBezTo>
                    <a:pt x="886" y="1070"/>
                    <a:pt x="923" y="1144"/>
                    <a:pt x="923" y="1218"/>
                  </a:cubicBezTo>
                  <a:cubicBezTo>
                    <a:pt x="873" y="1482"/>
                    <a:pt x="646" y="1687"/>
                    <a:pt x="387" y="1687"/>
                  </a:cubicBezTo>
                  <a:cubicBezTo>
                    <a:pt x="357" y="1687"/>
                    <a:pt x="326" y="1684"/>
                    <a:pt x="296" y="1679"/>
                  </a:cubicBezTo>
                  <a:lnTo>
                    <a:pt x="74" y="1642"/>
                  </a:lnTo>
                  <a:cubicBezTo>
                    <a:pt x="38" y="1642"/>
                    <a:pt x="19" y="1660"/>
                    <a:pt x="19" y="1697"/>
                  </a:cubicBezTo>
                  <a:cubicBezTo>
                    <a:pt x="1" y="1715"/>
                    <a:pt x="19" y="1752"/>
                    <a:pt x="56" y="1752"/>
                  </a:cubicBezTo>
                  <a:lnTo>
                    <a:pt x="277" y="1789"/>
                  </a:lnTo>
                  <a:lnTo>
                    <a:pt x="369" y="1789"/>
                  </a:lnTo>
                  <a:cubicBezTo>
                    <a:pt x="683" y="1789"/>
                    <a:pt x="978" y="1568"/>
                    <a:pt x="1015" y="1236"/>
                  </a:cubicBezTo>
                  <a:cubicBezTo>
                    <a:pt x="1052" y="1107"/>
                    <a:pt x="960" y="978"/>
                    <a:pt x="830" y="959"/>
                  </a:cubicBezTo>
                  <a:cubicBezTo>
                    <a:pt x="738" y="941"/>
                    <a:pt x="665" y="904"/>
                    <a:pt x="609" y="830"/>
                  </a:cubicBezTo>
                  <a:cubicBezTo>
                    <a:pt x="554" y="775"/>
                    <a:pt x="535" y="683"/>
                    <a:pt x="554" y="591"/>
                  </a:cubicBezTo>
                  <a:lnTo>
                    <a:pt x="646" y="56"/>
                  </a:lnTo>
                  <a:cubicBezTo>
                    <a:pt x="646" y="37"/>
                    <a:pt x="628" y="1"/>
                    <a:pt x="591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66"/>
            <p:cNvSpPr/>
            <p:nvPr/>
          </p:nvSpPr>
          <p:spPr>
            <a:xfrm>
              <a:off x="5704250" y="1426700"/>
              <a:ext cx="38750" cy="24925"/>
            </a:xfrm>
            <a:custGeom>
              <a:avLst/>
              <a:gdLst/>
              <a:ahLst/>
              <a:cxnLst/>
              <a:rect l="l" t="t" r="r" b="b"/>
              <a:pathLst>
                <a:path w="1550" h="997" extrusionOk="0">
                  <a:moveTo>
                    <a:pt x="447" y="0"/>
                  </a:moveTo>
                  <a:cubicBezTo>
                    <a:pt x="404" y="0"/>
                    <a:pt x="357" y="14"/>
                    <a:pt x="314" y="40"/>
                  </a:cubicBezTo>
                  <a:cubicBezTo>
                    <a:pt x="112" y="169"/>
                    <a:pt x="1" y="612"/>
                    <a:pt x="646" y="907"/>
                  </a:cubicBezTo>
                  <a:cubicBezTo>
                    <a:pt x="783" y="970"/>
                    <a:pt x="902" y="996"/>
                    <a:pt x="1005" y="996"/>
                  </a:cubicBezTo>
                  <a:cubicBezTo>
                    <a:pt x="1288" y="996"/>
                    <a:pt x="1445" y="797"/>
                    <a:pt x="1513" y="648"/>
                  </a:cubicBezTo>
                  <a:cubicBezTo>
                    <a:pt x="1550" y="556"/>
                    <a:pt x="1495" y="446"/>
                    <a:pt x="1402" y="427"/>
                  </a:cubicBezTo>
                  <a:cubicBezTo>
                    <a:pt x="997" y="390"/>
                    <a:pt x="702" y="169"/>
                    <a:pt x="573" y="58"/>
                  </a:cubicBezTo>
                  <a:cubicBezTo>
                    <a:pt x="543" y="19"/>
                    <a:pt x="497" y="0"/>
                    <a:pt x="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66"/>
            <p:cNvSpPr/>
            <p:nvPr/>
          </p:nvSpPr>
          <p:spPr>
            <a:xfrm>
              <a:off x="5607900" y="1415550"/>
              <a:ext cx="26325" cy="25075"/>
            </a:xfrm>
            <a:custGeom>
              <a:avLst/>
              <a:gdLst/>
              <a:ahLst/>
              <a:cxnLst/>
              <a:rect l="l" t="t" r="r" b="b"/>
              <a:pathLst>
                <a:path w="1053" h="1003" extrusionOk="0">
                  <a:moveTo>
                    <a:pt x="591" y="99"/>
                  </a:moveTo>
                  <a:cubicBezTo>
                    <a:pt x="683" y="117"/>
                    <a:pt x="775" y="172"/>
                    <a:pt x="849" y="265"/>
                  </a:cubicBezTo>
                  <a:cubicBezTo>
                    <a:pt x="905" y="338"/>
                    <a:pt x="941" y="449"/>
                    <a:pt x="923" y="560"/>
                  </a:cubicBezTo>
                  <a:cubicBezTo>
                    <a:pt x="905" y="652"/>
                    <a:pt x="849" y="744"/>
                    <a:pt x="775" y="818"/>
                  </a:cubicBezTo>
                  <a:cubicBezTo>
                    <a:pt x="700" y="863"/>
                    <a:pt x="611" y="896"/>
                    <a:pt x="531" y="896"/>
                  </a:cubicBezTo>
                  <a:cubicBezTo>
                    <a:pt x="514" y="896"/>
                    <a:pt x="497" y="895"/>
                    <a:pt x="480" y="892"/>
                  </a:cubicBezTo>
                  <a:cubicBezTo>
                    <a:pt x="370" y="873"/>
                    <a:pt x="278" y="818"/>
                    <a:pt x="204" y="726"/>
                  </a:cubicBezTo>
                  <a:cubicBezTo>
                    <a:pt x="148" y="652"/>
                    <a:pt x="112" y="541"/>
                    <a:pt x="130" y="449"/>
                  </a:cubicBezTo>
                  <a:cubicBezTo>
                    <a:pt x="148" y="338"/>
                    <a:pt x="204" y="246"/>
                    <a:pt x="296" y="172"/>
                  </a:cubicBezTo>
                  <a:cubicBezTo>
                    <a:pt x="351" y="117"/>
                    <a:pt x="444" y="99"/>
                    <a:pt x="517" y="99"/>
                  </a:cubicBezTo>
                  <a:close/>
                  <a:moveTo>
                    <a:pt x="504" y="0"/>
                  </a:moveTo>
                  <a:cubicBezTo>
                    <a:pt x="405" y="0"/>
                    <a:pt x="308" y="27"/>
                    <a:pt x="222" y="99"/>
                  </a:cubicBezTo>
                  <a:cubicBezTo>
                    <a:pt x="112" y="172"/>
                    <a:pt x="56" y="283"/>
                    <a:pt x="38" y="431"/>
                  </a:cubicBezTo>
                  <a:cubicBezTo>
                    <a:pt x="1" y="560"/>
                    <a:pt x="38" y="689"/>
                    <a:pt x="130" y="799"/>
                  </a:cubicBezTo>
                  <a:cubicBezTo>
                    <a:pt x="204" y="910"/>
                    <a:pt x="314" y="984"/>
                    <a:pt x="462" y="1002"/>
                  </a:cubicBezTo>
                  <a:lnTo>
                    <a:pt x="536" y="1002"/>
                  </a:lnTo>
                  <a:cubicBezTo>
                    <a:pt x="628" y="1002"/>
                    <a:pt x="739" y="965"/>
                    <a:pt x="831" y="892"/>
                  </a:cubicBezTo>
                  <a:cubicBezTo>
                    <a:pt x="941" y="818"/>
                    <a:pt x="1015" y="707"/>
                    <a:pt x="1034" y="560"/>
                  </a:cubicBezTo>
                  <a:cubicBezTo>
                    <a:pt x="1052" y="431"/>
                    <a:pt x="1015" y="302"/>
                    <a:pt x="923" y="191"/>
                  </a:cubicBezTo>
                  <a:cubicBezTo>
                    <a:pt x="849" y="80"/>
                    <a:pt x="739" y="25"/>
                    <a:pt x="591" y="6"/>
                  </a:cubicBezTo>
                  <a:cubicBezTo>
                    <a:pt x="562" y="2"/>
                    <a:pt x="533" y="0"/>
                    <a:pt x="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66"/>
            <p:cNvSpPr/>
            <p:nvPr/>
          </p:nvSpPr>
          <p:spPr>
            <a:xfrm>
              <a:off x="5793225" y="1625450"/>
              <a:ext cx="28150" cy="146625"/>
            </a:xfrm>
            <a:custGeom>
              <a:avLst/>
              <a:gdLst/>
              <a:ahLst/>
              <a:cxnLst/>
              <a:rect l="l" t="t" r="r" b="b"/>
              <a:pathLst>
                <a:path w="1126" h="5865" extrusionOk="0">
                  <a:moveTo>
                    <a:pt x="56" y="1"/>
                  </a:moveTo>
                  <a:cubicBezTo>
                    <a:pt x="19" y="19"/>
                    <a:pt x="1" y="56"/>
                    <a:pt x="19" y="74"/>
                  </a:cubicBezTo>
                  <a:lnTo>
                    <a:pt x="665" y="1771"/>
                  </a:lnTo>
                  <a:cubicBezTo>
                    <a:pt x="1015" y="2675"/>
                    <a:pt x="978" y="3670"/>
                    <a:pt x="591" y="4574"/>
                  </a:cubicBezTo>
                  <a:lnTo>
                    <a:pt x="56" y="5791"/>
                  </a:lnTo>
                  <a:cubicBezTo>
                    <a:pt x="38" y="5828"/>
                    <a:pt x="56" y="5846"/>
                    <a:pt x="75" y="5865"/>
                  </a:cubicBezTo>
                  <a:lnTo>
                    <a:pt x="112" y="5865"/>
                  </a:lnTo>
                  <a:cubicBezTo>
                    <a:pt x="130" y="5865"/>
                    <a:pt x="148" y="5865"/>
                    <a:pt x="148" y="5828"/>
                  </a:cubicBezTo>
                  <a:lnTo>
                    <a:pt x="683" y="4611"/>
                  </a:lnTo>
                  <a:cubicBezTo>
                    <a:pt x="1089" y="3689"/>
                    <a:pt x="1126" y="2675"/>
                    <a:pt x="757" y="1734"/>
                  </a:cubicBezTo>
                  <a:lnTo>
                    <a:pt x="112" y="38"/>
                  </a:lnTo>
                  <a:cubicBezTo>
                    <a:pt x="112" y="1"/>
                    <a:pt x="75" y="1"/>
                    <a:pt x="56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66"/>
            <p:cNvSpPr/>
            <p:nvPr/>
          </p:nvSpPr>
          <p:spPr>
            <a:xfrm>
              <a:off x="5707025" y="1620525"/>
              <a:ext cx="198250" cy="133575"/>
            </a:xfrm>
            <a:custGeom>
              <a:avLst/>
              <a:gdLst/>
              <a:ahLst/>
              <a:cxnLst/>
              <a:rect l="l" t="t" r="r" b="b"/>
              <a:pathLst>
                <a:path w="7930" h="5343" extrusionOk="0">
                  <a:moveTo>
                    <a:pt x="4450" y="1"/>
                  </a:moveTo>
                  <a:cubicBezTo>
                    <a:pt x="4291" y="1"/>
                    <a:pt x="4134" y="29"/>
                    <a:pt x="3984" y="87"/>
                  </a:cubicBezTo>
                  <a:lnTo>
                    <a:pt x="2324" y="732"/>
                  </a:lnTo>
                  <a:cubicBezTo>
                    <a:pt x="1808" y="935"/>
                    <a:pt x="1365" y="1267"/>
                    <a:pt x="1033" y="1710"/>
                  </a:cubicBezTo>
                  <a:lnTo>
                    <a:pt x="1" y="3093"/>
                  </a:lnTo>
                  <a:lnTo>
                    <a:pt x="1125" y="5343"/>
                  </a:lnTo>
                  <a:lnTo>
                    <a:pt x="3006" y="4328"/>
                  </a:lnTo>
                  <a:lnTo>
                    <a:pt x="3799" y="4052"/>
                  </a:lnTo>
                  <a:cubicBezTo>
                    <a:pt x="4039" y="3978"/>
                    <a:pt x="4260" y="3830"/>
                    <a:pt x="4445" y="3646"/>
                  </a:cubicBezTo>
                  <a:lnTo>
                    <a:pt x="5533" y="2521"/>
                  </a:lnTo>
                  <a:lnTo>
                    <a:pt x="5275" y="3111"/>
                  </a:lnTo>
                  <a:cubicBezTo>
                    <a:pt x="5164" y="3388"/>
                    <a:pt x="5256" y="3701"/>
                    <a:pt x="5514" y="3849"/>
                  </a:cubicBezTo>
                  <a:cubicBezTo>
                    <a:pt x="5544" y="3867"/>
                    <a:pt x="5579" y="3875"/>
                    <a:pt x="5615" y="3875"/>
                  </a:cubicBezTo>
                  <a:cubicBezTo>
                    <a:pt x="5692" y="3875"/>
                    <a:pt x="5772" y="3838"/>
                    <a:pt x="5809" y="3775"/>
                  </a:cubicBezTo>
                  <a:lnTo>
                    <a:pt x="6676" y="2005"/>
                  </a:lnTo>
                  <a:cubicBezTo>
                    <a:pt x="6768" y="1839"/>
                    <a:pt x="6750" y="1618"/>
                    <a:pt x="6621" y="1452"/>
                  </a:cubicBezTo>
                  <a:lnTo>
                    <a:pt x="6528" y="1341"/>
                  </a:lnTo>
                  <a:lnTo>
                    <a:pt x="6436" y="1009"/>
                  </a:lnTo>
                  <a:cubicBezTo>
                    <a:pt x="6381" y="806"/>
                    <a:pt x="6233" y="677"/>
                    <a:pt x="6031" y="640"/>
                  </a:cubicBezTo>
                  <a:lnTo>
                    <a:pt x="5975" y="622"/>
                  </a:lnTo>
                  <a:lnTo>
                    <a:pt x="7432" y="567"/>
                  </a:lnTo>
                  <a:cubicBezTo>
                    <a:pt x="7616" y="567"/>
                    <a:pt x="7801" y="456"/>
                    <a:pt x="7893" y="290"/>
                  </a:cubicBezTo>
                  <a:cubicBezTo>
                    <a:pt x="7893" y="290"/>
                    <a:pt x="7893" y="271"/>
                    <a:pt x="7893" y="271"/>
                  </a:cubicBezTo>
                  <a:cubicBezTo>
                    <a:pt x="7930" y="216"/>
                    <a:pt x="7893" y="124"/>
                    <a:pt x="7819" y="124"/>
                  </a:cubicBezTo>
                  <a:lnTo>
                    <a:pt x="4740" y="32"/>
                  </a:lnTo>
                  <a:cubicBezTo>
                    <a:pt x="4643" y="11"/>
                    <a:pt x="4546" y="1"/>
                    <a:pt x="4450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66"/>
            <p:cNvSpPr/>
            <p:nvPr/>
          </p:nvSpPr>
          <p:spPr>
            <a:xfrm>
              <a:off x="5829650" y="1636050"/>
              <a:ext cx="26300" cy="950"/>
            </a:xfrm>
            <a:custGeom>
              <a:avLst/>
              <a:gdLst/>
              <a:ahLst/>
              <a:cxnLst/>
              <a:rect l="l" t="t" r="r" b="b"/>
              <a:pathLst>
                <a:path w="1052" h="38" extrusionOk="0">
                  <a:moveTo>
                    <a:pt x="1" y="1"/>
                  </a:moveTo>
                  <a:lnTo>
                    <a:pt x="1052" y="38"/>
                  </a:lnTo>
                </a:path>
              </a:pathLst>
            </a:custGeom>
            <a:solidFill>
              <a:srgbClr val="DA6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66"/>
            <p:cNvSpPr/>
            <p:nvPr/>
          </p:nvSpPr>
          <p:spPr>
            <a:xfrm>
              <a:off x="5828275" y="1634675"/>
              <a:ext cx="29075" cy="3725"/>
            </a:xfrm>
            <a:custGeom>
              <a:avLst/>
              <a:gdLst/>
              <a:ahLst/>
              <a:cxnLst/>
              <a:rect l="l" t="t" r="r" b="b"/>
              <a:pathLst>
                <a:path w="1163" h="149" extrusionOk="0">
                  <a:moveTo>
                    <a:pt x="56" y="1"/>
                  </a:moveTo>
                  <a:cubicBezTo>
                    <a:pt x="19" y="1"/>
                    <a:pt x="0" y="19"/>
                    <a:pt x="0" y="37"/>
                  </a:cubicBezTo>
                  <a:cubicBezTo>
                    <a:pt x="0" y="74"/>
                    <a:pt x="19" y="93"/>
                    <a:pt x="56" y="93"/>
                  </a:cubicBezTo>
                  <a:lnTo>
                    <a:pt x="1107" y="148"/>
                  </a:lnTo>
                  <a:lnTo>
                    <a:pt x="1125" y="148"/>
                  </a:lnTo>
                  <a:cubicBezTo>
                    <a:pt x="1144" y="130"/>
                    <a:pt x="1162" y="111"/>
                    <a:pt x="1162" y="93"/>
                  </a:cubicBezTo>
                  <a:cubicBezTo>
                    <a:pt x="1162" y="74"/>
                    <a:pt x="1144" y="37"/>
                    <a:pt x="1107" y="37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66"/>
            <p:cNvSpPr/>
            <p:nvPr/>
          </p:nvSpPr>
          <p:spPr>
            <a:xfrm>
              <a:off x="5837025" y="1654050"/>
              <a:ext cx="32300" cy="475"/>
            </a:xfrm>
            <a:custGeom>
              <a:avLst/>
              <a:gdLst/>
              <a:ahLst/>
              <a:cxnLst/>
              <a:rect l="l" t="t" r="r" b="b"/>
              <a:pathLst>
                <a:path w="1292" h="19" extrusionOk="0">
                  <a:moveTo>
                    <a:pt x="1" y="18"/>
                  </a:moveTo>
                  <a:lnTo>
                    <a:pt x="1292" y="0"/>
                  </a:lnTo>
                </a:path>
              </a:pathLst>
            </a:custGeom>
            <a:solidFill>
              <a:srgbClr val="DA6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66"/>
            <p:cNvSpPr/>
            <p:nvPr/>
          </p:nvSpPr>
          <p:spPr>
            <a:xfrm>
              <a:off x="5835650" y="1652650"/>
              <a:ext cx="35050" cy="3250"/>
            </a:xfrm>
            <a:custGeom>
              <a:avLst/>
              <a:gdLst/>
              <a:ahLst/>
              <a:cxnLst/>
              <a:rect l="l" t="t" r="r" b="b"/>
              <a:pathLst>
                <a:path w="1402" h="130" extrusionOk="0">
                  <a:moveTo>
                    <a:pt x="1347" y="1"/>
                  </a:moveTo>
                  <a:lnTo>
                    <a:pt x="56" y="19"/>
                  </a:lnTo>
                  <a:cubicBezTo>
                    <a:pt x="19" y="19"/>
                    <a:pt x="0" y="56"/>
                    <a:pt x="0" y="74"/>
                  </a:cubicBezTo>
                  <a:cubicBezTo>
                    <a:pt x="0" y="111"/>
                    <a:pt x="19" y="130"/>
                    <a:pt x="56" y="130"/>
                  </a:cubicBezTo>
                  <a:lnTo>
                    <a:pt x="1347" y="111"/>
                  </a:lnTo>
                  <a:lnTo>
                    <a:pt x="1365" y="111"/>
                  </a:lnTo>
                  <a:cubicBezTo>
                    <a:pt x="1383" y="93"/>
                    <a:pt x="1402" y="74"/>
                    <a:pt x="1402" y="56"/>
                  </a:cubicBezTo>
                  <a:cubicBezTo>
                    <a:pt x="1402" y="19"/>
                    <a:pt x="1365" y="1"/>
                    <a:pt x="1347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66"/>
            <p:cNvSpPr/>
            <p:nvPr/>
          </p:nvSpPr>
          <p:spPr>
            <a:xfrm>
              <a:off x="5845325" y="1675250"/>
              <a:ext cx="4175" cy="8325"/>
            </a:xfrm>
            <a:custGeom>
              <a:avLst/>
              <a:gdLst/>
              <a:ahLst/>
              <a:cxnLst/>
              <a:rect l="l" t="t" r="r" b="b"/>
              <a:pathLst>
                <a:path w="167" h="333" extrusionOk="0">
                  <a:moveTo>
                    <a:pt x="167" y="0"/>
                  </a:moveTo>
                  <a:lnTo>
                    <a:pt x="1" y="332"/>
                  </a:lnTo>
                </a:path>
              </a:pathLst>
            </a:custGeom>
            <a:solidFill>
              <a:srgbClr val="DA6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66"/>
            <p:cNvSpPr/>
            <p:nvPr/>
          </p:nvSpPr>
          <p:spPr>
            <a:xfrm>
              <a:off x="5843950" y="1673850"/>
              <a:ext cx="6925" cy="11100"/>
            </a:xfrm>
            <a:custGeom>
              <a:avLst/>
              <a:gdLst/>
              <a:ahLst/>
              <a:cxnLst/>
              <a:rect l="l" t="t" r="r" b="b"/>
              <a:pathLst>
                <a:path w="277" h="444" extrusionOk="0">
                  <a:moveTo>
                    <a:pt x="240" y="1"/>
                  </a:moveTo>
                  <a:cubicBezTo>
                    <a:pt x="222" y="1"/>
                    <a:pt x="185" y="1"/>
                    <a:pt x="185" y="19"/>
                  </a:cubicBezTo>
                  <a:lnTo>
                    <a:pt x="19" y="370"/>
                  </a:lnTo>
                  <a:cubicBezTo>
                    <a:pt x="0" y="388"/>
                    <a:pt x="0" y="425"/>
                    <a:pt x="37" y="444"/>
                  </a:cubicBezTo>
                  <a:lnTo>
                    <a:pt x="74" y="444"/>
                  </a:lnTo>
                  <a:cubicBezTo>
                    <a:pt x="93" y="425"/>
                    <a:pt x="93" y="425"/>
                    <a:pt x="111" y="407"/>
                  </a:cubicBezTo>
                  <a:lnTo>
                    <a:pt x="277" y="75"/>
                  </a:lnTo>
                  <a:cubicBezTo>
                    <a:pt x="277" y="56"/>
                    <a:pt x="277" y="19"/>
                    <a:pt x="240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66"/>
            <p:cNvSpPr/>
            <p:nvPr/>
          </p:nvSpPr>
          <p:spPr>
            <a:xfrm>
              <a:off x="5490825" y="1676450"/>
              <a:ext cx="297825" cy="207600"/>
            </a:xfrm>
            <a:custGeom>
              <a:avLst/>
              <a:gdLst/>
              <a:ahLst/>
              <a:cxnLst/>
              <a:rect l="l" t="t" r="r" b="b"/>
              <a:pathLst>
                <a:path w="11913" h="8304" extrusionOk="0">
                  <a:moveTo>
                    <a:pt x="8866" y="1"/>
                  </a:moveTo>
                  <a:cubicBezTo>
                    <a:pt x="8780" y="1"/>
                    <a:pt x="8692" y="28"/>
                    <a:pt x="8612" y="81"/>
                  </a:cubicBezTo>
                  <a:lnTo>
                    <a:pt x="5274" y="2294"/>
                  </a:lnTo>
                  <a:lnTo>
                    <a:pt x="5256" y="1280"/>
                  </a:lnTo>
                  <a:lnTo>
                    <a:pt x="0" y="1225"/>
                  </a:lnTo>
                  <a:lnTo>
                    <a:pt x="590" y="5650"/>
                  </a:lnTo>
                  <a:cubicBezTo>
                    <a:pt x="876" y="7291"/>
                    <a:pt x="2285" y="8303"/>
                    <a:pt x="3754" y="8303"/>
                  </a:cubicBezTo>
                  <a:cubicBezTo>
                    <a:pt x="4465" y="8303"/>
                    <a:pt x="5190" y="8067"/>
                    <a:pt x="5809" y="7550"/>
                  </a:cubicBezTo>
                  <a:lnTo>
                    <a:pt x="11673" y="2903"/>
                  </a:lnTo>
                  <a:cubicBezTo>
                    <a:pt x="11913" y="2718"/>
                    <a:pt x="11913" y="2349"/>
                    <a:pt x="11673" y="2165"/>
                  </a:cubicBezTo>
                  <a:lnTo>
                    <a:pt x="9128" y="100"/>
                  </a:lnTo>
                  <a:cubicBezTo>
                    <a:pt x="9051" y="33"/>
                    <a:pt x="8960" y="1"/>
                    <a:pt x="88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66"/>
            <p:cNvSpPr/>
            <p:nvPr/>
          </p:nvSpPr>
          <p:spPr>
            <a:xfrm>
              <a:off x="5689050" y="1687350"/>
              <a:ext cx="85300" cy="70900"/>
            </a:xfrm>
            <a:custGeom>
              <a:avLst/>
              <a:gdLst/>
              <a:ahLst/>
              <a:cxnLst/>
              <a:rect l="l" t="t" r="r" b="b"/>
              <a:pathLst>
                <a:path w="3412" h="2836" extrusionOk="0">
                  <a:moveTo>
                    <a:pt x="56" y="0"/>
                  </a:moveTo>
                  <a:cubicBezTo>
                    <a:pt x="42" y="0"/>
                    <a:pt x="28" y="5"/>
                    <a:pt x="19" y="14"/>
                  </a:cubicBezTo>
                  <a:cubicBezTo>
                    <a:pt x="0" y="33"/>
                    <a:pt x="19" y="69"/>
                    <a:pt x="37" y="88"/>
                  </a:cubicBezTo>
                  <a:lnTo>
                    <a:pt x="3320" y="2817"/>
                  </a:lnTo>
                  <a:cubicBezTo>
                    <a:pt x="3338" y="2817"/>
                    <a:pt x="3357" y="2835"/>
                    <a:pt x="3357" y="2835"/>
                  </a:cubicBezTo>
                  <a:cubicBezTo>
                    <a:pt x="3375" y="2835"/>
                    <a:pt x="3393" y="2817"/>
                    <a:pt x="3393" y="2817"/>
                  </a:cubicBezTo>
                  <a:cubicBezTo>
                    <a:pt x="3412" y="2780"/>
                    <a:pt x="3412" y="2743"/>
                    <a:pt x="3393" y="2725"/>
                  </a:cubicBezTo>
                  <a:lnTo>
                    <a:pt x="93" y="14"/>
                  </a:lnTo>
                  <a:cubicBezTo>
                    <a:pt x="83" y="5"/>
                    <a:pt x="70" y="0"/>
                    <a:pt x="56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66"/>
            <p:cNvSpPr/>
            <p:nvPr/>
          </p:nvSpPr>
          <p:spPr>
            <a:xfrm>
              <a:off x="5728700" y="1740825"/>
              <a:ext cx="32750" cy="27100"/>
            </a:xfrm>
            <a:custGeom>
              <a:avLst/>
              <a:gdLst/>
              <a:ahLst/>
              <a:cxnLst/>
              <a:rect l="l" t="t" r="r" b="b"/>
              <a:pathLst>
                <a:path w="1310" h="1084" extrusionOk="0">
                  <a:moveTo>
                    <a:pt x="49" y="0"/>
                  </a:moveTo>
                  <a:cubicBezTo>
                    <a:pt x="37" y="0"/>
                    <a:pt x="28" y="5"/>
                    <a:pt x="19" y="14"/>
                  </a:cubicBezTo>
                  <a:cubicBezTo>
                    <a:pt x="0" y="33"/>
                    <a:pt x="0" y="70"/>
                    <a:pt x="19" y="88"/>
                  </a:cubicBezTo>
                  <a:lnTo>
                    <a:pt x="1217" y="1084"/>
                  </a:lnTo>
                  <a:lnTo>
                    <a:pt x="1254" y="1084"/>
                  </a:lnTo>
                  <a:cubicBezTo>
                    <a:pt x="1273" y="1084"/>
                    <a:pt x="1273" y="1084"/>
                    <a:pt x="1291" y="1065"/>
                  </a:cubicBezTo>
                  <a:cubicBezTo>
                    <a:pt x="1310" y="1047"/>
                    <a:pt x="1310" y="1010"/>
                    <a:pt x="1291" y="992"/>
                  </a:cubicBezTo>
                  <a:lnTo>
                    <a:pt x="92" y="14"/>
                  </a:lnTo>
                  <a:cubicBezTo>
                    <a:pt x="74" y="5"/>
                    <a:pt x="60" y="0"/>
                    <a:pt x="49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66"/>
            <p:cNvSpPr/>
            <p:nvPr/>
          </p:nvSpPr>
          <p:spPr>
            <a:xfrm>
              <a:off x="5599625" y="1649900"/>
              <a:ext cx="50725" cy="60875"/>
            </a:xfrm>
            <a:custGeom>
              <a:avLst/>
              <a:gdLst/>
              <a:ahLst/>
              <a:cxnLst/>
              <a:rect l="l" t="t" r="r" b="b"/>
              <a:pathLst>
                <a:path w="2029" h="2435" extrusionOk="0">
                  <a:moveTo>
                    <a:pt x="1973" y="0"/>
                  </a:moveTo>
                  <a:cubicBezTo>
                    <a:pt x="1936" y="0"/>
                    <a:pt x="1918" y="19"/>
                    <a:pt x="1918" y="55"/>
                  </a:cubicBezTo>
                  <a:lnTo>
                    <a:pt x="1789" y="1881"/>
                  </a:lnTo>
                  <a:cubicBezTo>
                    <a:pt x="1770" y="2102"/>
                    <a:pt x="1586" y="2305"/>
                    <a:pt x="1346" y="2305"/>
                  </a:cubicBezTo>
                  <a:lnTo>
                    <a:pt x="55" y="2324"/>
                  </a:lnTo>
                  <a:cubicBezTo>
                    <a:pt x="18" y="2324"/>
                    <a:pt x="0" y="2342"/>
                    <a:pt x="0" y="2379"/>
                  </a:cubicBezTo>
                  <a:cubicBezTo>
                    <a:pt x="0" y="2397"/>
                    <a:pt x="18" y="2434"/>
                    <a:pt x="55" y="2434"/>
                  </a:cubicBezTo>
                  <a:lnTo>
                    <a:pt x="1346" y="2416"/>
                  </a:lnTo>
                  <a:cubicBezTo>
                    <a:pt x="1641" y="2416"/>
                    <a:pt x="1881" y="2176"/>
                    <a:pt x="1881" y="1881"/>
                  </a:cubicBezTo>
                  <a:lnTo>
                    <a:pt x="2028" y="55"/>
                  </a:lnTo>
                  <a:cubicBezTo>
                    <a:pt x="2028" y="37"/>
                    <a:pt x="2010" y="0"/>
                    <a:pt x="1973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66"/>
            <p:cNvSpPr/>
            <p:nvPr/>
          </p:nvSpPr>
          <p:spPr>
            <a:xfrm>
              <a:off x="5594550" y="1723775"/>
              <a:ext cx="42900" cy="29875"/>
            </a:xfrm>
            <a:custGeom>
              <a:avLst/>
              <a:gdLst/>
              <a:ahLst/>
              <a:cxnLst/>
              <a:rect l="l" t="t" r="r" b="b"/>
              <a:pathLst>
                <a:path w="1716" h="1195" extrusionOk="0">
                  <a:moveTo>
                    <a:pt x="1660" y="0"/>
                  </a:moveTo>
                  <a:cubicBezTo>
                    <a:pt x="1646" y="0"/>
                    <a:pt x="1632" y="5"/>
                    <a:pt x="1623" y="14"/>
                  </a:cubicBezTo>
                  <a:lnTo>
                    <a:pt x="37" y="1083"/>
                  </a:lnTo>
                  <a:cubicBezTo>
                    <a:pt x="0" y="1102"/>
                    <a:pt x="0" y="1139"/>
                    <a:pt x="19" y="1157"/>
                  </a:cubicBezTo>
                  <a:cubicBezTo>
                    <a:pt x="19" y="1176"/>
                    <a:pt x="37" y="1194"/>
                    <a:pt x="56" y="1194"/>
                  </a:cubicBezTo>
                  <a:cubicBezTo>
                    <a:pt x="74" y="1194"/>
                    <a:pt x="74" y="1176"/>
                    <a:pt x="92" y="1176"/>
                  </a:cubicBezTo>
                  <a:lnTo>
                    <a:pt x="1678" y="88"/>
                  </a:lnTo>
                  <a:cubicBezTo>
                    <a:pt x="1715" y="88"/>
                    <a:pt x="1715" y="51"/>
                    <a:pt x="1697" y="14"/>
                  </a:cubicBezTo>
                  <a:cubicBezTo>
                    <a:pt x="1687" y="5"/>
                    <a:pt x="1674" y="0"/>
                    <a:pt x="1660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1" grpId="0"/>
      <p:bldP spid="37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7"/>
          <p:cNvSpPr txBox="1">
            <a:spLocks noGrp="1"/>
          </p:cNvSpPr>
          <p:nvPr>
            <p:ph type="title"/>
          </p:nvPr>
        </p:nvSpPr>
        <p:spPr>
          <a:xfrm>
            <a:off x="353900" y="312128"/>
            <a:ext cx="8790099" cy="2580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dirty="0">
                <a:latin typeface="Montserrat"/>
                <a:ea typeface="Montserrat"/>
                <a:cs typeface="Montserrat"/>
                <a:sym typeface="Montserrat"/>
              </a:rPr>
              <a:t>LĨNH VỰC ĐIỆN ẢNH</a:t>
            </a:r>
            <a:br>
              <a:rPr lang="en" sz="3000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là một </a:t>
            </a:r>
            <a:r>
              <a:rPr lang="en" sz="30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ngành công nghiệp 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và nghệ thuật</a:t>
            </a:r>
            <a:endParaRPr sz="3000" dirty="0"/>
          </a:p>
        </p:txBody>
      </p:sp>
      <p:sp>
        <p:nvSpPr>
          <p:cNvPr id="3824" name="Google Shape;3824;p67"/>
          <p:cNvSpPr txBox="1">
            <a:spLocks noGrp="1"/>
          </p:cNvSpPr>
          <p:nvPr>
            <p:ph type="subTitle" idx="1"/>
          </p:nvPr>
        </p:nvSpPr>
        <p:spPr>
          <a:xfrm>
            <a:off x="353900" y="1500074"/>
            <a:ext cx="8719155" cy="486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1600" dirty="0">
                <a:latin typeface="+mn-lt"/>
              </a:rPr>
              <a:t>Theo số liệu </a:t>
            </a:r>
            <a:r>
              <a:rPr lang="vi-VN" b="1" dirty="0">
                <a:solidFill>
                  <a:schemeClr val="accent1"/>
                </a:solidFill>
                <a:latin typeface="+mn-lt"/>
              </a:rPr>
              <a:t>2011</a:t>
            </a:r>
            <a:r>
              <a:rPr lang="vi-VN" sz="1600" dirty="0">
                <a:latin typeface="+mn-lt"/>
              </a:rPr>
              <a:t>, chỉ riêng 3 nước Ấn Độ, </a:t>
            </a:r>
            <a:r>
              <a:rPr lang="vi-VN" sz="1600" dirty="0" err="1">
                <a:latin typeface="+mn-lt"/>
              </a:rPr>
              <a:t>Nigera</a:t>
            </a:r>
            <a:r>
              <a:rPr lang="vi-VN" sz="1600" dirty="0">
                <a:latin typeface="+mn-lt"/>
              </a:rPr>
              <a:t>, Mỹ đã sản xuất lên đến </a:t>
            </a:r>
            <a:r>
              <a:rPr lang="vi-VN" sz="2000" b="1" dirty="0">
                <a:solidFill>
                  <a:schemeClr val="accent1"/>
                </a:solidFill>
                <a:latin typeface="+mn-lt"/>
              </a:rPr>
              <a:t>3.070</a:t>
            </a:r>
            <a:r>
              <a:rPr lang="vi-VN" sz="2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vi-VN" sz="1600" dirty="0">
                <a:latin typeface="+mn-lt"/>
              </a:rPr>
              <a:t>bộ phim</a:t>
            </a:r>
            <a:endParaRPr lang="en-US" sz="16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361B1-ACCF-04EC-933B-35E8F3924898}"/>
              </a:ext>
            </a:extLst>
          </p:cNvPr>
          <p:cNvSpPr txBox="1"/>
          <p:nvPr/>
        </p:nvSpPr>
        <p:spPr>
          <a:xfrm>
            <a:off x="353900" y="2215864"/>
            <a:ext cx="85378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vi-VN" b="1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</a:rPr>
              <a:t>L</a:t>
            </a:r>
            <a:r>
              <a:rPr lang="vi-VN" sz="1400" b="1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</a:rPr>
              <a:t>àm thế nào </a:t>
            </a:r>
            <a:r>
              <a:rPr lang="vi-VN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để </a:t>
            </a:r>
            <a:r>
              <a:rPr lang="vi-VN" sz="1600" b="1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</a:rPr>
              <a:t>lưu trữ </a:t>
            </a:r>
            <a:r>
              <a:rPr lang="vi-VN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các bộ phim này?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vi-VN" sz="1400" b="1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</a:rPr>
              <a:t>Làm thế nào </a:t>
            </a:r>
            <a:r>
              <a:rPr lang="vi-VN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để biết được đâu là </a:t>
            </a:r>
            <a:r>
              <a:rPr lang="vi-VN" sz="1600" b="1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</a:rPr>
              <a:t>dữ liệu quan trọng</a:t>
            </a:r>
            <a:r>
              <a:rPr lang="vi-VN" sz="1400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vi-VN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và đâu là </a:t>
            </a:r>
            <a:r>
              <a:rPr lang="vi-VN" sz="1600" b="1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</a:rPr>
              <a:t>dữ liệu </a:t>
            </a:r>
            <a:r>
              <a:rPr lang="vi-VN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nháp cần </a:t>
            </a:r>
            <a:r>
              <a:rPr lang="vi-VN" sz="1600" b="1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</a:rPr>
              <a:t>bỏ</a:t>
            </a:r>
            <a:r>
              <a:rPr lang="vi-VN" sz="1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? </a:t>
            </a:r>
            <a:endParaRPr lang="vi-V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Google Shape;3947;p73">
            <a:extLst>
              <a:ext uri="{FF2B5EF4-FFF2-40B4-BE49-F238E27FC236}">
                <a16:creationId xmlns:a16="http://schemas.microsoft.com/office/drawing/2014/main" id="{67075810-854F-D952-805D-267A530C1820}"/>
              </a:ext>
            </a:extLst>
          </p:cNvPr>
          <p:cNvSpPr txBox="1">
            <a:spLocks/>
          </p:cNvSpPr>
          <p:nvPr/>
        </p:nvSpPr>
        <p:spPr>
          <a:xfrm>
            <a:off x="353900" y="2890621"/>
            <a:ext cx="7000287" cy="216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1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400" dirty="0">
                <a:solidFill>
                  <a:schemeClr val="bg1"/>
                </a:solidFill>
                <a:latin typeface="+mn-lt"/>
                <a:sym typeface="Wingdings" panose="05000000000000000000" pitchFamily="2" charset="2"/>
              </a:rPr>
              <a:t> </a:t>
            </a:r>
            <a:r>
              <a:rPr lang="vi-VN" sz="1400" dirty="0">
                <a:solidFill>
                  <a:schemeClr val="bg1"/>
                </a:solidFill>
                <a:latin typeface="+mn-lt"/>
              </a:rPr>
              <a:t>Cần xây dựng một kho dữ liệu (</a:t>
            </a:r>
            <a:r>
              <a:rPr lang="vi-VN" sz="1400" dirty="0" err="1">
                <a:solidFill>
                  <a:schemeClr val="bg1"/>
                </a:solidFill>
                <a:latin typeface="+mn-lt"/>
              </a:rPr>
              <a:t>DataWarehouse</a:t>
            </a:r>
            <a:r>
              <a:rPr lang="vi-VN" sz="1400" dirty="0">
                <a:solidFill>
                  <a:schemeClr val="bg1"/>
                </a:solidFill>
                <a:latin typeface="+mn-lt"/>
              </a:rPr>
              <a:t>)</a:t>
            </a:r>
            <a:endParaRPr lang="vi-VN" sz="1400" dirty="0">
              <a:latin typeface="+mn-lt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400" dirty="0">
                <a:solidFill>
                  <a:schemeClr val="accent1"/>
                </a:solidFill>
                <a:latin typeface="+mn-lt"/>
              </a:rPr>
              <a:t>Giảm</a:t>
            </a:r>
            <a:r>
              <a:rPr lang="vi-VN" sz="1400" dirty="0">
                <a:solidFill>
                  <a:schemeClr val="bg1"/>
                </a:solidFill>
                <a:latin typeface="+mn-lt"/>
              </a:rPr>
              <a:t> thiểu </a:t>
            </a:r>
            <a:r>
              <a:rPr lang="vi-VN" sz="1400" dirty="0">
                <a:solidFill>
                  <a:schemeClr val="accent1"/>
                </a:solidFill>
                <a:latin typeface="+mn-lt"/>
              </a:rPr>
              <a:t>thời gian </a:t>
            </a:r>
            <a:r>
              <a:rPr lang="vi-VN" sz="1400" dirty="0">
                <a:solidFill>
                  <a:schemeClr val="bg1"/>
                </a:solidFill>
                <a:latin typeface="+mn-lt"/>
              </a:rPr>
              <a:t>tìm kiếm dữ liệu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400" dirty="0">
                <a:solidFill>
                  <a:schemeClr val="bg1"/>
                </a:solidFill>
                <a:latin typeface="+mn-lt"/>
              </a:rPr>
              <a:t>Lưu dữ liệu một cách </a:t>
            </a:r>
            <a:r>
              <a:rPr lang="vi-VN" sz="1400" dirty="0">
                <a:solidFill>
                  <a:schemeClr val="accent1"/>
                </a:solidFill>
                <a:latin typeface="+mn-lt"/>
              </a:rPr>
              <a:t>hiệu quả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3" grpId="0"/>
      <p:bldP spid="3824" grpId="0" build="p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" name="Google Shape;3829;p6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n-lt"/>
              </a:rPr>
              <a:t>XÂY DỰNG </a:t>
            </a:r>
            <a:r>
              <a:rPr lang="vi-VN" b="1" dirty="0">
                <a:solidFill>
                  <a:schemeClr val="accent1"/>
                </a:solidFill>
                <a:latin typeface="+mn-lt"/>
              </a:rPr>
              <a:t>DATAWAREHOUSE</a:t>
            </a:r>
            <a:endParaRPr b="1" dirty="0">
              <a:solidFill>
                <a:schemeClr val="accent1"/>
              </a:solidFill>
              <a:latin typeface="+mn-lt"/>
            </a:endParaRPr>
          </a:p>
        </p:txBody>
      </p:sp>
      <p:graphicFrame>
        <p:nvGraphicFramePr>
          <p:cNvPr id="3830" name="Google Shape;3830;p68"/>
          <p:cNvGraphicFramePr/>
          <p:nvPr>
            <p:extLst>
              <p:ext uri="{D42A27DB-BD31-4B8C-83A1-F6EECF244321}">
                <p14:modId xmlns:p14="http://schemas.microsoft.com/office/powerpoint/2010/main" val="3833186763"/>
              </p:ext>
            </p:extLst>
          </p:nvPr>
        </p:nvGraphicFramePr>
        <p:xfrm>
          <a:off x="790338" y="1244750"/>
          <a:ext cx="7563275" cy="3702605"/>
        </p:xfrm>
        <a:graphic>
          <a:graphicData uri="http://schemas.openxmlformats.org/drawingml/2006/table">
            <a:tbl>
              <a:tblPr>
                <a:noFill/>
                <a:tableStyleId>{1456DB41-1C54-43F4-8126-9FB87665260A}</a:tableStyleId>
              </a:tblPr>
              <a:tblGrid>
                <a:gridCol w="220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6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6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6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6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b="1" dirty="0">
                          <a:solidFill>
                            <a:schemeClr val="lt1"/>
                          </a:solidFill>
                          <a:latin typeface="+mn-lt"/>
                          <a:ea typeface="Space Grotesk Medium"/>
                          <a:cs typeface="Space Grotesk Medium"/>
                          <a:sym typeface="Space Grotesk Medium"/>
                        </a:rPr>
                        <a:t>CÁC BƯỚC</a:t>
                      </a:r>
                      <a:endParaRPr b="1" dirty="0">
                        <a:solidFill>
                          <a:schemeClr val="lt1"/>
                        </a:solidFill>
                        <a:latin typeface="+mn-lt"/>
                        <a:ea typeface="Space Grotesk Medium"/>
                        <a:cs typeface="Space Grotesk Medium"/>
                        <a:sym typeface="Space Grotes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pace Grotesk Medium"/>
                          <a:ea typeface="Space Grotesk Medium"/>
                          <a:cs typeface="Space Grotesk Medium"/>
                          <a:sym typeface="Space Grotesk Medium"/>
                        </a:rPr>
                        <a:t>Week</a:t>
                      </a:r>
                      <a:endParaRPr>
                        <a:solidFill>
                          <a:schemeClr val="lt1"/>
                        </a:solidFill>
                        <a:latin typeface="Space Grotesk Medium"/>
                        <a:ea typeface="Space Grotesk Medium"/>
                        <a:cs typeface="Space Grotesk Medium"/>
                        <a:sym typeface="Space Grotes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pace Grotesk Medium"/>
                          <a:ea typeface="Space Grotesk Medium"/>
                          <a:cs typeface="Space Grotesk Medium"/>
                          <a:sym typeface="Space Grotesk Medium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Space Grotesk Medium"/>
                        <a:ea typeface="Space Grotesk Medium"/>
                        <a:cs typeface="Space Grotesk Medium"/>
                        <a:sym typeface="Space Grotes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Space Grotesk Medium"/>
                          <a:ea typeface="Space Grotesk Medium"/>
                          <a:cs typeface="Space Grotesk Medium"/>
                          <a:sym typeface="Space Grotesk Medium"/>
                        </a:rPr>
                        <a:t>2</a:t>
                      </a:r>
                      <a:endParaRPr dirty="0">
                        <a:solidFill>
                          <a:schemeClr val="lt1"/>
                        </a:solidFill>
                        <a:latin typeface="Space Grotesk Medium"/>
                        <a:ea typeface="Space Grotesk Medium"/>
                        <a:cs typeface="Space Grotesk Medium"/>
                        <a:sym typeface="Space Grotes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pace Grotesk Medium"/>
                          <a:ea typeface="Space Grotesk Medium"/>
                          <a:cs typeface="Space Grotesk Medium"/>
                          <a:sym typeface="Space Grotesk Medium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Space Grotesk Medium"/>
                        <a:ea typeface="Space Grotesk Medium"/>
                        <a:cs typeface="Space Grotesk Medium"/>
                        <a:sym typeface="Space Grotes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pace Grotesk Medium"/>
                          <a:ea typeface="Space Grotesk Medium"/>
                          <a:cs typeface="Space Grotesk Medium"/>
                          <a:sym typeface="Space Grotesk Medium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Space Grotesk Medium"/>
                        <a:ea typeface="Space Grotesk Medium"/>
                        <a:cs typeface="Space Grotesk Medium"/>
                        <a:sym typeface="Space Grotes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pace Grotesk Medium"/>
                          <a:ea typeface="Space Grotesk Medium"/>
                          <a:cs typeface="Space Grotesk Medium"/>
                          <a:sym typeface="Space Grotesk Medium"/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  <a:latin typeface="Space Grotesk Medium"/>
                        <a:ea typeface="Space Grotesk Medium"/>
                        <a:cs typeface="Space Grotesk Medium"/>
                        <a:sym typeface="Space Grotes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pace Grotesk Medium"/>
                          <a:ea typeface="Space Grotesk Medium"/>
                          <a:cs typeface="Space Grotesk Medium"/>
                          <a:sym typeface="Space Grotesk Medium"/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  <a:latin typeface="Space Grotesk Medium"/>
                        <a:ea typeface="Space Grotesk Medium"/>
                        <a:cs typeface="Space Grotesk Medium"/>
                        <a:sym typeface="Space Grotes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pace Grotesk Medium"/>
                          <a:ea typeface="Space Grotesk Medium"/>
                          <a:cs typeface="Space Grotesk Medium"/>
                          <a:sym typeface="Space Grotesk Medium"/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  <a:latin typeface="Space Grotesk Medium"/>
                        <a:ea typeface="Space Grotesk Medium"/>
                        <a:cs typeface="Space Grotesk Medium"/>
                        <a:sym typeface="Space Grotes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pace Grotesk Medium"/>
                          <a:ea typeface="Space Grotesk Medium"/>
                          <a:cs typeface="Space Grotesk Medium"/>
                          <a:sym typeface="Space Grotesk Medium"/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  <a:latin typeface="Space Grotesk Medium"/>
                        <a:ea typeface="Space Grotesk Medium"/>
                        <a:cs typeface="Space Grotesk Medium"/>
                        <a:sym typeface="Space Grotes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pace Grotesk Medium"/>
                          <a:ea typeface="Space Grotesk Medium"/>
                          <a:cs typeface="Space Grotesk Medium"/>
                          <a:sym typeface="Space Grotesk Medium"/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  <a:latin typeface="Space Grotesk Medium"/>
                        <a:ea typeface="Space Grotesk Medium"/>
                        <a:cs typeface="Space Grotesk Medium"/>
                        <a:sym typeface="Space Grotes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pace Grotesk Medium"/>
                          <a:ea typeface="Space Grotesk Medium"/>
                          <a:cs typeface="Space Grotesk Medium"/>
                          <a:sym typeface="Space Grotesk Medium"/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  <a:latin typeface="Space Grotesk Medium"/>
                        <a:ea typeface="Space Grotesk Medium"/>
                        <a:cs typeface="Space Grotesk Medium"/>
                        <a:sym typeface="Space Grotes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pace Grotesk Medium"/>
                          <a:ea typeface="Space Grotesk Medium"/>
                          <a:cs typeface="Space Grotesk Medium"/>
                          <a:sym typeface="Space Grotesk Medium"/>
                        </a:rPr>
                        <a:t>11</a:t>
                      </a:r>
                      <a:endParaRPr>
                        <a:solidFill>
                          <a:schemeClr val="lt1"/>
                        </a:solidFill>
                        <a:latin typeface="Space Grotesk Medium"/>
                        <a:ea typeface="Space Grotesk Medium"/>
                        <a:cs typeface="Space Grotesk Medium"/>
                        <a:sym typeface="Space Grotes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Space Grotesk Medium"/>
                          <a:ea typeface="Space Grotesk Medium"/>
                          <a:cs typeface="Space Grotesk Medium"/>
                          <a:sym typeface="Space Grotesk Medium"/>
                        </a:rPr>
                        <a:t>12</a:t>
                      </a:r>
                      <a:endParaRPr>
                        <a:solidFill>
                          <a:schemeClr val="lt1"/>
                        </a:solidFill>
                        <a:latin typeface="Space Grotesk Medium"/>
                        <a:ea typeface="Space Grotesk Medium"/>
                        <a:cs typeface="Space Grotesk Medium"/>
                        <a:sym typeface="Space Grotesk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1-</a:t>
                      </a:r>
                      <a:r>
                        <a:rPr lang="vi-VN" sz="1200" dirty="0">
                          <a:solidFill>
                            <a:schemeClr val="lt1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 Phân tích nhu cầu doanh nghiệp</a:t>
                      </a:r>
                      <a:endParaRPr sz="1200" dirty="0">
                        <a:solidFill>
                          <a:schemeClr val="lt1"/>
                        </a:solidFill>
                        <a:latin typeface="+mj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 dirty="0">
                          <a:solidFill>
                            <a:schemeClr val="tx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1…</a:t>
                      </a:r>
                      <a:endParaRPr sz="1200" dirty="0">
                        <a:solidFill>
                          <a:schemeClr val="tx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2-</a:t>
                      </a:r>
                      <a:r>
                        <a:rPr lang="vi-VN" sz="1200" dirty="0">
                          <a:solidFill>
                            <a:schemeClr val="lt1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 Thiết kế quy trình nghiệp vụ</a:t>
                      </a:r>
                      <a:endParaRPr sz="1200" dirty="0">
                        <a:solidFill>
                          <a:schemeClr val="lt1"/>
                        </a:solidFill>
                        <a:latin typeface="+mj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3-</a:t>
                      </a:r>
                      <a:r>
                        <a:rPr lang="vi-VN" sz="1200" dirty="0">
                          <a:solidFill>
                            <a:schemeClr val="lt1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 Thiết kế </a:t>
                      </a:r>
                      <a:r>
                        <a:rPr lang="vi-VN" sz="1200" dirty="0" err="1">
                          <a:solidFill>
                            <a:schemeClr val="lt1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star</a:t>
                      </a:r>
                      <a:r>
                        <a:rPr lang="vi-VN" sz="1200" dirty="0">
                          <a:solidFill>
                            <a:schemeClr val="lt1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 </a:t>
                      </a:r>
                      <a:r>
                        <a:rPr lang="vi-VN" sz="1200" dirty="0" err="1">
                          <a:solidFill>
                            <a:schemeClr val="lt1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schema</a:t>
                      </a:r>
                      <a:r>
                        <a:rPr lang="vi-VN" sz="1200" dirty="0">
                          <a:solidFill>
                            <a:schemeClr val="lt1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 cho từng nghiệp vụ</a:t>
                      </a:r>
                      <a:endParaRPr sz="1200" dirty="0">
                        <a:solidFill>
                          <a:schemeClr val="lt1"/>
                        </a:solidFill>
                        <a:latin typeface="+mj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4-</a:t>
                      </a:r>
                      <a:r>
                        <a:rPr lang="vi-VN" sz="1200" dirty="0">
                          <a:solidFill>
                            <a:schemeClr val="lt1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 Thu thập dữ liệu</a:t>
                      </a:r>
                      <a:endParaRPr sz="1200" dirty="0">
                        <a:solidFill>
                          <a:schemeClr val="lt1"/>
                        </a:solidFill>
                        <a:latin typeface="+mj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5-</a:t>
                      </a:r>
                      <a:r>
                        <a:rPr lang="vi-VN" sz="1200" dirty="0">
                          <a:solidFill>
                            <a:schemeClr val="lt1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 Xây dựng ETL</a:t>
                      </a:r>
                      <a:endParaRPr sz="1200" dirty="0">
                        <a:solidFill>
                          <a:schemeClr val="lt1"/>
                        </a:solidFill>
                        <a:latin typeface="+mj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6</a:t>
                      </a:r>
                      <a:r>
                        <a:rPr lang="vi-VN" sz="1200" dirty="0">
                          <a:solidFill>
                            <a:schemeClr val="lt1"/>
                          </a:solidFill>
                          <a:latin typeface="+mj-lt"/>
                          <a:ea typeface="Dosis"/>
                          <a:cs typeface="Dosis"/>
                          <a:sym typeface="Dosis"/>
                        </a:rPr>
                        <a:t>- Phát triển và triển khai</a:t>
                      </a:r>
                      <a:endParaRPr sz="1200" dirty="0">
                        <a:solidFill>
                          <a:schemeClr val="lt1"/>
                        </a:solidFill>
                        <a:latin typeface="+mj-lt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 dirty="0">
                          <a:solidFill>
                            <a:schemeClr val="tx1"/>
                          </a:solidFill>
                          <a:latin typeface="Quattrocento"/>
                          <a:ea typeface="Quattrocento"/>
                          <a:cs typeface="Quattrocento"/>
                          <a:sym typeface="Quattrocento"/>
                        </a:rPr>
                        <a:t>6</a:t>
                      </a:r>
                      <a:endParaRPr sz="1200" dirty="0">
                        <a:solidFill>
                          <a:schemeClr val="tx1"/>
                        </a:solidFill>
                        <a:latin typeface="Quattrocento"/>
                        <a:ea typeface="Quattrocento"/>
                        <a:cs typeface="Quattrocento"/>
                        <a:sym typeface="Quattrocen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831" name="Google Shape;3831;p68"/>
          <p:cNvSpPr txBox="1"/>
          <p:nvPr/>
        </p:nvSpPr>
        <p:spPr>
          <a:xfrm>
            <a:off x="3690925" y="2341952"/>
            <a:ext cx="2352300" cy="396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1"/>
                </a:solidFill>
                <a:latin typeface="+mn-lt"/>
                <a:ea typeface="Dosis"/>
                <a:cs typeface="Dosis"/>
                <a:sym typeface="Dosis"/>
              </a:rPr>
              <a:t>Thiết kế </a:t>
            </a:r>
            <a:r>
              <a:rPr lang="vi-VN" dirty="0" err="1">
                <a:solidFill>
                  <a:schemeClr val="dk1"/>
                </a:solidFill>
                <a:latin typeface="+mn-lt"/>
                <a:ea typeface="Dosis"/>
                <a:cs typeface="Dosis"/>
                <a:sym typeface="Dosis"/>
              </a:rPr>
              <a:t>stars</a:t>
            </a:r>
            <a:r>
              <a:rPr lang="vi-VN" dirty="0">
                <a:solidFill>
                  <a:schemeClr val="dk1"/>
                </a:solidFill>
                <a:latin typeface="+mn-lt"/>
                <a:ea typeface="Dosis"/>
                <a:cs typeface="Dosis"/>
                <a:sym typeface="Dosis"/>
              </a:rPr>
              <a:t> </a:t>
            </a:r>
            <a:r>
              <a:rPr lang="vi-VN" dirty="0" err="1">
                <a:solidFill>
                  <a:schemeClr val="dk1"/>
                </a:solidFill>
                <a:latin typeface="+mn-lt"/>
                <a:ea typeface="Dosis"/>
                <a:cs typeface="Dosis"/>
                <a:sym typeface="Dosis"/>
              </a:rPr>
              <a:t>chema</a:t>
            </a:r>
            <a:endParaRPr dirty="0">
              <a:solidFill>
                <a:schemeClr val="dk1"/>
              </a:solidFill>
              <a:latin typeface="+mn-lt"/>
              <a:ea typeface="Dosis"/>
              <a:cs typeface="Dosis"/>
              <a:sym typeface="Dosis"/>
            </a:endParaRPr>
          </a:p>
        </p:txBody>
      </p:sp>
      <p:sp>
        <p:nvSpPr>
          <p:cNvPr id="3832" name="Google Shape;3832;p68"/>
          <p:cNvSpPr txBox="1"/>
          <p:nvPr/>
        </p:nvSpPr>
        <p:spPr>
          <a:xfrm>
            <a:off x="5258050" y="3834350"/>
            <a:ext cx="1940400" cy="396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1"/>
                </a:solidFill>
                <a:latin typeface="+mn-lt"/>
                <a:ea typeface="Dosis"/>
                <a:cs typeface="Dosis"/>
                <a:sym typeface="Dosis"/>
              </a:rPr>
              <a:t>Xây dựng ETL</a:t>
            </a:r>
            <a:endParaRPr dirty="0">
              <a:solidFill>
                <a:schemeClr val="dk1"/>
              </a:solidFill>
              <a:latin typeface="+mn-lt"/>
              <a:ea typeface="Dosis"/>
              <a:cs typeface="Dosis"/>
              <a:sym typeface="Dosis"/>
            </a:endParaRPr>
          </a:p>
        </p:txBody>
      </p:sp>
      <p:grpSp>
        <p:nvGrpSpPr>
          <p:cNvPr id="3833" name="Google Shape;3833;p68"/>
          <p:cNvGrpSpPr/>
          <p:nvPr/>
        </p:nvGrpSpPr>
        <p:grpSpPr>
          <a:xfrm>
            <a:off x="3124475" y="2111150"/>
            <a:ext cx="168900" cy="1105500"/>
            <a:chOff x="3124475" y="2111150"/>
            <a:chExt cx="168900" cy="1105500"/>
          </a:xfrm>
        </p:grpSpPr>
        <p:cxnSp>
          <p:nvCxnSpPr>
            <p:cNvPr id="3834" name="Google Shape;3834;p68"/>
            <p:cNvCxnSpPr/>
            <p:nvPr/>
          </p:nvCxnSpPr>
          <p:spPr>
            <a:xfrm>
              <a:off x="3293375" y="2111150"/>
              <a:ext cx="0" cy="1105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5" name="Google Shape;3835;p68"/>
            <p:cNvCxnSpPr/>
            <p:nvPr/>
          </p:nvCxnSpPr>
          <p:spPr>
            <a:xfrm rot="10800000">
              <a:off x="3124475" y="2111150"/>
              <a:ext cx="1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6" name="Google Shape;3836;p68"/>
            <p:cNvCxnSpPr/>
            <p:nvPr/>
          </p:nvCxnSpPr>
          <p:spPr>
            <a:xfrm rot="10800000">
              <a:off x="3124475" y="3216650"/>
              <a:ext cx="1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37" name="Google Shape;3837;p68"/>
          <p:cNvGrpSpPr/>
          <p:nvPr/>
        </p:nvGrpSpPr>
        <p:grpSpPr>
          <a:xfrm>
            <a:off x="3124475" y="3650750"/>
            <a:ext cx="168900" cy="732900"/>
            <a:chOff x="3124475" y="3650750"/>
            <a:chExt cx="168900" cy="732900"/>
          </a:xfrm>
        </p:grpSpPr>
        <p:cxnSp>
          <p:nvCxnSpPr>
            <p:cNvPr id="3838" name="Google Shape;3838;p68"/>
            <p:cNvCxnSpPr/>
            <p:nvPr/>
          </p:nvCxnSpPr>
          <p:spPr>
            <a:xfrm>
              <a:off x="3293375" y="3650750"/>
              <a:ext cx="0" cy="732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9" name="Google Shape;3839;p68"/>
            <p:cNvCxnSpPr/>
            <p:nvPr/>
          </p:nvCxnSpPr>
          <p:spPr>
            <a:xfrm rot="10800000">
              <a:off x="3124475" y="3650750"/>
              <a:ext cx="1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0" name="Google Shape;3840;p68"/>
            <p:cNvCxnSpPr/>
            <p:nvPr/>
          </p:nvCxnSpPr>
          <p:spPr>
            <a:xfrm rot="10800000">
              <a:off x="3124475" y="4383650"/>
              <a:ext cx="1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" grpId="0"/>
      <p:bldP spid="3831" grpId="0" animBg="1"/>
      <p:bldP spid="38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66"/>
          <p:cNvSpPr txBox="1">
            <a:spLocks noGrp="1"/>
          </p:cNvSpPr>
          <p:nvPr>
            <p:ph type="title"/>
          </p:nvPr>
        </p:nvSpPr>
        <p:spPr>
          <a:xfrm>
            <a:off x="5449424" y="1593575"/>
            <a:ext cx="3410797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/>
              <a:t>CƠ SỞ </a:t>
            </a:r>
            <a:br>
              <a:rPr lang="vi-VN" sz="4400" dirty="0"/>
            </a:br>
            <a:r>
              <a:rPr lang="vi-VN" sz="4400" b="1" dirty="0">
                <a:solidFill>
                  <a:schemeClr val="accent1"/>
                </a:solidFill>
              </a:rPr>
              <a:t>LÝ THUYẾT</a:t>
            </a:r>
            <a:endParaRPr sz="4400" b="1" dirty="0">
              <a:solidFill>
                <a:schemeClr val="accent1"/>
              </a:solidFill>
            </a:endParaRPr>
          </a:p>
        </p:txBody>
      </p:sp>
      <p:sp>
        <p:nvSpPr>
          <p:cNvPr id="3773" name="Google Shape;3773;p66"/>
          <p:cNvSpPr txBox="1">
            <a:spLocks noGrp="1"/>
          </p:cNvSpPr>
          <p:nvPr>
            <p:ph type="title" idx="2"/>
          </p:nvPr>
        </p:nvSpPr>
        <p:spPr>
          <a:xfrm>
            <a:off x="3335135" y="1632746"/>
            <a:ext cx="2121183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0</a:t>
            </a:r>
            <a:r>
              <a:rPr lang="vi-VN" sz="8800" dirty="0"/>
              <a:t>2</a:t>
            </a:r>
            <a:endParaRPr sz="8800" dirty="0"/>
          </a:p>
        </p:txBody>
      </p:sp>
      <p:grpSp>
        <p:nvGrpSpPr>
          <p:cNvPr id="2" name="Google Shape;4039;p78">
            <a:extLst>
              <a:ext uri="{FF2B5EF4-FFF2-40B4-BE49-F238E27FC236}">
                <a16:creationId xmlns:a16="http://schemas.microsoft.com/office/drawing/2014/main" id="{83D07316-737D-3C31-3BF2-D81494451917}"/>
              </a:ext>
            </a:extLst>
          </p:cNvPr>
          <p:cNvGrpSpPr/>
          <p:nvPr/>
        </p:nvGrpSpPr>
        <p:grpSpPr>
          <a:xfrm>
            <a:off x="822817" y="155730"/>
            <a:ext cx="1758743" cy="5349315"/>
            <a:chOff x="782527" y="1109371"/>
            <a:chExt cx="1758743" cy="5349315"/>
          </a:xfrm>
        </p:grpSpPr>
        <p:grpSp>
          <p:nvGrpSpPr>
            <p:cNvPr id="3" name="Google Shape;4040;p78">
              <a:extLst>
                <a:ext uri="{FF2B5EF4-FFF2-40B4-BE49-F238E27FC236}">
                  <a16:creationId xmlns:a16="http://schemas.microsoft.com/office/drawing/2014/main" id="{08510844-1FA3-BA98-ABA3-5ADFC73BB03D}"/>
                </a:ext>
              </a:extLst>
            </p:cNvPr>
            <p:cNvGrpSpPr/>
            <p:nvPr/>
          </p:nvGrpSpPr>
          <p:grpSpPr>
            <a:xfrm>
              <a:off x="782527" y="1109371"/>
              <a:ext cx="1758743" cy="5349315"/>
              <a:chOff x="5371425" y="2196850"/>
              <a:chExt cx="416300" cy="1266200"/>
            </a:xfrm>
          </p:grpSpPr>
          <p:sp>
            <p:nvSpPr>
              <p:cNvPr id="6" name="Google Shape;4041;p78">
                <a:extLst>
                  <a:ext uri="{FF2B5EF4-FFF2-40B4-BE49-F238E27FC236}">
                    <a16:creationId xmlns:a16="http://schemas.microsoft.com/office/drawing/2014/main" id="{F3A27F98-669F-DF25-7027-E8B3FABDBC8C}"/>
                  </a:ext>
                </a:extLst>
              </p:cNvPr>
              <p:cNvSpPr/>
              <p:nvPr/>
            </p:nvSpPr>
            <p:spPr>
              <a:xfrm>
                <a:off x="5682600" y="2959600"/>
                <a:ext cx="6825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2730" h="5388" extrusionOk="0">
                    <a:moveTo>
                      <a:pt x="978" y="0"/>
                    </a:moveTo>
                    <a:cubicBezTo>
                      <a:pt x="978" y="0"/>
                      <a:pt x="0" y="4371"/>
                      <a:pt x="166" y="4813"/>
                    </a:cubicBezTo>
                    <a:cubicBezTo>
                      <a:pt x="332" y="5256"/>
                      <a:pt x="627" y="5311"/>
                      <a:pt x="627" y="5311"/>
                    </a:cubicBezTo>
                    <a:cubicBezTo>
                      <a:pt x="750" y="5364"/>
                      <a:pt x="862" y="5387"/>
                      <a:pt x="963" y="5387"/>
                    </a:cubicBezTo>
                    <a:cubicBezTo>
                      <a:pt x="1970" y="5387"/>
                      <a:pt x="1955" y="3043"/>
                      <a:pt x="1955" y="3043"/>
                    </a:cubicBezTo>
                    <a:cubicBezTo>
                      <a:pt x="2729" y="2601"/>
                      <a:pt x="2195" y="185"/>
                      <a:pt x="2195" y="185"/>
                    </a:cubicBezTo>
                    <a:lnTo>
                      <a:pt x="978" y="0"/>
                    </a:lnTo>
                    <a:close/>
                  </a:path>
                </a:pathLst>
              </a:custGeom>
              <a:solidFill>
                <a:srgbClr val="FF9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042;p78">
                <a:extLst>
                  <a:ext uri="{FF2B5EF4-FFF2-40B4-BE49-F238E27FC236}">
                    <a16:creationId xmlns:a16="http://schemas.microsoft.com/office/drawing/2014/main" id="{A585DB56-EE7F-0355-ACF3-800D1C96B197}"/>
                  </a:ext>
                </a:extLst>
              </p:cNvPr>
              <p:cNvSpPr/>
              <p:nvPr/>
            </p:nvSpPr>
            <p:spPr>
              <a:xfrm>
                <a:off x="5401850" y="2790875"/>
                <a:ext cx="318575" cy="672175"/>
              </a:xfrm>
              <a:custGeom>
                <a:avLst/>
                <a:gdLst/>
                <a:ahLst/>
                <a:cxnLst/>
                <a:rect l="l" t="t" r="r" b="b"/>
                <a:pathLst>
                  <a:path w="12743" h="26887" extrusionOk="0">
                    <a:moveTo>
                      <a:pt x="11138" y="0"/>
                    </a:moveTo>
                    <a:lnTo>
                      <a:pt x="2084" y="756"/>
                    </a:lnTo>
                    <a:cubicBezTo>
                      <a:pt x="2084" y="756"/>
                      <a:pt x="0" y="5809"/>
                      <a:pt x="553" y="10972"/>
                    </a:cubicBezTo>
                    <a:cubicBezTo>
                      <a:pt x="1107" y="16154"/>
                      <a:pt x="2729" y="26886"/>
                      <a:pt x="2729" y="26886"/>
                    </a:cubicBezTo>
                    <a:lnTo>
                      <a:pt x="11064" y="26886"/>
                    </a:lnTo>
                    <a:cubicBezTo>
                      <a:pt x="11064" y="26886"/>
                      <a:pt x="12742" y="11138"/>
                      <a:pt x="12152" y="7100"/>
                    </a:cubicBezTo>
                    <a:cubicBezTo>
                      <a:pt x="11544" y="3061"/>
                      <a:pt x="11138" y="0"/>
                      <a:pt x="11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043;p78">
                <a:extLst>
                  <a:ext uri="{FF2B5EF4-FFF2-40B4-BE49-F238E27FC236}">
                    <a16:creationId xmlns:a16="http://schemas.microsoft.com/office/drawing/2014/main" id="{4F6FAEC8-56BA-38F2-9ACC-EB5A5B08DA94}"/>
                  </a:ext>
                </a:extLst>
              </p:cNvPr>
              <p:cNvSpPr/>
              <p:nvPr/>
            </p:nvSpPr>
            <p:spPr>
              <a:xfrm>
                <a:off x="5589475" y="2968350"/>
                <a:ext cx="34125" cy="49470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9788" extrusionOk="0">
                    <a:moveTo>
                      <a:pt x="1365" y="1"/>
                    </a:moveTo>
                    <a:lnTo>
                      <a:pt x="19" y="1642"/>
                    </a:lnTo>
                    <a:cubicBezTo>
                      <a:pt x="0" y="1642"/>
                      <a:pt x="37" y="19787"/>
                      <a:pt x="37" y="19787"/>
                    </a:cubicBezTo>
                    <a:lnTo>
                      <a:pt x="351" y="19787"/>
                    </a:lnTo>
                    <a:cubicBezTo>
                      <a:pt x="350" y="19769"/>
                      <a:pt x="39" y="1713"/>
                      <a:pt x="37" y="1660"/>
                    </a:cubicBezTo>
                    <a:lnTo>
                      <a:pt x="37" y="1660"/>
                    </a:lnTo>
                    <a:lnTo>
                      <a:pt x="1365" y="1"/>
                    </a:lnTo>
                    <a:close/>
                    <a:moveTo>
                      <a:pt x="351" y="19787"/>
                    </a:moveTo>
                    <a:cubicBezTo>
                      <a:pt x="351" y="19787"/>
                      <a:pt x="351" y="19787"/>
                      <a:pt x="351" y="19787"/>
                    </a:cubicBezTo>
                    <a:cubicBezTo>
                      <a:pt x="351" y="19787"/>
                      <a:pt x="351" y="19787"/>
                      <a:pt x="351" y="19787"/>
                    </a:cubicBezTo>
                    <a:close/>
                  </a:path>
                </a:pathLst>
              </a:custGeom>
              <a:solidFill>
                <a:srgbClr val="57A7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044;p78">
                <a:extLst>
                  <a:ext uri="{FF2B5EF4-FFF2-40B4-BE49-F238E27FC236}">
                    <a16:creationId xmlns:a16="http://schemas.microsoft.com/office/drawing/2014/main" id="{F7939D73-BAD0-CEF5-7857-867E9C7A4A88}"/>
                  </a:ext>
                </a:extLst>
              </p:cNvPr>
              <p:cNvSpPr/>
              <p:nvPr/>
            </p:nvSpPr>
            <p:spPr>
              <a:xfrm>
                <a:off x="5449325" y="2809775"/>
                <a:ext cx="46575" cy="653275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26131" fill="none" extrusionOk="0">
                    <a:moveTo>
                      <a:pt x="1549" y="0"/>
                    </a:moveTo>
                    <a:cubicBezTo>
                      <a:pt x="1291" y="609"/>
                      <a:pt x="1" y="4168"/>
                      <a:pt x="1" y="8981"/>
                    </a:cubicBezTo>
                    <a:cubicBezTo>
                      <a:pt x="1" y="13794"/>
                      <a:pt x="1863" y="26130"/>
                      <a:pt x="1863" y="26130"/>
                    </a:cubicBezTo>
                  </a:path>
                </a:pathLst>
              </a:custGeom>
              <a:noFill/>
              <a:ln w="4150" cap="flat" cmpd="sng">
                <a:solidFill>
                  <a:srgbClr val="57A7C8"/>
                </a:solidFill>
                <a:prstDash val="solid"/>
                <a:miter lim="184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045;p78">
                <a:extLst>
                  <a:ext uri="{FF2B5EF4-FFF2-40B4-BE49-F238E27FC236}">
                    <a16:creationId xmlns:a16="http://schemas.microsoft.com/office/drawing/2014/main" id="{934F62F1-C2B5-380F-27D3-48A77A8459E6}"/>
                  </a:ext>
                </a:extLst>
              </p:cNvPr>
              <p:cNvSpPr/>
              <p:nvPr/>
            </p:nvSpPr>
            <p:spPr>
              <a:xfrm>
                <a:off x="5466375" y="2809775"/>
                <a:ext cx="77950" cy="79775"/>
              </a:xfrm>
              <a:custGeom>
                <a:avLst/>
                <a:gdLst/>
                <a:ahLst/>
                <a:cxnLst/>
                <a:rect l="l" t="t" r="r" b="b"/>
                <a:pathLst>
                  <a:path w="3118" h="3191" fill="none" extrusionOk="0">
                    <a:moveTo>
                      <a:pt x="1" y="2896"/>
                    </a:moveTo>
                    <a:cubicBezTo>
                      <a:pt x="1" y="2896"/>
                      <a:pt x="2712" y="3191"/>
                      <a:pt x="3117" y="0"/>
                    </a:cubicBezTo>
                  </a:path>
                </a:pathLst>
              </a:custGeom>
              <a:noFill/>
              <a:ln w="4150" cap="flat" cmpd="sng">
                <a:solidFill>
                  <a:srgbClr val="57A7C8"/>
                </a:solidFill>
                <a:prstDash val="solid"/>
                <a:miter lim="184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046;p78">
                <a:extLst>
                  <a:ext uri="{FF2B5EF4-FFF2-40B4-BE49-F238E27FC236}">
                    <a16:creationId xmlns:a16="http://schemas.microsoft.com/office/drawing/2014/main" id="{16D61ED1-CD84-DCF6-D59F-229D5917B4BF}"/>
                  </a:ext>
                </a:extLst>
              </p:cNvPr>
              <p:cNvSpPr/>
              <p:nvPr/>
            </p:nvSpPr>
            <p:spPr>
              <a:xfrm>
                <a:off x="5400925" y="2270400"/>
                <a:ext cx="268325" cy="247575"/>
              </a:xfrm>
              <a:custGeom>
                <a:avLst/>
                <a:gdLst/>
                <a:ahLst/>
                <a:cxnLst/>
                <a:rect l="l" t="t" r="r" b="b"/>
                <a:pathLst>
                  <a:path w="10733" h="9903" extrusionOk="0">
                    <a:moveTo>
                      <a:pt x="7229" y="0"/>
                    </a:moveTo>
                    <a:cubicBezTo>
                      <a:pt x="5846" y="1383"/>
                      <a:pt x="2287" y="1623"/>
                      <a:pt x="2287" y="1623"/>
                    </a:cubicBezTo>
                    <a:cubicBezTo>
                      <a:pt x="2287" y="1623"/>
                      <a:pt x="1236" y="3633"/>
                      <a:pt x="701" y="5975"/>
                    </a:cubicBezTo>
                    <a:cubicBezTo>
                      <a:pt x="0" y="8999"/>
                      <a:pt x="2932" y="9903"/>
                      <a:pt x="2932" y="9903"/>
                    </a:cubicBezTo>
                    <a:lnTo>
                      <a:pt x="10733" y="9903"/>
                    </a:lnTo>
                    <a:cubicBezTo>
                      <a:pt x="9792" y="6233"/>
                      <a:pt x="10345" y="1642"/>
                      <a:pt x="10345" y="1642"/>
                    </a:cubicBezTo>
                    <a:lnTo>
                      <a:pt x="7229" y="0"/>
                    </a:ln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047;p78">
                <a:extLst>
                  <a:ext uri="{FF2B5EF4-FFF2-40B4-BE49-F238E27FC236}">
                    <a16:creationId xmlns:a16="http://schemas.microsoft.com/office/drawing/2014/main" id="{959FE0C3-32BB-6AD6-079A-99354230FE6C}"/>
                  </a:ext>
                </a:extLst>
              </p:cNvPr>
              <p:cNvSpPr/>
              <p:nvPr/>
            </p:nvSpPr>
            <p:spPr>
              <a:xfrm>
                <a:off x="5492650" y="2394875"/>
                <a:ext cx="1282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830" extrusionOk="0">
                    <a:moveTo>
                      <a:pt x="536" y="0"/>
                    </a:moveTo>
                    <a:lnTo>
                      <a:pt x="1" y="3651"/>
                    </a:lnTo>
                    <a:cubicBezTo>
                      <a:pt x="1" y="3651"/>
                      <a:pt x="483" y="5829"/>
                      <a:pt x="2694" y="5829"/>
                    </a:cubicBezTo>
                    <a:cubicBezTo>
                      <a:pt x="2730" y="5829"/>
                      <a:pt x="2767" y="5829"/>
                      <a:pt x="2804" y="5827"/>
                    </a:cubicBezTo>
                    <a:cubicBezTo>
                      <a:pt x="5127" y="5772"/>
                      <a:pt x="4758" y="3688"/>
                      <a:pt x="4758" y="3688"/>
                    </a:cubicBezTo>
                    <a:lnTo>
                      <a:pt x="3984" y="1217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48;p78">
                <a:extLst>
                  <a:ext uri="{FF2B5EF4-FFF2-40B4-BE49-F238E27FC236}">
                    <a16:creationId xmlns:a16="http://schemas.microsoft.com/office/drawing/2014/main" id="{FEA548DA-5D4F-4C3C-309D-64B1230A7D90}"/>
                  </a:ext>
                </a:extLst>
              </p:cNvPr>
              <p:cNvSpPr/>
              <p:nvPr/>
            </p:nvSpPr>
            <p:spPr>
              <a:xfrm>
                <a:off x="5502800" y="2394875"/>
                <a:ext cx="95450" cy="67325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2693" extrusionOk="0">
                    <a:moveTo>
                      <a:pt x="130" y="0"/>
                    </a:moveTo>
                    <a:lnTo>
                      <a:pt x="1" y="885"/>
                    </a:lnTo>
                    <a:cubicBezTo>
                      <a:pt x="351" y="1734"/>
                      <a:pt x="996" y="2693"/>
                      <a:pt x="2656" y="2693"/>
                    </a:cubicBezTo>
                    <a:cubicBezTo>
                      <a:pt x="3301" y="2693"/>
                      <a:pt x="3615" y="2434"/>
                      <a:pt x="3818" y="2010"/>
                    </a:cubicBezTo>
                    <a:lnTo>
                      <a:pt x="3578" y="1217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E6A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049;p78">
                <a:extLst>
                  <a:ext uri="{FF2B5EF4-FFF2-40B4-BE49-F238E27FC236}">
                    <a16:creationId xmlns:a16="http://schemas.microsoft.com/office/drawing/2014/main" id="{82A30BE0-6744-37C9-075D-C7F5C63F6FB3}"/>
                  </a:ext>
                </a:extLst>
              </p:cNvPr>
              <p:cNvSpPr/>
              <p:nvPr/>
            </p:nvSpPr>
            <p:spPr>
              <a:xfrm>
                <a:off x="5459575" y="2220125"/>
                <a:ext cx="205975" cy="218550"/>
              </a:xfrm>
              <a:custGeom>
                <a:avLst/>
                <a:gdLst/>
                <a:ahLst/>
                <a:cxnLst/>
                <a:rect l="l" t="t" r="r" b="b"/>
                <a:pathLst>
                  <a:path w="8239" h="8742" extrusionOk="0">
                    <a:moveTo>
                      <a:pt x="4390" y="0"/>
                    </a:moveTo>
                    <a:cubicBezTo>
                      <a:pt x="3155" y="0"/>
                      <a:pt x="1991" y="773"/>
                      <a:pt x="1803" y="3118"/>
                    </a:cubicBezTo>
                    <a:cubicBezTo>
                      <a:pt x="1803" y="3118"/>
                      <a:pt x="1568" y="2782"/>
                      <a:pt x="1150" y="2782"/>
                    </a:cubicBezTo>
                    <a:cubicBezTo>
                      <a:pt x="1032" y="2782"/>
                      <a:pt x="899" y="2809"/>
                      <a:pt x="752" y="2878"/>
                    </a:cubicBezTo>
                    <a:cubicBezTo>
                      <a:pt x="104" y="3184"/>
                      <a:pt x="1" y="6074"/>
                      <a:pt x="1197" y="6074"/>
                    </a:cubicBezTo>
                    <a:cubicBezTo>
                      <a:pt x="1226" y="6074"/>
                      <a:pt x="1256" y="6072"/>
                      <a:pt x="1287" y="6068"/>
                    </a:cubicBezTo>
                    <a:cubicBezTo>
                      <a:pt x="1287" y="6068"/>
                      <a:pt x="1527" y="8263"/>
                      <a:pt x="3389" y="8650"/>
                    </a:cubicBezTo>
                    <a:cubicBezTo>
                      <a:pt x="3686" y="8712"/>
                      <a:pt x="3953" y="8741"/>
                      <a:pt x="4196" y="8741"/>
                    </a:cubicBezTo>
                    <a:cubicBezTo>
                      <a:pt x="5476" y="8741"/>
                      <a:pt x="6070" y="7923"/>
                      <a:pt x="6690" y="6714"/>
                    </a:cubicBezTo>
                    <a:cubicBezTo>
                      <a:pt x="7409" y="5294"/>
                      <a:pt x="8239" y="1919"/>
                      <a:pt x="6690" y="794"/>
                    </a:cubicBezTo>
                    <a:cubicBezTo>
                      <a:pt x="6070" y="344"/>
                      <a:pt x="5214" y="0"/>
                      <a:pt x="4390" y="0"/>
                    </a:cubicBez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050;p78">
                <a:extLst>
                  <a:ext uri="{FF2B5EF4-FFF2-40B4-BE49-F238E27FC236}">
                    <a16:creationId xmlns:a16="http://schemas.microsoft.com/office/drawing/2014/main" id="{4E2BDFB2-D10F-A38C-78DE-68403D667282}"/>
                  </a:ext>
                </a:extLst>
              </p:cNvPr>
              <p:cNvSpPr/>
              <p:nvPr/>
            </p:nvSpPr>
            <p:spPr>
              <a:xfrm>
                <a:off x="5568725" y="2354300"/>
                <a:ext cx="19275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192" extrusionOk="0">
                    <a:moveTo>
                      <a:pt x="535" y="1"/>
                    </a:moveTo>
                    <a:lnTo>
                      <a:pt x="535" y="1"/>
                    </a:lnTo>
                    <a:cubicBezTo>
                      <a:pt x="443" y="185"/>
                      <a:pt x="406" y="388"/>
                      <a:pt x="351" y="572"/>
                    </a:cubicBezTo>
                    <a:cubicBezTo>
                      <a:pt x="606" y="907"/>
                      <a:pt x="489" y="1104"/>
                      <a:pt x="168" y="1104"/>
                    </a:cubicBezTo>
                    <a:cubicBezTo>
                      <a:pt x="117" y="1104"/>
                      <a:pt x="61" y="1099"/>
                      <a:pt x="1" y="1089"/>
                    </a:cubicBezTo>
                    <a:lnTo>
                      <a:pt x="1" y="1089"/>
                    </a:lnTo>
                    <a:cubicBezTo>
                      <a:pt x="115" y="1161"/>
                      <a:pt x="223" y="1192"/>
                      <a:pt x="316" y="1192"/>
                    </a:cubicBezTo>
                    <a:cubicBezTo>
                      <a:pt x="620" y="1192"/>
                      <a:pt x="771" y="861"/>
                      <a:pt x="501" y="541"/>
                    </a:cubicBezTo>
                    <a:lnTo>
                      <a:pt x="501" y="541"/>
                    </a:lnTo>
                    <a:cubicBezTo>
                      <a:pt x="519" y="367"/>
                      <a:pt x="535" y="192"/>
                      <a:pt x="535" y="1"/>
                    </a:cubicBezTo>
                    <a:close/>
                  </a:path>
                </a:pathLst>
              </a:custGeom>
              <a:solidFill>
                <a:srgbClr val="FF6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051;p78">
                <a:extLst>
                  <a:ext uri="{FF2B5EF4-FFF2-40B4-BE49-F238E27FC236}">
                    <a16:creationId xmlns:a16="http://schemas.microsoft.com/office/drawing/2014/main" id="{F8D8ECA0-8A93-3C1A-0233-D4E60C5D3F94}"/>
                  </a:ext>
                </a:extLst>
              </p:cNvPr>
              <p:cNvSpPr/>
              <p:nvPr/>
            </p:nvSpPr>
            <p:spPr>
              <a:xfrm>
                <a:off x="5540600" y="2387025"/>
                <a:ext cx="47975" cy="3510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1404" extrusionOk="0">
                    <a:moveTo>
                      <a:pt x="333" y="1"/>
                    </a:moveTo>
                    <a:cubicBezTo>
                      <a:pt x="333" y="1"/>
                      <a:pt x="1" y="1365"/>
                      <a:pt x="812" y="1402"/>
                    </a:cubicBezTo>
                    <a:cubicBezTo>
                      <a:pt x="827" y="1403"/>
                      <a:pt x="842" y="1403"/>
                      <a:pt x="857" y="1403"/>
                    </a:cubicBezTo>
                    <a:cubicBezTo>
                      <a:pt x="1634" y="1403"/>
                      <a:pt x="1918" y="480"/>
                      <a:pt x="1918" y="480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052;p78">
                <a:extLst>
                  <a:ext uri="{FF2B5EF4-FFF2-40B4-BE49-F238E27FC236}">
                    <a16:creationId xmlns:a16="http://schemas.microsoft.com/office/drawing/2014/main" id="{9E9BAE1D-9C78-C0B5-B9F6-0DCE9F1F224A}"/>
                  </a:ext>
                </a:extLst>
              </p:cNvPr>
              <p:cNvSpPr/>
              <p:nvPr/>
            </p:nvSpPr>
            <p:spPr>
              <a:xfrm>
                <a:off x="5542900" y="2318100"/>
                <a:ext cx="189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14" extrusionOk="0">
                    <a:moveTo>
                      <a:pt x="443" y="0"/>
                    </a:moveTo>
                    <a:cubicBezTo>
                      <a:pt x="331" y="0"/>
                      <a:pt x="185" y="53"/>
                      <a:pt x="1" y="213"/>
                    </a:cubicBezTo>
                    <a:lnTo>
                      <a:pt x="757" y="213"/>
                    </a:lnTo>
                    <a:cubicBezTo>
                      <a:pt x="757" y="213"/>
                      <a:pt x="667" y="0"/>
                      <a:pt x="443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053;p78">
                <a:extLst>
                  <a:ext uri="{FF2B5EF4-FFF2-40B4-BE49-F238E27FC236}">
                    <a16:creationId xmlns:a16="http://schemas.microsoft.com/office/drawing/2014/main" id="{C7629B16-1AA9-51A2-D87A-7682BD886B04}"/>
                  </a:ext>
                </a:extLst>
              </p:cNvPr>
              <p:cNvSpPr/>
              <p:nvPr/>
            </p:nvSpPr>
            <p:spPr>
              <a:xfrm>
                <a:off x="5613450" y="2336600"/>
                <a:ext cx="147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69" extrusionOk="0">
                    <a:moveTo>
                      <a:pt x="235" y="1"/>
                    </a:moveTo>
                    <a:cubicBezTo>
                      <a:pt x="169" y="1"/>
                      <a:pt x="91" y="24"/>
                      <a:pt x="0" y="82"/>
                    </a:cubicBezTo>
                    <a:lnTo>
                      <a:pt x="590" y="469"/>
                    </a:lnTo>
                    <a:cubicBezTo>
                      <a:pt x="590" y="469"/>
                      <a:pt x="529" y="1"/>
                      <a:pt x="235" y="1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54;p78">
                <a:extLst>
                  <a:ext uri="{FF2B5EF4-FFF2-40B4-BE49-F238E27FC236}">
                    <a16:creationId xmlns:a16="http://schemas.microsoft.com/office/drawing/2014/main" id="{4B0F4C6B-1349-0EEC-8938-7D3B79C4CC1D}"/>
                  </a:ext>
                </a:extLst>
              </p:cNvPr>
              <p:cNvSpPr/>
              <p:nvPr/>
            </p:nvSpPr>
            <p:spPr>
              <a:xfrm>
                <a:off x="5458075" y="2196850"/>
                <a:ext cx="223625" cy="124125"/>
              </a:xfrm>
              <a:custGeom>
                <a:avLst/>
                <a:gdLst/>
                <a:ahLst/>
                <a:cxnLst/>
                <a:rect l="l" t="t" r="r" b="b"/>
                <a:pathLst>
                  <a:path w="8945" h="4965" extrusionOk="0">
                    <a:moveTo>
                      <a:pt x="4202" y="0"/>
                    </a:moveTo>
                    <a:cubicBezTo>
                      <a:pt x="1432" y="0"/>
                      <a:pt x="1180" y="1760"/>
                      <a:pt x="1" y="4565"/>
                    </a:cubicBezTo>
                    <a:lnTo>
                      <a:pt x="388" y="4657"/>
                    </a:lnTo>
                    <a:cubicBezTo>
                      <a:pt x="388" y="4657"/>
                      <a:pt x="615" y="3779"/>
                      <a:pt x="1097" y="3779"/>
                    </a:cubicBezTo>
                    <a:cubicBezTo>
                      <a:pt x="1147" y="3779"/>
                      <a:pt x="1199" y="3788"/>
                      <a:pt x="1255" y="3809"/>
                    </a:cubicBezTo>
                    <a:cubicBezTo>
                      <a:pt x="1863" y="4049"/>
                      <a:pt x="1882" y="4768"/>
                      <a:pt x="1882" y="4768"/>
                    </a:cubicBezTo>
                    <a:cubicBezTo>
                      <a:pt x="1882" y="4768"/>
                      <a:pt x="1884" y="4768"/>
                      <a:pt x="1888" y="4768"/>
                    </a:cubicBezTo>
                    <a:cubicBezTo>
                      <a:pt x="2010" y="4768"/>
                      <a:pt x="3795" y="4751"/>
                      <a:pt x="4703" y="3754"/>
                    </a:cubicBezTo>
                    <a:lnTo>
                      <a:pt x="4703" y="3754"/>
                    </a:lnTo>
                    <a:lnTo>
                      <a:pt x="4224" y="4547"/>
                    </a:lnTo>
                    <a:cubicBezTo>
                      <a:pt x="4224" y="4547"/>
                      <a:pt x="4377" y="4561"/>
                      <a:pt x="4607" y="4561"/>
                    </a:cubicBezTo>
                    <a:cubicBezTo>
                      <a:pt x="5008" y="4561"/>
                      <a:pt x="5640" y="4517"/>
                      <a:pt x="6086" y="4270"/>
                    </a:cubicBezTo>
                    <a:lnTo>
                      <a:pt x="6086" y="4270"/>
                    </a:lnTo>
                    <a:lnTo>
                      <a:pt x="5754" y="4842"/>
                    </a:lnTo>
                    <a:cubicBezTo>
                      <a:pt x="5754" y="4842"/>
                      <a:pt x="6139" y="4965"/>
                      <a:pt x="6657" y="4965"/>
                    </a:cubicBezTo>
                    <a:cubicBezTo>
                      <a:pt x="7081" y="4965"/>
                      <a:pt x="7595" y="4882"/>
                      <a:pt x="8059" y="4584"/>
                    </a:cubicBezTo>
                    <a:cubicBezTo>
                      <a:pt x="8059" y="4584"/>
                      <a:pt x="8944" y="490"/>
                      <a:pt x="5219" y="66"/>
                    </a:cubicBezTo>
                    <a:cubicBezTo>
                      <a:pt x="4846" y="22"/>
                      <a:pt x="4509" y="0"/>
                      <a:pt x="4202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055;p78">
                <a:extLst>
                  <a:ext uri="{FF2B5EF4-FFF2-40B4-BE49-F238E27FC236}">
                    <a16:creationId xmlns:a16="http://schemas.microsoft.com/office/drawing/2014/main" id="{AC2A2DDF-B89F-74AD-860C-614DE13A680A}"/>
                  </a:ext>
                </a:extLst>
              </p:cNvPr>
              <p:cNvSpPr/>
              <p:nvPr/>
            </p:nvSpPr>
            <p:spPr>
              <a:xfrm>
                <a:off x="5458075" y="2313275"/>
                <a:ext cx="35075" cy="65950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2638" extrusionOk="0">
                    <a:moveTo>
                      <a:pt x="148" y="0"/>
                    </a:moveTo>
                    <a:lnTo>
                      <a:pt x="1" y="2637"/>
                    </a:lnTo>
                    <a:lnTo>
                      <a:pt x="1402" y="2637"/>
                    </a:lnTo>
                    <a:cubicBezTo>
                      <a:pt x="1273" y="2250"/>
                      <a:pt x="1402" y="1863"/>
                      <a:pt x="1402" y="1863"/>
                    </a:cubicBezTo>
                    <a:cubicBezTo>
                      <a:pt x="38" y="1586"/>
                      <a:pt x="388" y="0"/>
                      <a:pt x="388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56;p78">
                <a:extLst>
                  <a:ext uri="{FF2B5EF4-FFF2-40B4-BE49-F238E27FC236}">
                    <a16:creationId xmlns:a16="http://schemas.microsoft.com/office/drawing/2014/main" id="{40CC17C7-D892-4F4C-C12C-56A52D2649C9}"/>
                  </a:ext>
                </a:extLst>
              </p:cNvPr>
              <p:cNvSpPr/>
              <p:nvPr/>
            </p:nvSpPr>
            <p:spPr>
              <a:xfrm>
                <a:off x="5479750" y="2304100"/>
                <a:ext cx="20300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1622" extrusionOk="0">
                    <a:moveTo>
                      <a:pt x="220" y="0"/>
                    </a:moveTo>
                    <a:cubicBezTo>
                      <a:pt x="148" y="0"/>
                      <a:pt x="74" y="22"/>
                      <a:pt x="1" y="72"/>
                    </a:cubicBezTo>
                    <a:cubicBezTo>
                      <a:pt x="49" y="62"/>
                      <a:pt x="93" y="57"/>
                      <a:pt x="134" y="57"/>
                    </a:cubicBezTo>
                    <a:cubicBezTo>
                      <a:pt x="563" y="57"/>
                      <a:pt x="609" y="611"/>
                      <a:pt x="621" y="1037"/>
                    </a:cubicBezTo>
                    <a:lnTo>
                      <a:pt x="621" y="1037"/>
                    </a:lnTo>
                    <a:cubicBezTo>
                      <a:pt x="552" y="927"/>
                      <a:pt x="471" y="827"/>
                      <a:pt x="351" y="773"/>
                    </a:cubicBezTo>
                    <a:lnTo>
                      <a:pt x="351" y="773"/>
                    </a:lnTo>
                    <a:cubicBezTo>
                      <a:pt x="554" y="994"/>
                      <a:pt x="628" y="1345"/>
                      <a:pt x="738" y="1621"/>
                    </a:cubicBezTo>
                    <a:cubicBezTo>
                      <a:pt x="757" y="1234"/>
                      <a:pt x="812" y="810"/>
                      <a:pt x="701" y="423"/>
                    </a:cubicBezTo>
                    <a:cubicBezTo>
                      <a:pt x="632" y="201"/>
                      <a:pt x="438" y="0"/>
                      <a:pt x="220" y="0"/>
                    </a:cubicBezTo>
                    <a:close/>
                  </a:path>
                </a:pathLst>
              </a:custGeom>
              <a:solidFill>
                <a:srgbClr val="FF6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057;p78">
                <a:extLst>
                  <a:ext uri="{FF2B5EF4-FFF2-40B4-BE49-F238E27FC236}">
                    <a16:creationId xmlns:a16="http://schemas.microsoft.com/office/drawing/2014/main" id="{AB7A4B49-8F82-5514-3E21-143F61F9C7F8}"/>
                  </a:ext>
                </a:extLst>
              </p:cNvPr>
              <p:cNvSpPr/>
              <p:nvPr/>
            </p:nvSpPr>
            <p:spPr>
              <a:xfrm>
                <a:off x="5474675" y="2348825"/>
                <a:ext cx="115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51" extrusionOk="0">
                    <a:moveTo>
                      <a:pt x="333" y="0"/>
                    </a:moveTo>
                    <a:cubicBezTo>
                      <a:pt x="305" y="0"/>
                      <a:pt x="279" y="15"/>
                      <a:pt x="259" y="35"/>
                    </a:cubicBezTo>
                    <a:lnTo>
                      <a:pt x="56" y="256"/>
                    </a:lnTo>
                    <a:cubicBezTo>
                      <a:pt x="1" y="312"/>
                      <a:pt x="19" y="367"/>
                      <a:pt x="56" y="404"/>
                    </a:cubicBezTo>
                    <a:lnTo>
                      <a:pt x="74" y="422"/>
                    </a:lnTo>
                    <a:cubicBezTo>
                      <a:pt x="93" y="441"/>
                      <a:pt x="121" y="450"/>
                      <a:pt x="148" y="450"/>
                    </a:cubicBezTo>
                    <a:cubicBezTo>
                      <a:pt x="176" y="450"/>
                      <a:pt x="204" y="441"/>
                      <a:pt x="222" y="422"/>
                    </a:cubicBezTo>
                    <a:lnTo>
                      <a:pt x="425" y="201"/>
                    </a:lnTo>
                    <a:cubicBezTo>
                      <a:pt x="462" y="146"/>
                      <a:pt x="462" y="91"/>
                      <a:pt x="425" y="35"/>
                    </a:cubicBezTo>
                    <a:lnTo>
                      <a:pt x="406" y="35"/>
                    </a:lnTo>
                    <a:cubicBezTo>
                      <a:pt x="381" y="10"/>
                      <a:pt x="356" y="0"/>
                      <a:pt x="3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058;p78">
                <a:extLst>
                  <a:ext uri="{FF2B5EF4-FFF2-40B4-BE49-F238E27FC236}">
                    <a16:creationId xmlns:a16="http://schemas.microsoft.com/office/drawing/2014/main" id="{6E6D8EC4-A93A-D417-6034-A47A5FD282BE}"/>
                  </a:ext>
                </a:extLst>
              </p:cNvPr>
              <p:cNvSpPr/>
              <p:nvPr/>
            </p:nvSpPr>
            <p:spPr>
              <a:xfrm>
                <a:off x="5465925" y="2339050"/>
                <a:ext cx="12475" cy="1040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416" extrusionOk="0">
                    <a:moveTo>
                      <a:pt x="358" y="0"/>
                    </a:moveTo>
                    <a:cubicBezTo>
                      <a:pt x="338" y="0"/>
                      <a:pt x="317" y="6"/>
                      <a:pt x="295" y="21"/>
                    </a:cubicBezTo>
                    <a:lnTo>
                      <a:pt x="56" y="205"/>
                    </a:lnTo>
                    <a:cubicBezTo>
                      <a:pt x="19" y="242"/>
                      <a:pt x="0" y="316"/>
                      <a:pt x="37" y="352"/>
                    </a:cubicBezTo>
                    <a:lnTo>
                      <a:pt x="56" y="371"/>
                    </a:lnTo>
                    <a:cubicBezTo>
                      <a:pt x="76" y="401"/>
                      <a:pt x="102" y="415"/>
                      <a:pt x="130" y="415"/>
                    </a:cubicBezTo>
                    <a:cubicBezTo>
                      <a:pt x="153" y="415"/>
                      <a:pt x="178" y="406"/>
                      <a:pt x="203" y="389"/>
                    </a:cubicBezTo>
                    <a:lnTo>
                      <a:pt x="443" y="205"/>
                    </a:lnTo>
                    <a:cubicBezTo>
                      <a:pt x="480" y="168"/>
                      <a:pt x="498" y="113"/>
                      <a:pt x="461" y="57"/>
                    </a:cubicBezTo>
                    <a:lnTo>
                      <a:pt x="443" y="39"/>
                    </a:lnTo>
                    <a:cubicBezTo>
                      <a:pt x="420" y="16"/>
                      <a:pt x="390" y="0"/>
                      <a:pt x="3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059;p78">
                <a:extLst>
                  <a:ext uri="{FF2B5EF4-FFF2-40B4-BE49-F238E27FC236}">
                    <a16:creationId xmlns:a16="http://schemas.microsoft.com/office/drawing/2014/main" id="{8317AB61-3700-1976-BAAF-CDD178EED76E}"/>
                  </a:ext>
                </a:extLst>
              </p:cNvPr>
              <p:cNvSpPr/>
              <p:nvPr/>
            </p:nvSpPr>
            <p:spPr>
              <a:xfrm>
                <a:off x="5474225" y="2292250"/>
                <a:ext cx="78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314" h="272" extrusionOk="0">
                    <a:moveTo>
                      <a:pt x="134" y="1"/>
                    </a:moveTo>
                    <a:cubicBezTo>
                      <a:pt x="101" y="1"/>
                      <a:pt x="67" y="13"/>
                      <a:pt x="56" y="48"/>
                    </a:cubicBezTo>
                    <a:lnTo>
                      <a:pt x="37" y="67"/>
                    </a:lnTo>
                    <a:cubicBezTo>
                      <a:pt x="0" y="104"/>
                      <a:pt x="19" y="178"/>
                      <a:pt x="56" y="214"/>
                    </a:cubicBezTo>
                    <a:lnTo>
                      <a:pt x="129" y="251"/>
                    </a:lnTo>
                    <a:cubicBezTo>
                      <a:pt x="143" y="265"/>
                      <a:pt x="163" y="271"/>
                      <a:pt x="184" y="271"/>
                    </a:cubicBezTo>
                    <a:cubicBezTo>
                      <a:pt x="217" y="271"/>
                      <a:pt x="254" y="256"/>
                      <a:pt x="277" y="233"/>
                    </a:cubicBezTo>
                    <a:lnTo>
                      <a:pt x="277" y="214"/>
                    </a:lnTo>
                    <a:cubicBezTo>
                      <a:pt x="314" y="159"/>
                      <a:pt x="314" y="85"/>
                      <a:pt x="258" y="67"/>
                    </a:cubicBezTo>
                    <a:lnTo>
                      <a:pt x="185" y="12"/>
                    </a:lnTo>
                    <a:cubicBezTo>
                      <a:pt x="171" y="5"/>
                      <a:pt x="153" y="1"/>
                      <a:pt x="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060;p78">
                <a:extLst>
                  <a:ext uri="{FF2B5EF4-FFF2-40B4-BE49-F238E27FC236}">
                    <a16:creationId xmlns:a16="http://schemas.microsoft.com/office/drawing/2014/main" id="{66945125-D784-97CC-C213-A81C05470F24}"/>
                  </a:ext>
                </a:extLst>
              </p:cNvPr>
              <p:cNvSpPr/>
              <p:nvPr/>
            </p:nvSpPr>
            <p:spPr>
              <a:xfrm>
                <a:off x="5371425" y="2463100"/>
                <a:ext cx="325950" cy="362900"/>
              </a:xfrm>
              <a:custGeom>
                <a:avLst/>
                <a:gdLst/>
                <a:ahLst/>
                <a:cxnLst/>
                <a:rect l="l" t="t" r="r" b="b"/>
                <a:pathLst>
                  <a:path w="13038" h="14516" extrusionOk="0">
                    <a:moveTo>
                      <a:pt x="4979" y="0"/>
                    </a:moveTo>
                    <a:cubicBezTo>
                      <a:pt x="4979" y="0"/>
                      <a:pt x="1549" y="959"/>
                      <a:pt x="793" y="3098"/>
                    </a:cubicBezTo>
                    <a:cubicBezTo>
                      <a:pt x="37" y="5256"/>
                      <a:pt x="0" y="13867"/>
                      <a:pt x="3651" y="14365"/>
                    </a:cubicBezTo>
                    <a:cubicBezTo>
                      <a:pt x="3651" y="14365"/>
                      <a:pt x="4332" y="14515"/>
                      <a:pt x="5244" y="14515"/>
                    </a:cubicBezTo>
                    <a:cubicBezTo>
                      <a:pt x="5964" y="14515"/>
                      <a:pt x="6827" y="14422"/>
                      <a:pt x="7616" y="14089"/>
                    </a:cubicBezTo>
                    <a:cubicBezTo>
                      <a:pt x="7616" y="14089"/>
                      <a:pt x="8344" y="14158"/>
                      <a:pt x="9340" y="14158"/>
                    </a:cubicBezTo>
                    <a:cubicBezTo>
                      <a:pt x="10336" y="14158"/>
                      <a:pt x="11599" y="14089"/>
                      <a:pt x="12669" y="13812"/>
                    </a:cubicBezTo>
                    <a:cubicBezTo>
                      <a:pt x="12669" y="13812"/>
                      <a:pt x="12945" y="10253"/>
                      <a:pt x="12982" y="8999"/>
                    </a:cubicBezTo>
                    <a:cubicBezTo>
                      <a:pt x="13037" y="7745"/>
                      <a:pt x="12060" y="4352"/>
                      <a:pt x="12060" y="4352"/>
                    </a:cubicBezTo>
                    <a:lnTo>
                      <a:pt x="11728" y="1291"/>
                    </a:lnTo>
                    <a:cubicBezTo>
                      <a:pt x="10695" y="461"/>
                      <a:pt x="9368" y="185"/>
                      <a:pt x="9368" y="185"/>
                    </a:cubicBezTo>
                    <a:cubicBezTo>
                      <a:pt x="9368" y="185"/>
                      <a:pt x="9349" y="2324"/>
                      <a:pt x="7800" y="2637"/>
                    </a:cubicBezTo>
                    <a:cubicBezTo>
                      <a:pt x="7722" y="2653"/>
                      <a:pt x="7645" y="2661"/>
                      <a:pt x="7568" y="2661"/>
                    </a:cubicBezTo>
                    <a:cubicBezTo>
                      <a:pt x="6126" y="2661"/>
                      <a:pt x="4979" y="0"/>
                      <a:pt x="4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061;p78">
                <a:extLst>
                  <a:ext uri="{FF2B5EF4-FFF2-40B4-BE49-F238E27FC236}">
                    <a16:creationId xmlns:a16="http://schemas.microsoft.com/office/drawing/2014/main" id="{FFB46701-48B4-7AC7-7142-7CF970FB12E8}"/>
                  </a:ext>
                </a:extLst>
              </p:cNvPr>
              <p:cNvSpPr/>
              <p:nvPr/>
            </p:nvSpPr>
            <p:spPr>
              <a:xfrm>
                <a:off x="5593150" y="2495375"/>
                <a:ext cx="15310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6124" h="18920" extrusionOk="0">
                    <a:moveTo>
                      <a:pt x="2859" y="0"/>
                    </a:moveTo>
                    <a:cubicBezTo>
                      <a:pt x="1" y="0"/>
                      <a:pt x="2785" y="5164"/>
                      <a:pt x="3191" y="9239"/>
                    </a:cubicBezTo>
                    <a:cubicBezTo>
                      <a:pt x="3597" y="13296"/>
                      <a:pt x="4500" y="18920"/>
                      <a:pt x="4500" y="18920"/>
                    </a:cubicBezTo>
                    <a:lnTo>
                      <a:pt x="6123" y="18920"/>
                    </a:lnTo>
                    <a:cubicBezTo>
                      <a:pt x="5865" y="14457"/>
                      <a:pt x="5459" y="11286"/>
                      <a:pt x="5459" y="9903"/>
                    </a:cubicBezTo>
                    <a:cubicBezTo>
                      <a:pt x="5459" y="8520"/>
                      <a:pt x="4703" y="3965"/>
                      <a:pt x="4390" y="2213"/>
                    </a:cubicBezTo>
                    <a:cubicBezTo>
                      <a:pt x="4076" y="480"/>
                      <a:pt x="2859" y="0"/>
                      <a:pt x="2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062;p78">
                <a:extLst>
                  <a:ext uri="{FF2B5EF4-FFF2-40B4-BE49-F238E27FC236}">
                    <a16:creationId xmlns:a16="http://schemas.microsoft.com/office/drawing/2014/main" id="{8F516455-5226-7896-5F2A-04D18CDC95D8}"/>
                  </a:ext>
                </a:extLst>
              </p:cNvPr>
              <p:cNvSpPr/>
              <p:nvPr/>
            </p:nvSpPr>
            <p:spPr>
              <a:xfrm>
                <a:off x="5645725" y="2573750"/>
                <a:ext cx="36900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94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14" y="1309"/>
                      <a:pt x="1033" y="3043"/>
                      <a:pt x="1125" y="4610"/>
                    </a:cubicBezTo>
                    <a:cubicBezTo>
                      <a:pt x="1236" y="6214"/>
                      <a:pt x="1346" y="7837"/>
                      <a:pt x="1475" y="9441"/>
                    </a:cubicBezTo>
                    <a:cubicBezTo>
                      <a:pt x="1420" y="7837"/>
                      <a:pt x="1346" y="6214"/>
                      <a:pt x="1254" y="4610"/>
                    </a:cubicBezTo>
                    <a:cubicBezTo>
                      <a:pt x="1162" y="3024"/>
                      <a:pt x="1217" y="119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063;p78">
                <a:extLst>
                  <a:ext uri="{FF2B5EF4-FFF2-40B4-BE49-F238E27FC236}">
                    <a16:creationId xmlns:a16="http://schemas.microsoft.com/office/drawing/2014/main" id="{49563D87-6BFE-79E8-0A70-EA70042559A6}"/>
                  </a:ext>
                </a:extLst>
              </p:cNvPr>
              <p:cNvSpPr/>
              <p:nvPr/>
            </p:nvSpPr>
            <p:spPr>
              <a:xfrm>
                <a:off x="5661850" y="2555700"/>
                <a:ext cx="1258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5035" h="6365" extrusionOk="0">
                    <a:moveTo>
                      <a:pt x="2424" y="0"/>
                    </a:moveTo>
                    <a:cubicBezTo>
                      <a:pt x="2342" y="0"/>
                      <a:pt x="2265" y="68"/>
                      <a:pt x="2232" y="150"/>
                    </a:cubicBezTo>
                    <a:lnTo>
                      <a:pt x="1070" y="3212"/>
                    </a:lnTo>
                    <a:lnTo>
                      <a:pt x="56" y="5812"/>
                    </a:lnTo>
                    <a:cubicBezTo>
                      <a:pt x="0" y="5959"/>
                      <a:pt x="93" y="6107"/>
                      <a:pt x="240" y="6107"/>
                    </a:cubicBezTo>
                    <a:lnTo>
                      <a:pt x="2527" y="6365"/>
                    </a:lnTo>
                    <a:cubicBezTo>
                      <a:pt x="2619" y="6365"/>
                      <a:pt x="2711" y="6309"/>
                      <a:pt x="2748" y="6217"/>
                    </a:cubicBezTo>
                    <a:lnTo>
                      <a:pt x="4979" y="611"/>
                    </a:lnTo>
                    <a:cubicBezTo>
                      <a:pt x="5035" y="464"/>
                      <a:pt x="4961" y="316"/>
                      <a:pt x="4813" y="298"/>
                    </a:cubicBezTo>
                    <a:lnTo>
                      <a:pt x="2453" y="3"/>
                    </a:lnTo>
                    <a:cubicBezTo>
                      <a:pt x="2443" y="1"/>
                      <a:pt x="2434" y="0"/>
                      <a:pt x="2424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064;p78">
                <a:extLst>
                  <a:ext uri="{FF2B5EF4-FFF2-40B4-BE49-F238E27FC236}">
                    <a16:creationId xmlns:a16="http://schemas.microsoft.com/office/drawing/2014/main" id="{C632DF44-A60E-2A56-8B6E-595827BD380B}"/>
                  </a:ext>
                </a:extLst>
              </p:cNvPr>
              <p:cNvSpPr/>
              <p:nvPr/>
            </p:nvSpPr>
            <p:spPr>
              <a:xfrm>
                <a:off x="5657250" y="2630350"/>
                <a:ext cx="110200" cy="106600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4264" extrusionOk="0">
                    <a:moveTo>
                      <a:pt x="1153" y="1"/>
                    </a:moveTo>
                    <a:cubicBezTo>
                      <a:pt x="200" y="1"/>
                      <a:pt x="0" y="2531"/>
                      <a:pt x="0" y="2531"/>
                    </a:cubicBezTo>
                    <a:lnTo>
                      <a:pt x="1033" y="4264"/>
                    </a:lnTo>
                    <a:cubicBezTo>
                      <a:pt x="1955" y="4264"/>
                      <a:pt x="2545" y="4061"/>
                      <a:pt x="2914" y="3821"/>
                    </a:cubicBezTo>
                    <a:cubicBezTo>
                      <a:pt x="3301" y="3563"/>
                      <a:pt x="3522" y="3102"/>
                      <a:pt x="3541" y="2641"/>
                    </a:cubicBezTo>
                    <a:lnTo>
                      <a:pt x="3559" y="2438"/>
                    </a:lnTo>
                    <a:cubicBezTo>
                      <a:pt x="3633" y="2438"/>
                      <a:pt x="3743" y="2401"/>
                      <a:pt x="3836" y="2365"/>
                    </a:cubicBezTo>
                    <a:cubicBezTo>
                      <a:pt x="3983" y="2309"/>
                      <a:pt x="4057" y="2180"/>
                      <a:pt x="4057" y="2033"/>
                    </a:cubicBezTo>
                    <a:lnTo>
                      <a:pt x="4057" y="2014"/>
                    </a:lnTo>
                    <a:cubicBezTo>
                      <a:pt x="4057" y="1806"/>
                      <a:pt x="3904" y="1653"/>
                      <a:pt x="3706" y="1653"/>
                    </a:cubicBezTo>
                    <a:cubicBezTo>
                      <a:pt x="3676" y="1653"/>
                      <a:pt x="3646" y="1657"/>
                      <a:pt x="3614" y="1664"/>
                    </a:cubicBezTo>
                    <a:cubicBezTo>
                      <a:pt x="3061" y="1774"/>
                      <a:pt x="2489" y="1811"/>
                      <a:pt x="2489" y="1811"/>
                    </a:cubicBezTo>
                    <a:cubicBezTo>
                      <a:pt x="3246" y="1682"/>
                      <a:pt x="3854" y="1369"/>
                      <a:pt x="4186" y="1184"/>
                    </a:cubicBezTo>
                    <a:cubicBezTo>
                      <a:pt x="4334" y="1092"/>
                      <a:pt x="4407" y="908"/>
                      <a:pt x="4352" y="742"/>
                    </a:cubicBezTo>
                    <a:lnTo>
                      <a:pt x="4352" y="723"/>
                    </a:lnTo>
                    <a:cubicBezTo>
                      <a:pt x="4296" y="570"/>
                      <a:pt x="4145" y="469"/>
                      <a:pt x="3987" y="469"/>
                    </a:cubicBezTo>
                    <a:cubicBezTo>
                      <a:pt x="3937" y="469"/>
                      <a:pt x="3885" y="480"/>
                      <a:pt x="3836" y="502"/>
                    </a:cubicBezTo>
                    <a:cubicBezTo>
                      <a:pt x="2756" y="995"/>
                      <a:pt x="1886" y="1085"/>
                      <a:pt x="1395" y="1085"/>
                    </a:cubicBezTo>
                    <a:cubicBezTo>
                      <a:pt x="1115" y="1085"/>
                      <a:pt x="959" y="1055"/>
                      <a:pt x="959" y="1055"/>
                    </a:cubicBezTo>
                    <a:lnTo>
                      <a:pt x="1309" y="23"/>
                    </a:lnTo>
                    <a:cubicBezTo>
                      <a:pt x="1255" y="8"/>
                      <a:pt x="1203" y="1"/>
                      <a:pt x="1153" y="1"/>
                    </a:cubicBezTo>
                    <a:close/>
                  </a:path>
                </a:pathLst>
              </a:custGeom>
              <a:solidFill>
                <a:srgbClr val="FF9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065;p78">
                <a:extLst>
                  <a:ext uri="{FF2B5EF4-FFF2-40B4-BE49-F238E27FC236}">
                    <a16:creationId xmlns:a16="http://schemas.microsoft.com/office/drawing/2014/main" id="{AD6F1147-24CC-2395-3E04-375F8AA5B03A}"/>
                  </a:ext>
                </a:extLst>
              </p:cNvPr>
              <p:cNvSpPr/>
              <p:nvPr/>
            </p:nvSpPr>
            <p:spPr>
              <a:xfrm>
                <a:off x="5488050" y="2692675"/>
                <a:ext cx="15770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6308" h="1347" extrusionOk="0">
                    <a:moveTo>
                      <a:pt x="6307" y="1"/>
                    </a:moveTo>
                    <a:lnTo>
                      <a:pt x="0" y="1347"/>
                    </a:lnTo>
                    <a:cubicBezTo>
                      <a:pt x="0" y="1347"/>
                      <a:pt x="4334" y="830"/>
                      <a:pt x="6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066;p78">
                <a:extLst>
                  <a:ext uri="{FF2B5EF4-FFF2-40B4-BE49-F238E27FC236}">
                    <a16:creationId xmlns:a16="http://schemas.microsoft.com/office/drawing/2014/main" id="{B2B9F47F-32C5-9BE9-9019-1C8CC87798BE}"/>
                  </a:ext>
                </a:extLst>
              </p:cNvPr>
              <p:cNvSpPr/>
              <p:nvPr/>
            </p:nvSpPr>
            <p:spPr>
              <a:xfrm>
                <a:off x="5481600" y="2746625"/>
                <a:ext cx="191350" cy="78875"/>
              </a:xfrm>
              <a:custGeom>
                <a:avLst/>
                <a:gdLst/>
                <a:ahLst/>
                <a:cxnLst/>
                <a:rect l="l" t="t" r="r" b="b"/>
                <a:pathLst>
                  <a:path w="7654" h="3155" extrusionOk="0">
                    <a:moveTo>
                      <a:pt x="7653" y="0"/>
                    </a:moveTo>
                    <a:lnTo>
                      <a:pt x="0" y="3135"/>
                    </a:lnTo>
                    <a:cubicBezTo>
                      <a:pt x="0" y="3135"/>
                      <a:pt x="191" y="3154"/>
                      <a:pt x="520" y="3154"/>
                    </a:cubicBezTo>
                    <a:cubicBezTo>
                      <a:pt x="1805" y="3154"/>
                      <a:pt x="5202" y="2862"/>
                      <a:pt x="76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4067;p78">
                <a:extLst>
                  <a:ext uri="{FF2B5EF4-FFF2-40B4-BE49-F238E27FC236}">
                    <a16:creationId xmlns:a16="http://schemas.microsoft.com/office/drawing/2014/main" id="{B92D0C62-BFF5-3631-1F4C-8BE4395F07C4}"/>
                  </a:ext>
                </a:extLst>
              </p:cNvPr>
              <p:cNvSpPr/>
              <p:nvPr/>
            </p:nvSpPr>
            <p:spPr>
              <a:xfrm>
                <a:off x="5627725" y="2682075"/>
                <a:ext cx="61800" cy="78400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3136" extrusionOk="0">
                    <a:moveTo>
                      <a:pt x="1107" y="1"/>
                    </a:moveTo>
                    <a:lnTo>
                      <a:pt x="1" y="369"/>
                    </a:lnTo>
                    <a:lnTo>
                      <a:pt x="1458" y="3135"/>
                    </a:lnTo>
                    <a:lnTo>
                      <a:pt x="2472" y="2361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4068;p78">
                <a:extLst>
                  <a:ext uri="{FF2B5EF4-FFF2-40B4-BE49-F238E27FC236}">
                    <a16:creationId xmlns:a16="http://schemas.microsoft.com/office/drawing/2014/main" id="{CAEAC41A-0B55-9834-340C-306DBF976CD1}"/>
                  </a:ext>
                </a:extLst>
              </p:cNvPr>
              <p:cNvSpPr/>
              <p:nvPr/>
            </p:nvSpPr>
            <p:spPr>
              <a:xfrm>
                <a:off x="5492650" y="2602775"/>
                <a:ext cx="207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481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77" y="2343"/>
                      <a:pt x="831" y="4814"/>
                      <a:pt x="831" y="481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4069;p78">
                <a:extLst>
                  <a:ext uri="{FF2B5EF4-FFF2-40B4-BE49-F238E27FC236}">
                    <a16:creationId xmlns:a16="http://schemas.microsoft.com/office/drawing/2014/main" id="{0AAB66E8-C6F0-493F-A35D-949710EE4AC3}"/>
                  </a:ext>
                </a:extLst>
              </p:cNvPr>
              <p:cNvSpPr/>
              <p:nvPr/>
            </p:nvSpPr>
            <p:spPr>
              <a:xfrm>
                <a:off x="5446550" y="2804250"/>
                <a:ext cx="239750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9590" h="1803" extrusionOk="0">
                    <a:moveTo>
                      <a:pt x="9405" y="0"/>
                    </a:moveTo>
                    <a:cubicBezTo>
                      <a:pt x="9405" y="0"/>
                      <a:pt x="8572" y="476"/>
                      <a:pt x="6232" y="476"/>
                    </a:cubicBezTo>
                    <a:cubicBezTo>
                      <a:pt x="5810" y="476"/>
                      <a:pt x="5338" y="461"/>
                      <a:pt x="4814" y="424"/>
                    </a:cubicBezTo>
                    <a:cubicBezTo>
                      <a:pt x="4814" y="424"/>
                      <a:pt x="3384" y="859"/>
                      <a:pt x="2265" y="859"/>
                    </a:cubicBezTo>
                    <a:cubicBezTo>
                      <a:pt x="2165" y="859"/>
                      <a:pt x="2068" y="856"/>
                      <a:pt x="1974" y="848"/>
                    </a:cubicBezTo>
                    <a:cubicBezTo>
                      <a:pt x="812" y="738"/>
                      <a:pt x="148" y="590"/>
                      <a:pt x="148" y="590"/>
                    </a:cubicBezTo>
                    <a:lnTo>
                      <a:pt x="1" y="1014"/>
                    </a:lnTo>
                    <a:cubicBezTo>
                      <a:pt x="1" y="1014"/>
                      <a:pt x="2942" y="1802"/>
                      <a:pt x="5964" y="1802"/>
                    </a:cubicBezTo>
                    <a:cubicBezTo>
                      <a:pt x="7228" y="1802"/>
                      <a:pt x="8507" y="1664"/>
                      <a:pt x="9590" y="1273"/>
                    </a:cubicBezTo>
                    <a:lnTo>
                      <a:pt x="9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4070;p78">
                <a:extLst>
                  <a:ext uri="{FF2B5EF4-FFF2-40B4-BE49-F238E27FC236}">
                    <a16:creationId xmlns:a16="http://schemas.microsoft.com/office/drawing/2014/main" id="{D05657C2-427B-ED0A-418C-AB119F17DEDA}"/>
                  </a:ext>
                </a:extLst>
              </p:cNvPr>
              <p:cNvSpPr/>
              <p:nvPr/>
            </p:nvSpPr>
            <p:spPr>
              <a:xfrm>
                <a:off x="5471925" y="2462175"/>
                <a:ext cx="945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122" extrusionOk="0">
                    <a:moveTo>
                      <a:pt x="977" y="1"/>
                    </a:moveTo>
                    <a:lnTo>
                      <a:pt x="0" y="388"/>
                    </a:lnTo>
                    <a:cubicBezTo>
                      <a:pt x="0" y="388"/>
                      <a:pt x="870" y="3122"/>
                      <a:pt x="2559" y="3122"/>
                    </a:cubicBezTo>
                    <a:cubicBezTo>
                      <a:pt x="2927" y="3122"/>
                      <a:pt x="3334" y="2991"/>
                      <a:pt x="3780" y="2674"/>
                    </a:cubicBezTo>
                    <a:cubicBezTo>
                      <a:pt x="3780" y="2674"/>
                      <a:pt x="2010" y="2490"/>
                      <a:pt x="9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4071;p78">
                <a:extLst>
                  <a:ext uri="{FF2B5EF4-FFF2-40B4-BE49-F238E27FC236}">
                    <a16:creationId xmlns:a16="http://schemas.microsoft.com/office/drawing/2014/main" id="{7CBAB557-965F-CBBF-C0A8-4BFA81EBD4B3}"/>
                  </a:ext>
                </a:extLst>
              </p:cNvPr>
              <p:cNvSpPr/>
              <p:nvPr/>
            </p:nvSpPr>
            <p:spPr>
              <a:xfrm>
                <a:off x="5566425" y="2467700"/>
                <a:ext cx="60875" cy="7345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2938" extrusionOk="0">
                    <a:moveTo>
                      <a:pt x="1568" y="1"/>
                    </a:moveTo>
                    <a:cubicBezTo>
                      <a:pt x="1383" y="2324"/>
                      <a:pt x="0" y="2453"/>
                      <a:pt x="0" y="2453"/>
                    </a:cubicBezTo>
                    <a:cubicBezTo>
                      <a:pt x="389" y="2797"/>
                      <a:pt x="718" y="2937"/>
                      <a:pt x="995" y="2937"/>
                    </a:cubicBezTo>
                    <a:cubicBezTo>
                      <a:pt x="2203" y="2937"/>
                      <a:pt x="2434" y="277"/>
                      <a:pt x="2434" y="277"/>
                    </a:cubicBezTo>
                    <a:cubicBezTo>
                      <a:pt x="1900" y="38"/>
                      <a:pt x="1568" y="1"/>
                      <a:pt x="15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4072;p78">
                <a:extLst>
                  <a:ext uri="{FF2B5EF4-FFF2-40B4-BE49-F238E27FC236}">
                    <a16:creationId xmlns:a16="http://schemas.microsoft.com/office/drawing/2014/main" id="{846B707A-1185-4D99-86AE-FB8B2ADF3EE8}"/>
                  </a:ext>
                </a:extLst>
              </p:cNvPr>
              <p:cNvSpPr/>
              <p:nvPr/>
            </p:nvSpPr>
            <p:spPr>
              <a:xfrm>
                <a:off x="5701500" y="2938400"/>
                <a:ext cx="4475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199" extrusionOk="0">
                    <a:moveTo>
                      <a:pt x="1734" y="0"/>
                    </a:moveTo>
                    <a:lnTo>
                      <a:pt x="0" y="166"/>
                    </a:lnTo>
                    <a:lnTo>
                      <a:pt x="166" y="1199"/>
                    </a:lnTo>
                    <a:lnTo>
                      <a:pt x="1789" y="1199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FFD6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4073;p78">
              <a:extLst>
                <a:ext uri="{FF2B5EF4-FFF2-40B4-BE49-F238E27FC236}">
                  <a16:creationId xmlns:a16="http://schemas.microsoft.com/office/drawing/2014/main" id="{F6B3365B-977A-3F44-F04C-4569D5455379}"/>
                </a:ext>
              </a:extLst>
            </p:cNvPr>
            <p:cNvSpPr/>
            <p:nvPr/>
          </p:nvSpPr>
          <p:spPr>
            <a:xfrm rot="637013">
              <a:off x="1516506" y="1708594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074;p78">
              <a:extLst>
                <a:ext uri="{FF2B5EF4-FFF2-40B4-BE49-F238E27FC236}">
                  <a16:creationId xmlns:a16="http://schemas.microsoft.com/office/drawing/2014/main" id="{A2728A5E-E546-F21E-32FC-BD4534FDB2C2}"/>
                </a:ext>
              </a:extLst>
            </p:cNvPr>
            <p:cNvSpPr/>
            <p:nvPr/>
          </p:nvSpPr>
          <p:spPr>
            <a:xfrm rot="637013">
              <a:off x="1767381" y="1778569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044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1" grpId="0"/>
      <p:bldP spid="37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p73"/>
          <p:cNvSpPr/>
          <p:nvPr/>
        </p:nvSpPr>
        <p:spPr>
          <a:xfrm>
            <a:off x="1425711" y="1436241"/>
            <a:ext cx="7446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4" name="Google Shape;3944;p73"/>
          <p:cNvSpPr/>
          <p:nvPr/>
        </p:nvSpPr>
        <p:spPr>
          <a:xfrm>
            <a:off x="4038182" y="1460733"/>
            <a:ext cx="7446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73"/>
          <p:cNvSpPr/>
          <p:nvPr/>
        </p:nvSpPr>
        <p:spPr>
          <a:xfrm>
            <a:off x="6862925" y="1460733"/>
            <a:ext cx="7446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6" name="Google Shape;3946;p73"/>
          <p:cNvSpPr txBox="1">
            <a:spLocks noGrp="1"/>
          </p:cNvSpPr>
          <p:nvPr>
            <p:ph type="title"/>
          </p:nvPr>
        </p:nvSpPr>
        <p:spPr>
          <a:xfrm>
            <a:off x="629811" y="1992925"/>
            <a:ext cx="233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Space Grotesk Medium"/>
                <a:ea typeface="Space Grotesk Medium"/>
                <a:cs typeface="Space Grotesk Medium"/>
                <a:sym typeface="Space Grotesk Medium"/>
              </a:rPr>
              <a:t>DATAWAREHOUSE</a:t>
            </a:r>
            <a:r>
              <a:rPr lang="en" b="1" dirty="0">
                <a:latin typeface="Space Grotesk Medium"/>
                <a:ea typeface="Space Grotesk Medium"/>
                <a:cs typeface="Space Grotesk Medium"/>
                <a:sym typeface="Space Grotesk Medium"/>
              </a:rPr>
              <a:t> </a:t>
            </a:r>
            <a:endParaRPr b="1" dirty="0"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3947" name="Google Shape;3947;p73"/>
          <p:cNvSpPr txBox="1">
            <a:spLocks noGrp="1"/>
          </p:cNvSpPr>
          <p:nvPr>
            <p:ph type="subTitle" idx="1"/>
          </p:nvPr>
        </p:nvSpPr>
        <p:spPr>
          <a:xfrm>
            <a:off x="349506" y="2390488"/>
            <a:ext cx="2488946" cy="2276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dirty="0">
                <a:latin typeface="+mn-lt"/>
              </a:rPr>
              <a:t>Là một </a:t>
            </a:r>
            <a:r>
              <a:rPr lang="vi-VN" dirty="0">
                <a:solidFill>
                  <a:schemeClr val="accent1"/>
                </a:solidFill>
                <a:latin typeface="+mn-lt"/>
              </a:rPr>
              <a:t>hệ thống lưu trữ </a:t>
            </a:r>
            <a:r>
              <a:rPr lang="vi-VN" dirty="0">
                <a:latin typeface="+mn-lt"/>
              </a:rPr>
              <a:t>dữ liệu từ </a:t>
            </a:r>
            <a:r>
              <a:rPr lang="vi-VN" dirty="0">
                <a:solidFill>
                  <a:schemeClr val="accent1"/>
                </a:solidFill>
                <a:latin typeface="+mn-lt"/>
              </a:rPr>
              <a:t>nhiều nguồn</a:t>
            </a:r>
            <a:r>
              <a:rPr lang="vi-VN" dirty="0">
                <a:latin typeface="+mn-lt"/>
              </a:rPr>
              <a:t>, nhiều </a:t>
            </a:r>
            <a:r>
              <a:rPr lang="vi-VN" dirty="0">
                <a:solidFill>
                  <a:schemeClr val="accent1"/>
                </a:solidFill>
                <a:latin typeface="+mn-lt"/>
              </a:rPr>
              <a:t>môi trường khác nhau </a:t>
            </a:r>
          </a:p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dirty="0">
                <a:latin typeface="+mn-lt"/>
              </a:rPr>
              <a:t>Giúp </a:t>
            </a:r>
            <a:r>
              <a:rPr lang="vi-VN" dirty="0">
                <a:solidFill>
                  <a:schemeClr val="accent1"/>
                </a:solidFill>
                <a:latin typeface="+mn-lt"/>
              </a:rPr>
              <a:t>tăng cường </a:t>
            </a:r>
            <a:r>
              <a:rPr lang="vi-VN" dirty="0">
                <a:latin typeface="+mn-lt"/>
              </a:rPr>
              <a:t>hiệu suất của các </a:t>
            </a:r>
            <a:r>
              <a:rPr lang="vi-VN" dirty="0">
                <a:solidFill>
                  <a:schemeClr val="accent1"/>
                </a:solidFill>
                <a:latin typeface="+mn-lt"/>
              </a:rPr>
              <a:t>truy vấn </a:t>
            </a:r>
            <a:r>
              <a:rPr lang="vi-VN" dirty="0">
                <a:latin typeface="+mn-lt"/>
              </a:rPr>
              <a:t>cho báo cáo và phân tích.</a:t>
            </a:r>
            <a:endParaRPr dirty="0">
              <a:latin typeface="+mn-lt"/>
            </a:endParaRPr>
          </a:p>
        </p:txBody>
      </p:sp>
      <p:sp>
        <p:nvSpPr>
          <p:cNvPr id="3948" name="Google Shape;3948;p73"/>
          <p:cNvSpPr txBox="1">
            <a:spLocks noGrp="1"/>
          </p:cNvSpPr>
          <p:nvPr>
            <p:ph type="title" idx="2"/>
          </p:nvPr>
        </p:nvSpPr>
        <p:spPr>
          <a:xfrm>
            <a:off x="3265965" y="2000371"/>
            <a:ext cx="233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Space Grotesk Medium"/>
                <a:ea typeface="Space Grotesk Medium"/>
                <a:cs typeface="Space Grotesk Medium"/>
                <a:sym typeface="Space Grotesk Medium"/>
              </a:rPr>
              <a:t>STAR SCHEMA</a:t>
            </a:r>
            <a:endParaRPr b="1" dirty="0"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3949" name="Google Shape;3949;p73"/>
          <p:cNvSpPr txBox="1">
            <a:spLocks noGrp="1"/>
          </p:cNvSpPr>
          <p:nvPr>
            <p:ph type="subTitle" idx="3"/>
          </p:nvPr>
        </p:nvSpPr>
        <p:spPr>
          <a:xfrm>
            <a:off x="3070782" y="2390488"/>
            <a:ext cx="3044218" cy="3378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dirty="0">
                <a:latin typeface="+mn-lt"/>
              </a:rPr>
              <a:t>Là một </a:t>
            </a:r>
            <a:r>
              <a:rPr lang="vi-VN" dirty="0">
                <a:solidFill>
                  <a:schemeClr val="accent1"/>
                </a:solidFill>
                <a:latin typeface="+mn-lt"/>
              </a:rPr>
              <a:t>lược đồ quan hệ </a:t>
            </a:r>
            <a:r>
              <a:rPr lang="vi-VN" dirty="0">
                <a:latin typeface="+mn-lt"/>
              </a:rPr>
              <a:t>trong đó một lược đồ quan hệ có thiết kế đại diện cho một </a:t>
            </a:r>
            <a:r>
              <a:rPr lang="vi-VN" dirty="0">
                <a:solidFill>
                  <a:schemeClr val="accent1"/>
                </a:solidFill>
                <a:latin typeface="+mn-lt"/>
              </a:rPr>
              <a:t>mô hình dữ liệu đa chiều</a:t>
            </a:r>
            <a:r>
              <a:rPr lang="vi-VN" dirty="0">
                <a:latin typeface="+mn-lt"/>
              </a:rPr>
              <a:t> với </a:t>
            </a:r>
            <a:r>
              <a:rPr lang="vi-VN" dirty="0">
                <a:solidFill>
                  <a:schemeClr val="accent1"/>
                </a:solidFill>
                <a:latin typeface="+mn-lt"/>
              </a:rPr>
              <a:t>các điểm phân kỳ </a:t>
            </a:r>
            <a:r>
              <a:rPr lang="vi-VN" dirty="0">
                <a:solidFill>
                  <a:schemeClr val="bg1"/>
                </a:solidFill>
                <a:latin typeface="+mn-lt"/>
              </a:rPr>
              <a:t>từ một </a:t>
            </a:r>
            <a:r>
              <a:rPr lang="vi-VN" dirty="0">
                <a:solidFill>
                  <a:schemeClr val="accent1"/>
                </a:solidFill>
                <a:latin typeface="+mn-lt"/>
              </a:rPr>
              <a:t>bảng trung tâm</a:t>
            </a:r>
          </a:p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dirty="0" err="1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</a:rPr>
              <a:t>Star</a:t>
            </a:r>
            <a:r>
              <a:rPr lang="vi-VN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</a:rPr>
              <a:t>Schema</a:t>
            </a:r>
            <a:r>
              <a:rPr lang="vi-VN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vi-VN" dirty="0">
                <a:effectLst/>
                <a:latin typeface="+mn-lt"/>
                <a:ea typeface="Calibri" panose="020F0502020204030204" pitchFamily="34" charset="0"/>
              </a:rPr>
              <a:t>rất </a:t>
            </a:r>
            <a:r>
              <a:rPr lang="vi-VN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</a:rPr>
              <a:t>thích hợp </a:t>
            </a:r>
            <a:r>
              <a:rPr lang="vi-VN" dirty="0">
                <a:effectLst/>
                <a:latin typeface="+mn-lt"/>
                <a:ea typeface="Calibri" panose="020F0502020204030204" pitchFamily="34" charset="0"/>
              </a:rPr>
              <a:t>cho việc </a:t>
            </a:r>
            <a:r>
              <a:rPr lang="vi-VN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</a:rPr>
              <a:t>thiết kế </a:t>
            </a:r>
            <a:r>
              <a:rPr lang="vi-VN" dirty="0">
                <a:effectLst/>
                <a:latin typeface="+mn-lt"/>
                <a:ea typeface="Calibri" panose="020F0502020204030204" pitchFamily="34" charset="0"/>
              </a:rPr>
              <a:t>cơ sở dữ liệu </a:t>
            </a:r>
            <a:r>
              <a:rPr lang="vi-VN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</a:rPr>
              <a:t>kho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950" name="Google Shape;3950;p73"/>
          <p:cNvSpPr txBox="1">
            <a:spLocks noGrp="1"/>
          </p:cNvSpPr>
          <p:nvPr>
            <p:ph type="title" idx="4"/>
          </p:nvPr>
        </p:nvSpPr>
        <p:spPr>
          <a:xfrm>
            <a:off x="6067025" y="1999621"/>
            <a:ext cx="233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Space Grotesk Medium"/>
                <a:ea typeface="Space Grotesk Medium"/>
                <a:cs typeface="Space Grotesk Medium"/>
                <a:sym typeface="Space Grotesk Medium"/>
              </a:rPr>
              <a:t>QUY TRÌNH ETL</a:t>
            </a:r>
            <a:endParaRPr b="1" dirty="0"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3951" name="Google Shape;3951;p73"/>
          <p:cNvSpPr txBox="1">
            <a:spLocks noGrp="1"/>
          </p:cNvSpPr>
          <p:nvPr>
            <p:ph type="subTitle" idx="5"/>
          </p:nvPr>
        </p:nvSpPr>
        <p:spPr>
          <a:xfrm>
            <a:off x="6067025" y="2412842"/>
            <a:ext cx="2872868" cy="2254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dirty="0">
                <a:latin typeface="+mn-lt"/>
              </a:rPr>
              <a:t>Là quá trình </a:t>
            </a:r>
            <a:r>
              <a:rPr lang="vi-VN" dirty="0">
                <a:solidFill>
                  <a:schemeClr val="accent1"/>
                </a:solidFill>
                <a:latin typeface="+mn-lt"/>
              </a:rPr>
              <a:t>kết hợp dữ liệu </a:t>
            </a:r>
            <a:r>
              <a:rPr lang="vi-VN" dirty="0">
                <a:latin typeface="+mn-lt"/>
              </a:rPr>
              <a:t>từ </a:t>
            </a:r>
            <a:r>
              <a:rPr lang="vi-VN" dirty="0">
                <a:solidFill>
                  <a:schemeClr val="accent1"/>
                </a:solidFill>
                <a:latin typeface="+mn-lt"/>
              </a:rPr>
              <a:t>nhiều nguồn </a:t>
            </a:r>
            <a:r>
              <a:rPr lang="vi-VN" dirty="0">
                <a:latin typeface="+mn-lt"/>
              </a:rPr>
              <a:t>thành </a:t>
            </a:r>
            <a:r>
              <a:rPr lang="vi-VN" dirty="0">
                <a:solidFill>
                  <a:schemeClr val="accent1"/>
                </a:solidFill>
                <a:latin typeface="+mn-lt"/>
              </a:rPr>
              <a:t>một kho lưu trữ lớn</a:t>
            </a:r>
            <a:r>
              <a:rPr lang="vi-VN" dirty="0">
                <a:latin typeface="+mn-lt"/>
              </a:rPr>
              <a:t> trung tâm</a:t>
            </a:r>
          </a:p>
          <a:p>
            <a:pPr marL="285750" lvl="0" indent="-285750" algn="l" rtl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dirty="0">
                <a:latin typeface="+mn-lt"/>
              </a:rPr>
              <a:t>Sử dụng để </a:t>
            </a:r>
            <a:r>
              <a:rPr lang="vi-VN" dirty="0">
                <a:solidFill>
                  <a:schemeClr val="accent1"/>
                </a:solidFill>
                <a:latin typeface="+mn-lt"/>
              </a:rPr>
              <a:t>làm sạch </a:t>
            </a:r>
            <a:r>
              <a:rPr lang="vi-VN" dirty="0">
                <a:latin typeface="+mn-lt"/>
              </a:rPr>
              <a:t>và </a:t>
            </a:r>
            <a:r>
              <a:rPr lang="vi-VN" dirty="0">
                <a:solidFill>
                  <a:schemeClr val="accent1"/>
                </a:solidFill>
                <a:latin typeface="+mn-lt"/>
              </a:rPr>
              <a:t>sắp xếp dữ liệu thô</a:t>
            </a:r>
            <a:r>
              <a:rPr lang="vi-VN" dirty="0">
                <a:latin typeface="+mn-lt"/>
              </a:rPr>
              <a:t>, chuẩn bị dữ liệu cho quá trình lưu trữ, </a:t>
            </a:r>
            <a:r>
              <a:rPr lang="vi-VN" dirty="0">
                <a:solidFill>
                  <a:schemeClr val="accent1"/>
                </a:solidFill>
                <a:latin typeface="+mn-lt"/>
              </a:rPr>
              <a:t>phân tích và máy học </a:t>
            </a:r>
            <a:r>
              <a:rPr lang="vi-VN" dirty="0">
                <a:latin typeface="+mn-lt"/>
              </a:rPr>
              <a:t>(ML).</a:t>
            </a:r>
            <a:endParaRPr dirty="0">
              <a:latin typeface="+mn-lt"/>
            </a:endParaRPr>
          </a:p>
        </p:txBody>
      </p:sp>
      <p:sp>
        <p:nvSpPr>
          <p:cNvPr id="3952" name="Google Shape;3952;p73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CƠ SỞ </a:t>
            </a:r>
            <a:r>
              <a:rPr lang="vi-VN" b="1" dirty="0"/>
              <a:t>LÝ THUYẾT</a:t>
            </a:r>
            <a:endParaRPr b="1" dirty="0"/>
          </a:p>
        </p:txBody>
      </p:sp>
      <p:grpSp>
        <p:nvGrpSpPr>
          <p:cNvPr id="3953" name="Google Shape;3953;p73"/>
          <p:cNvGrpSpPr/>
          <p:nvPr/>
        </p:nvGrpSpPr>
        <p:grpSpPr>
          <a:xfrm>
            <a:off x="7053850" y="1543050"/>
            <a:ext cx="362743" cy="363026"/>
            <a:chOff x="4206763" y="2450951"/>
            <a:chExt cx="322151" cy="322374"/>
          </a:xfrm>
        </p:grpSpPr>
        <p:sp>
          <p:nvSpPr>
            <p:cNvPr id="3954" name="Google Shape;3954;p73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73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6" name="Google Shape;3956;p73"/>
          <p:cNvGrpSpPr/>
          <p:nvPr/>
        </p:nvGrpSpPr>
        <p:grpSpPr>
          <a:xfrm>
            <a:off x="4229112" y="1551006"/>
            <a:ext cx="362733" cy="347128"/>
            <a:chOff x="5621097" y="1500761"/>
            <a:chExt cx="371424" cy="355446"/>
          </a:xfrm>
        </p:grpSpPr>
        <p:sp>
          <p:nvSpPr>
            <p:cNvPr id="3957" name="Google Shape;3957;p73"/>
            <p:cNvSpPr/>
            <p:nvPr/>
          </p:nvSpPr>
          <p:spPr>
            <a:xfrm>
              <a:off x="5621097" y="1539721"/>
              <a:ext cx="324061" cy="316486"/>
            </a:xfrm>
            <a:custGeom>
              <a:avLst/>
              <a:gdLst/>
              <a:ahLst/>
              <a:cxnLst/>
              <a:rect l="l" t="t" r="r" b="b"/>
              <a:pathLst>
                <a:path w="10181" h="9943" extrusionOk="0">
                  <a:moveTo>
                    <a:pt x="8811" y="0"/>
                  </a:moveTo>
                  <a:cubicBezTo>
                    <a:pt x="8454" y="0"/>
                    <a:pt x="8109" y="143"/>
                    <a:pt x="7847" y="393"/>
                  </a:cubicBezTo>
                  <a:lnTo>
                    <a:pt x="6906" y="1334"/>
                  </a:lnTo>
                  <a:cubicBezTo>
                    <a:pt x="6835" y="1405"/>
                    <a:pt x="6835" y="1512"/>
                    <a:pt x="6906" y="1584"/>
                  </a:cubicBezTo>
                  <a:cubicBezTo>
                    <a:pt x="6942" y="1620"/>
                    <a:pt x="6986" y="1637"/>
                    <a:pt x="7031" y="1637"/>
                  </a:cubicBezTo>
                  <a:cubicBezTo>
                    <a:pt x="7076" y="1637"/>
                    <a:pt x="7120" y="1620"/>
                    <a:pt x="7156" y="1584"/>
                  </a:cubicBezTo>
                  <a:lnTo>
                    <a:pt x="8097" y="643"/>
                  </a:lnTo>
                  <a:cubicBezTo>
                    <a:pt x="8287" y="453"/>
                    <a:pt x="8549" y="346"/>
                    <a:pt x="8811" y="346"/>
                  </a:cubicBezTo>
                  <a:cubicBezTo>
                    <a:pt x="9085" y="346"/>
                    <a:pt x="9335" y="453"/>
                    <a:pt x="9525" y="643"/>
                  </a:cubicBezTo>
                  <a:cubicBezTo>
                    <a:pt x="9716" y="846"/>
                    <a:pt x="9823" y="1096"/>
                    <a:pt x="9823" y="1358"/>
                  </a:cubicBezTo>
                  <a:cubicBezTo>
                    <a:pt x="9823" y="1631"/>
                    <a:pt x="9716" y="1882"/>
                    <a:pt x="9525" y="2084"/>
                  </a:cubicBezTo>
                  <a:lnTo>
                    <a:pt x="8228" y="3370"/>
                  </a:lnTo>
                  <a:cubicBezTo>
                    <a:pt x="8097" y="3060"/>
                    <a:pt x="7906" y="2763"/>
                    <a:pt x="7668" y="2524"/>
                  </a:cubicBezTo>
                  <a:cubicBezTo>
                    <a:pt x="7162" y="2018"/>
                    <a:pt x="6498" y="1765"/>
                    <a:pt x="5834" y="1765"/>
                  </a:cubicBezTo>
                  <a:cubicBezTo>
                    <a:pt x="5171" y="1765"/>
                    <a:pt x="4507" y="2018"/>
                    <a:pt x="4001" y="2524"/>
                  </a:cubicBezTo>
                  <a:lnTo>
                    <a:pt x="1012" y="5513"/>
                  </a:lnTo>
                  <a:cubicBezTo>
                    <a:pt x="0" y="6525"/>
                    <a:pt x="0" y="8168"/>
                    <a:pt x="1012" y="9180"/>
                  </a:cubicBezTo>
                  <a:cubicBezTo>
                    <a:pt x="1524" y="9680"/>
                    <a:pt x="2191" y="9942"/>
                    <a:pt x="2846" y="9942"/>
                  </a:cubicBezTo>
                  <a:cubicBezTo>
                    <a:pt x="3501" y="9942"/>
                    <a:pt x="4168" y="9680"/>
                    <a:pt x="4680" y="9180"/>
                  </a:cubicBezTo>
                  <a:lnTo>
                    <a:pt x="6263" y="7585"/>
                  </a:lnTo>
                  <a:cubicBezTo>
                    <a:pt x="6346" y="7513"/>
                    <a:pt x="6346" y="7406"/>
                    <a:pt x="6263" y="7335"/>
                  </a:cubicBezTo>
                  <a:cubicBezTo>
                    <a:pt x="6239" y="7305"/>
                    <a:pt x="6201" y="7290"/>
                    <a:pt x="6159" y="7290"/>
                  </a:cubicBezTo>
                  <a:cubicBezTo>
                    <a:pt x="6117" y="7290"/>
                    <a:pt x="6073" y="7305"/>
                    <a:pt x="6037" y="7335"/>
                  </a:cubicBezTo>
                  <a:lnTo>
                    <a:pt x="4441" y="8930"/>
                  </a:lnTo>
                  <a:cubicBezTo>
                    <a:pt x="4025" y="9347"/>
                    <a:pt x="3453" y="9573"/>
                    <a:pt x="2858" y="9573"/>
                  </a:cubicBezTo>
                  <a:cubicBezTo>
                    <a:pt x="2263" y="9573"/>
                    <a:pt x="1703" y="9335"/>
                    <a:pt x="1286" y="8930"/>
                  </a:cubicBezTo>
                  <a:cubicBezTo>
                    <a:pt x="405" y="8049"/>
                    <a:pt x="405" y="6632"/>
                    <a:pt x="1286" y="5775"/>
                  </a:cubicBezTo>
                  <a:lnTo>
                    <a:pt x="4275" y="2774"/>
                  </a:lnTo>
                  <a:cubicBezTo>
                    <a:pt x="4691" y="2358"/>
                    <a:pt x="5251" y="2120"/>
                    <a:pt x="5846" y="2120"/>
                  </a:cubicBezTo>
                  <a:cubicBezTo>
                    <a:pt x="6442" y="2120"/>
                    <a:pt x="7013" y="2358"/>
                    <a:pt x="7430" y="2774"/>
                  </a:cubicBezTo>
                  <a:cubicBezTo>
                    <a:pt x="7680" y="3025"/>
                    <a:pt x="7859" y="3322"/>
                    <a:pt x="7966" y="3656"/>
                  </a:cubicBezTo>
                  <a:lnTo>
                    <a:pt x="6549" y="5072"/>
                  </a:lnTo>
                  <a:cubicBezTo>
                    <a:pt x="6358" y="5263"/>
                    <a:pt x="6108" y="5370"/>
                    <a:pt x="5834" y="5370"/>
                  </a:cubicBezTo>
                  <a:cubicBezTo>
                    <a:pt x="5573" y="5370"/>
                    <a:pt x="5311" y="5263"/>
                    <a:pt x="5120" y="5072"/>
                  </a:cubicBezTo>
                  <a:cubicBezTo>
                    <a:pt x="5037" y="4977"/>
                    <a:pt x="4953" y="4858"/>
                    <a:pt x="4894" y="4739"/>
                  </a:cubicBezTo>
                  <a:cubicBezTo>
                    <a:pt x="4874" y="4670"/>
                    <a:pt x="4798" y="4626"/>
                    <a:pt x="4711" y="4626"/>
                  </a:cubicBezTo>
                  <a:cubicBezTo>
                    <a:pt x="4693" y="4626"/>
                    <a:pt x="4674" y="4628"/>
                    <a:pt x="4656" y="4632"/>
                  </a:cubicBezTo>
                  <a:cubicBezTo>
                    <a:pt x="4572" y="4668"/>
                    <a:pt x="4525" y="4775"/>
                    <a:pt x="4560" y="4882"/>
                  </a:cubicBezTo>
                  <a:cubicBezTo>
                    <a:pt x="4632" y="5037"/>
                    <a:pt x="4715" y="5203"/>
                    <a:pt x="4858" y="5322"/>
                  </a:cubicBezTo>
                  <a:cubicBezTo>
                    <a:pt x="5108" y="5572"/>
                    <a:pt x="5453" y="5727"/>
                    <a:pt x="5823" y="5727"/>
                  </a:cubicBezTo>
                  <a:cubicBezTo>
                    <a:pt x="6192" y="5727"/>
                    <a:pt x="6525" y="5572"/>
                    <a:pt x="6787" y="5322"/>
                  </a:cubicBezTo>
                  <a:lnTo>
                    <a:pt x="9775" y="2334"/>
                  </a:lnTo>
                  <a:cubicBezTo>
                    <a:pt x="10037" y="2084"/>
                    <a:pt x="10180" y="1739"/>
                    <a:pt x="10180" y="1358"/>
                  </a:cubicBezTo>
                  <a:cubicBezTo>
                    <a:pt x="10180" y="989"/>
                    <a:pt x="10037" y="667"/>
                    <a:pt x="9775" y="393"/>
                  </a:cubicBezTo>
                  <a:cubicBezTo>
                    <a:pt x="9525" y="131"/>
                    <a:pt x="9180" y="0"/>
                    <a:pt x="8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73"/>
            <p:cNvSpPr/>
            <p:nvPr/>
          </p:nvSpPr>
          <p:spPr>
            <a:xfrm>
              <a:off x="5669606" y="1500761"/>
              <a:ext cx="322915" cy="316390"/>
            </a:xfrm>
            <a:custGeom>
              <a:avLst/>
              <a:gdLst/>
              <a:ahLst/>
              <a:cxnLst/>
              <a:rect l="l" t="t" r="r" b="b"/>
              <a:pathLst>
                <a:path w="10145" h="9940" extrusionOk="0">
                  <a:moveTo>
                    <a:pt x="7323" y="1"/>
                  </a:moveTo>
                  <a:cubicBezTo>
                    <a:pt x="6659" y="1"/>
                    <a:pt x="5995" y="254"/>
                    <a:pt x="5489" y="760"/>
                  </a:cubicBezTo>
                  <a:lnTo>
                    <a:pt x="3894" y="2355"/>
                  </a:lnTo>
                  <a:cubicBezTo>
                    <a:pt x="3822" y="2427"/>
                    <a:pt x="3822" y="2534"/>
                    <a:pt x="3894" y="2605"/>
                  </a:cubicBezTo>
                  <a:cubicBezTo>
                    <a:pt x="3935" y="2641"/>
                    <a:pt x="3980" y="2659"/>
                    <a:pt x="4025" y="2659"/>
                  </a:cubicBezTo>
                  <a:cubicBezTo>
                    <a:pt x="4069" y="2659"/>
                    <a:pt x="4114" y="2641"/>
                    <a:pt x="4156" y="2605"/>
                  </a:cubicBezTo>
                  <a:lnTo>
                    <a:pt x="5739" y="1010"/>
                  </a:lnTo>
                  <a:cubicBezTo>
                    <a:pt x="6180" y="569"/>
                    <a:pt x="6754" y="349"/>
                    <a:pt x="7326" y="349"/>
                  </a:cubicBezTo>
                  <a:cubicBezTo>
                    <a:pt x="7897" y="349"/>
                    <a:pt x="8466" y="569"/>
                    <a:pt x="8894" y="1010"/>
                  </a:cubicBezTo>
                  <a:cubicBezTo>
                    <a:pt x="9775" y="1891"/>
                    <a:pt x="9775" y="3308"/>
                    <a:pt x="8894" y="4165"/>
                  </a:cubicBezTo>
                  <a:lnTo>
                    <a:pt x="5906" y="7154"/>
                  </a:lnTo>
                  <a:cubicBezTo>
                    <a:pt x="5489" y="7570"/>
                    <a:pt x="4930" y="7808"/>
                    <a:pt x="4334" y="7808"/>
                  </a:cubicBezTo>
                  <a:cubicBezTo>
                    <a:pt x="3739" y="7808"/>
                    <a:pt x="3167" y="7570"/>
                    <a:pt x="2751" y="7154"/>
                  </a:cubicBezTo>
                  <a:cubicBezTo>
                    <a:pt x="2501" y="6904"/>
                    <a:pt x="2322" y="6606"/>
                    <a:pt x="2215" y="6284"/>
                  </a:cubicBezTo>
                  <a:lnTo>
                    <a:pt x="3632" y="4868"/>
                  </a:lnTo>
                  <a:cubicBezTo>
                    <a:pt x="3822" y="4677"/>
                    <a:pt x="4072" y="4570"/>
                    <a:pt x="4346" y="4570"/>
                  </a:cubicBezTo>
                  <a:cubicBezTo>
                    <a:pt x="4608" y="4570"/>
                    <a:pt x="4870" y="4677"/>
                    <a:pt x="5061" y="4868"/>
                  </a:cubicBezTo>
                  <a:cubicBezTo>
                    <a:pt x="5144" y="4951"/>
                    <a:pt x="5227" y="5070"/>
                    <a:pt x="5287" y="5189"/>
                  </a:cubicBezTo>
                  <a:cubicBezTo>
                    <a:pt x="5305" y="5263"/>
                    <a:pt x="5374" y="5308"/>
                    <a:pt x="5453" y="5308"/>
                  </a:cubicBezTo>
                  <a:cubicBezTo>
                    <a:pt x="5477" y="5308"/>
                    <a:pt x="5501" y="5304"/>
                    <a:pt x="5525" y="5296"/>
                  </a:cubicBezTo>
                  <a:cubicBezTo>
                    <a:pt x="5608" y="5272"/>
                    <a:pt x="5656" y="5165"/>
                    <a:pt x="5620" y="5058"/>
                  </a:cubicBezTo>
                  <a:cubicBezTo>
                    <a:pt x="5549" y="4891"/>
                    <a:pt x="5465" y="4737"/>
                    <a:pt x="5322" y="4618"/>
                  </a:cubicBezTo>
                  <a:cubicBezTo>
                    <a:pt x="5072" y="4356"/>
                    <a:pt x="4727" y="4213"/>
                    <a:pt x="4358" y="4213"/>
                  </a:cubicBezTo>
                  <a:cubicBezTo>
                    <a:pt x="3989" y="4213"/>
                    <a:pt x="3656" y="4356"/>
                    <a:pt x="3394" y="4618"/>
                  </a:cubicBezTo>
                  <a:lnTo>
                    <a:pt x="1929" y="6070"/>
                  </a:lnTo>
                  <a:cubicBezTo>
                    <a:pt x="1905" y="6082"/>
                    <a:pt x="1893" y="6106"/>
                    <a:pt x="1870" y="6130"/>
                  </a:cubicBezTo>
                  <a:lnTo>
                    <a:pt x="405" y="7606"/>
                  </a:lnTo>
                  <a:cubicBezTo>
                    <a:pt x="143" y="7856"/>
                    <a:pt x="0" y="8201"/>
                    <a:pt x="0" y="8570"/>
                  </a:cubicBezTo>
                  <a:cubicBezTo>
                    <a:pt x="0" y="8928"/>
                    <a:pt x="143" y="9273"/>
                    <a:pt x="405" y="9535"/>
                  </a:cubicBezTo>
                  <a:cubicBezTo>
                    <a:pt x="655" y="9785"/>
                    <a:pt x="1001" y="9940"/>
                    <a:pt x="1370" y="9940"/>
                  </a:cubicBezTo>
                  <a:cubicBezTo>
                    <a:pt x="1739" y="9940"/>
                    <a:pt x="2072" y="9785"/>
                    <a:pt x="2334" y="9535"/>
                  </a:cubicBezTo>
                  <a:lnTo>
                    <a:pt x="3275" y="8594"/>
                  </a:lnTo>
                  <a:cubicBezTo>
                    <a:pt x="3346" y="8523"/>
                    <a:pt x="3346" y="8416"/>
                    <a:pt x="3275" y="8344"/>
                  </a:cubicBezTo>
                  <a:cubicBezTo>
                    <a:pt x="3239" y="8309"/>
                    <a:pt x="3194" y="8291"/>
                    <a:pt x="3150" y="8291"/>
                  </a:cubicBezTo>
                  <a:cubicBezTo>
                    <a:pt x="3105" y="8291"/>
                    <a:pt x="3060" y="8309"/>
                    <a:pt x="3025" y="8344"/>
                  </a:cubicBezTo>
                  <a:lnTo>
                    <a:pt x="2084" y="9285"/>
                  </a:lnTo>
                  <a:cubicBezTo>
                    <a:pt x="1893" y="9475"/>
                    <a:pt x="1632" y="9582"/>
                    <a:pt x="1370" y="9582"/>
                  </a:cubicBezTo>
                  <a:cubicBezTo>
                    <a:pt x="1096" y="9582"/>
                    <a:pt x="846" y="9475"/>
                    <a:pt x="655" y="9285"/>
                  </a:cubicBezTo>
                  <a:cubicBezTo>
                    <a:pt x="465" y="9094"/>
                    <a:pt x="358" y="8832"/>
                    <a:pt x="358" y="8570"/>
                  </a:cubicBezTo>
                  <a:cubicBezTo>
                    <a:pt x="358" y="8297"/>
                    <a:pt x="465" y="8047"/>
                    <a:pt x="655" y="7856"/>
                  </a:cubicBezTo>
                  <a:lnTo>
                    <a:pt x="1953" y="6558"/>
                  </a:lnTo>
                  <a:cubicBezTo>
                    <a:pt x="2084" y="6880"/>
                    <a:pt x="2274" y="7177"/>
                    <a:pt x="2513" y="7404"/>
                  </a:cubicBezTo>
                  <a:cubicBezTo>
                    <a:pt x="3001" y="7904"/>
                    <a:pt x="3656" y="8166"/>
                    <a:pt x="4346" y="8166"/>
                  </a:cubicBezTo>
                  <a:cubicBezTo>
                    <a:pt x="5049" y="8166"/>
                    <a:pt x="5680" y="7904"/>
                    <a:pt x="6180" y="7404"/>
                  </a:cubicBezTo>
                  <a:lnTo>
                    <a:pt x="9168" y="4415"/>
                  </a:lnTo>
                  <a:cubicBezTo>
                    <a:pt x="10145" y="3403"/>
                    <a:pt x="10145" y="1772"/>
                    <a:pt x="9156" y="760"/>
                  </a:cubicBezTo>
                  <a:cubicBezTo>
                    <a:pt x="8650" y="254"/>
                    <a:pt x="7987" y="1"/>
                    <a:pt x="7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9" name="Google Shape;3959;p73"/>
          <p:cNvGrpSpPr/>
          <p:nvPr/>
        </p:nvGrpSpPr>
        <p:grpSpPr>
          <a:xfrm flipH="1">
            <a:off x="1616637" y="1526569"/>
            <a:ext cx="362741" cy="347024"/>
            <a:chOff x="3950316" y="3820307"/>
            <a:chExt cx="369805" cy="353782"/>
          </a:xfrm>
        </p:grpSpPr>
        <p:sp>
          <p:nvSpPr>
            <p:cNvPr id="3960" name="Google Shape;3960;p73"/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73"/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73"/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73"/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" grpId="0" animBg="1"/>
      <p:bldP spid="3944" grpId="0" animBg="1"/>
      <p:bldP spid="3945" grpId="0" animBg="1"/>
      <p:bldP spid="3946" grpId="0"/>
      <p:bldP spid="3947" grpId="0" build="p"/>
      <p:bldP spid="3948" grpId="0"/>
      <p:bldP spid="3949" grpId="0" build="p"/>
      <p:bldP spid="3950" grpId="0"/>
      <p:bldP spid="3951" grpId="0" build="p"/>
      <p:bldP spid="39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2" name="Google Shape;4422;p90"/>
          <p:cNvGrpSpPr/>
          <p:nvPr/>
        </p:nvGrpSpPr>
        <p:grpSpPr>
          <a:xfrm>
            <a:off x="713230" y="1676858"/>
            <a:ext cx="2523152" cy="3466651"/>
            <a:chOff x="713230" y="1676858"/>
            <a:chExt cx="2523152" cy="3466651"/>
          </a:xfrm>
        </p:grpSpPr>
        <p:grpSp>
          <p:nvGrpSpPr>
            <p:cNvPr id="4423" name="Google Shape;4423;p90"/>
            <p:cNvGrpSpPr/>
            <p:nvPr/>
          </p:nvGrpSpPr>
          <p:grpSpPr>
            <a:xfrm>
              <a:off x="713230" y="1676858"/>
              <a:ext cx="2523152" cy="3466651"/>
              <a:chOff x="5084200" y="3800700"/>
              <a:chExt cx="417250" cy="573275"/>
            </a:xfrm>
          </p:grpSpPr>
          <p:sp>
            <p:nvSpPr>
              <p:cNvPr id="4424" name="Google Shape;4424;p90"/>
              <p:cNvSpPr/>
              <p:nvPr/>
            </p:nvSpPr>
            <p:spPr>
              <a:xfrm>
                <a:off x="5394000" y="4148525"/>
                <a:ext cx="76550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2140" extrusionOk="0">
                    <a:moveTo>
                      <a:pt x="2914" y="1"/>
                    </a:moveTo>
                    <a:cubicBezTo>
                      <a:pt x="2896" y="1"/>
                      <a:pt x="2877" y="19"/>
                      <a:pt x="2877" y="56"/>
                    </a:cubicBezTo>
                    <a:lnTo>
                      <a:pt x="2988" y="1826"/>
                    </a:lnTo>
                    <a:cubicBezTo>
                      <a:pt x="2988" y="1882"/>
                      <a:pt x="2970" y="1937"/>
                      <a:pt x="2914" y="1992"/>
                    </a:cubicBezTo>
                    <a:cubicBezTo>
                      <a:pt x="2877" y="2029"/>
                      <a:pt x="2804" y="2047"/>
                      <a:pt x="2748" y="2047"/>
                    </a:cubicBezTo>
                    <a:lnTo>
                      <a:pt x="56" y="1845"/>
                    </a:lnTo>
                    <a:cubicBezTo>
                      <a:pt x="51" y="1840"/>
                      <a:pt x="45" y="1837"/>
                      <a:pt x="38" y="1837"/>
                    </a:cubicBezTo>
                    <a:cubicBezTo>
                      <a:pt x="20" y="1837"/>
                      <a:pt x="1" y="1855"/>
                      <a:pt x="1" y="1882"/>
                    </a:cubicBezTo>
                    <a:cubicBezTo>
                      <a:pt x="1" y="1900"/>
                      <a:pt x="19" y="1918"/>
                      <a:pt x="38" y="1918"/>
                    </a:cubicBezTo>
                    <a:lnTo>
                      <a:pt x="2730" y="2121"/>
                    </a:lnTo>
                    <a:cubicBezTo>
                      <a:pt x="2748" y="2140"/>
                      <a:pt x="2748" y="2140"/>
                      <a:pt x="2767" y="2140"/>
                    </a:cubicBezTo>
                    <a:cubicBezTo>
                      <a:pt x="2840" y="2140"/>
                      <a:pt x="2914" y="2103"/>
                      <a:pt x="2970" y="2047"/>
                    </a:cubicBezTo>
                    <a:cubicBezTo>
                      <a:pt x="3043" y="1992"/>
                      <a:pt x="3062" y="1900"/>
                      <a:pt x="3062" y="1808"/>
                    </a:cubicBezTo>
                    <a:lnTo>
                      <a:pt x="2970" y="37"/>
                    </a:lnTo>
                    <a:cubicBezTo>
                      <a:pt x="2951" y="19"/>
                      <a:pt x="2951" y="1"/>
                      <a:pt x="2914" y="1"/>
                    </a:cubicBez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90"/>
              <p:cNvSpPr/>
              <p:nvPr/>
            </p:nvSpPr>
            <p:spPr>
              <a:xfrm>
                <a:off x="5241400" y="3962275"/>
                <a:ext cx="104225" cy="11850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740" extrusionOk="0">
                    <a:moveTo>
                      <a:pt x="775" y="1"/>
                    </a:moveTo>
                    <a:lnTo>
                      <a:pt x="1" y="3486"/>
                    </a:lnTo>
                    <a:cubicBezTo>
                      <a:pt x="1" y="3486"/>
                      <a:pt x="1034" y="4740"/>
                      <a:pt x="2251" y="4740"/>
                    </a:cubicBezTo>
                    <a:cubicBezTo>
                      <a:pt x="3468" y="4740"/>
                      <a:pt x="4168" y="4021"/>
                      <a:pt x="4168" y="4021"/>
                    </a:cubicBezTo>
                    <a:lnTo>
                      <a:pt x="3910" y="1"/>
                    </a:ln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90"/>
              <p:cNvSpPr/>
              <p:nvPr/>
            </p:nvSpPr>
            <p:spPr>
              <a:xfrm>
                <a:off x="5253400" y="3962275"/>
                <a:ext cx="88525" cy="53950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158" extrusionOk="0">
                    <a:moveTo>
                      <a:pt x="295" y="1"/>
                    </a:moveTo>
                    <a:lnTo>
                      <a:pt x="0" y="1310"/>
                    </a:lnTo>
                    <a:cubicBezTo>
                      <a:pt x="517" y="1605"/>
                      <a:pt x="1328" y="2029"/>
                      <a:pt x="1974" y="2140"/>
                    </a:cubicBezTo>
                    <a:cubicBezTo>
                      <a:pt x="2050" y="2152"/>
                      <a:pt x="2127" y="2158"/>
                      <a:pt x="2204" y="2158"/>
                    </a:cubicBezTo>
                    <a:cubicBezTo>
                      <a:pt x="2700" y="2158"/>
                      <a:pt x="3190" y="1918"/>
                      <a:pt x="3541" y="1679"/>
                    </a:cubicBezTo>
                    <a:lnTo>
                      <a:pt x="3430" y="1"/>
                    </a:lnTo>
                    <a:close/>
                  </a:path>
                </a:pathLst>
              </a:custGeom>
              <a:solidFill>
                <a:srgbClr val="FF9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90"/>
              <p:cNvSpPr/>
              <p:nvPr/>
            </p:nvSpPr>
            <p:spPr>
              <a:xfrm>
                <a:off x="5358050" y="3903625"/>
                <a:ext cx="31825" cy="53725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2149" extrusionOk="0">
                    <a:moveTo>
                      <a:pt x="743" y="0"/>
                    </a:moveTo>
                    <a:cubicBezTo>
                      <a:pt x="463" y="0"/>
                      <a:pt x="180" y="427"/>
                      <a:pt x="93" y="1001"/>
                    </a:cubicBezTo>
                    <a:cubicBezTo>
                      <a:pt x="0" y="1591"/>
                      <a:pt x="185" y="2107"/>
                      <a:pt x="480" y="2144"/>
                    </a:cubicBezTo>
                    <a:cubicBezTo>
                      <a:pt x="496" y="2147"/>
                      <a:pt x="513" y="2149"/>
                      <a:pt x="530" y="2149"/>
                    </a:cubicBezTo>
                    <a:cubicBezTo>
                      <a:pt x="810" y="2149"/>
                      <a:pt x="1094" y="1722"/>
                      <a:pt x="1181" y="1148"/>
                    </a:cubicBezTo>
                    <a:cubicBezTo>
                      <a:pt x="1273" y="558"/>
                      <a:pt x="1107" y="42"/>
                      <a:pt x="793" y="5"/>
                    </a:cubicBezTo>
                    <a:cubicBezTo>
                      <a:pt x="777" y="2"/>
                      <a:pt x="760" y="0"/>
                      <a:pt x="743" y="0"/>
                    </a:cubicBezTo>
                    <a:close/>
                  </a:path>
                </a:pathLst>
              </a:custGeom>
              <a:solidFill>
                <a:srgbClr val="001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90"/>
              <p:cNvSpPr/>
              <p:nvPr/>
            </p:nvSpPr>
            <p:spPr>
              <a:xfrm>
                <a:off x="5369575" y="3919275"/>
                <a:ext cx="120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297" extrusionOk="0">
                    <a:moveTo>
                      <a:pt x="211" y="1"/>
                    </a:moveTo>
                    <a:cubicBezTo>
                      <a:pt x="171" y="1"/>
                      <a:pt x="141" y="31"/>
                      <a:pt x="111" y="61"/>
                    </a:cubicBezTo>
                    <a:cubicBezTo>
                      <a:pt x="56" y="135"/>
                      <a:pt x="0" y="209"/>
                      <a:pt x="0" y="301"/>
                    </a:cubicBezTo>
                    <a:cubicBezTo>
                      <a:pt x="19" y="448"/>
                      <a:pt x="129" y="522"/>
                      <a:pt x="203" y="541"/>
                    </a:cubicBezTo>
                    <a:cubicBezTo>
                      <a:pt x="277" y="559"/>
                      <a:pt x="19" y="1260"/>
                      <a:pt x="148" y="1297"/>
                    </a:cubicBezTo>
                    <a:cubicBezTo>
                      <a:pt x="149" y="1297"/>
                      <a:pt x="150" y="1297"/>
                      <a:pt x="151" y="1297"/>
                    </a:cubicBezTo>
                    <a:cubicBezTo>
                      <a:pt x="281" y="1297"/>
                      <a:pt x="480" y="282"/>
                      <a:pt x="480" y="209"/>
                    </a:cubicBezTo>
                    <a:cubicBezTo>
                      <a:pt x="461" y="153"/>
                      <a:pt x="406" y="6"/>
                      <a:pt x="240" y="6"/>
                    </a:cubicBezTo>
                    <a:cubicBezTo>
                      <a:pt x="230" y="2"/>
                      <a:pt x="220" y="1"/>
                      <a:pt x="2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90"/>
              <p:cNvSpPr/>
              <p:nvPr/>
            </p:nvSpPr>
            <p:spPr>
              <a:xfrm>
                <a:off x="5218000" y="3826275"/>
                <a:ext cx="164500" cy="176425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7057" extrusionOk="0">
                    <a:moveTo>
                      <a:pt x="3205" y="1"/>
                    </a:moveTo>
                    <a:cubicBezTo>
                      <a:pt x="1066" y="1"/>
                      <a:pt x="919" y="2140"/>
                      <a:pt x="919" y="2140"/>
                    </a:cubicBezTo>
                    <a:cubicBezTo>
                      <a:pt x="866" y="2131"/>
                      <a:pt x="815" y="2126"/>
                      <a:pt x="765" y="2126"/>
                    </a:cubicBezTo>
                    <a:cubicBezTo>
                      <a:pt x="324" y="2126"/>
                      <a:pt x="0" y="2501"/>
                      <a:pt x="33" y="3412"/>
                    </a:cubicBezTo>
                    <a:cubicBezTo>
                      <a:pt x="52" y="4445"/>
                      <a:pt x="531" y="4021"/>
                      <a:pt x="900" y="4943"/>
                    </a:cubicBezTo>
                    <a:cubicBezTo>
                      <a:pt x="1269" y="5883"/>
                      <a:pt x="2560" y="6916"/>
                      <a:pt x="3445" y="7045"/>
                    </a:cubicBezTo>
                    <a:cubicBezTo>
                      <a:pt x="3495" y="7053"/>
                      <a:pt x="3547" y="7056"/>
                      <a:pt x="3602" y="7056"/>
                    </a:cubicBezTo>
                    <a:cubicBezTo>
                      <a:pt x="4487" y="7056"/>
                      <a:pt x="5881" y="6092"/>
                      <a:pt x="6211" y="4980"/>
                    </a:cubicBezTo>
                    <a:cubicBezTo>
                      <a:pt x="6580" y="3781"/>
                      <a:pt x="6211" y="1531"/>
                      <a:pt x="6211" y="1531"/>
                    </a:cubicBezTo>
                    <a:cubicBezTo>
                      <a:pt x="6137" y="997"/>
                      <a:pt x="5344" y="1"/>
                      <a:pt x="3205" y="1"/>
                    </a:cubicBez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90"/>
              <p:cNvSpPr/>
              <p:nvPr/>
            </p:nvSpPr>
            <p:spPr>
              <a:xfrm>
                <a:off x="5345600" y="3917475"/>
                <a:ext cx="1432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07" extrusionOk="0">
                    <a:moveTo>
                      <a:pt x="282" y="1"/>
                    </a:moveTo>
                    <a:cubicBezTo>
                      <a:pt x="134" y="1"/>
                      <a:pt x="0" y="96"/>
                      <a:pt x="0" y="96"/>
                    </a:cubicBezTo>
                    <a:lnTo>
                      <a:pt x="572" y="207"/>
                    </a:lnTo>
                    <a:cubicBezTo>
                      <a:pt x="496" y="47"/>
                      <a:pt x="386" y="1"/>
                      <a:pt x="282" y="1"/>
                    </a:cubicBezTo>
                    <a:close/>
                  </a:path>
                </a:pathLst>
              </a:custGeom>
              <a:solidFill>
                <a:srgbClr val="001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90"/>
              <p:cNvSpPr/>
              <p:nvPr/>
            </p:nvSpPr>
            <p:spPr>
              <a:xfrm>
                <a:off x="5283375" y="3915575"/>
                <a:ext cx="1477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91" extrusionOk="0">
                    <a:moveTo>
                      <a:pt x="336" y="0"/>
                    </a:moveTo>
                    <a:cubicBezTo>
                      <a:pt x="317" y="0"/>
                      <a:pt x="297" y="2"/>
                      <a:pt x="277" y="6"/>
                    </a:cubicBezTo>
                    <a:cubicBezTo>
                      <a:pt x="74" y="25"/>
                      <a:pt x="0" y="191"/>
                      <a:pt x="0" y="191"/>
                    </a:cubicBezTo>
                    <a:lnTo>
                      <a:pt x="590" y="117"/>
                    </a:lnTo>
                    <a:cubicBezTo>
                      <a:pt x="590" y="117"/>
                      <a:pt x="488" y="0"/>
                      <a:pt x="336" y="0"/>
                    </a:cubicBezTo>
                    <a:close/>
                  </a:path>
                </a:pathLst>
              </a:custGeom>
              <a:solidFill>
                <a:srgbClr val="001B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90"/>
              <p:cNvSpPr/>
              <p:nvPr/>
            </p:nvSpPr>
            <p:spPr>
              <a:xfrm>
                <a:off x="5205925" y="3800700"/>
                <a:ext cx="190600" cy="149150"/>
              </a:xfrm>
              <a:custGeom>
                <a:avLst/>
                <a:gdLst/>
                <a:ahLst/>
                <a:cxnLst/>
                <a:rect l="l" t="t" r="r" b="b"/>
                <a:pathLst>
                  <a:path w="7624" h="5966" extrusionOk="0">
                    <a:moveTo>
                      <a:pt x="3884" y="0"/>
                    </a:moveTo>
                    <a:cubicBezTo>
                      <a:pt x="2180" y="0"/>
                      <a:pt x="1383" y="1264"/>
                      <a:pt x="1383" y="1264"/>
                    </a:cubicBezTo>
                    <a:cubicBezTo>
                      <a:pt x="572" y="1264"/>
                      <a:pt x="0" y="3089"/>
                      <a:pt x="148" y="4546"/>
                    </a:cubicBezTo>
                    <a:cubicBezTo>
                      <a:pt x="306" y="5933"/>
                      <a:pt x="1282" y="5966"/>
                      <a:pt x="1376" y="5966"/>
                    </a:cubicBezTo>
                    <a:cubicBezTo>
                      <a:pt x="1381" y="5966"/>
                      <a:pt x="1383" y="5966"/>
                      <a:pt x="1383" y="5966"/>
                    </a:cubicBezTo>
                    <a:cubicBezTo>
                      <a:pt x="1254" y="5616"/>
                      <a:pt x="1143" y="5505"/>
                      <a:pt x="1143" y="5505"/>
                    </a:cubicBezTo>
                    <a:cubicBezTo>
                      <a:pt x="775" y="5210"/>
                      <a:pt x="258" y="3642"/>
                      <a:pt x="959" y="3513"/>
                    </a:cubicBezTo>
                    <a:cubicBezTo>
                      <a:pt x="991" y="3508"/>
                      <a:pt x="1021" y="3505"/>
                      <a:pt x="1050" y="3505"/>
                    </a:cubicBezTo>
                    <a:cubicBezTo>
                      <a:pt x="1675" y="3505"/>
                      <a:pt x="1641" y="4786"/>
                      <a:pt x="1641" y="4786"/>
                    </a:cubicBezTo>
                    <a:lnTo>
                      <a:pt x="1936" y="4878"/>
                    </a:lnTo>
                    <a:cubicBezTo>
                      <a:pt x="2194" y="4306"/>
                      <a:pt x="2305" y="3034"/>
                      <a:pt x="2305" y="3034"/>
                    </a:cubicBezTo>
                    <a:cubicBezTo>
                      <a:pt x="2305" y="3034"/>
                      <a:pt x="2877" y="4159"/>
                      <a:pt x="3688" y="4177"/>
                    </a:cubicBezTo>
                    <a:cubicBezTo>
                      <a:pt x="3695" y="4177"/>
                      <a:pt x="3703" y="4177"/>
                      <a:pt x="3710" y="4177"/>
                    </a:cubicBezTo>
                    <a:cubicBezTo>
                      <a:pt x="4496" y="4177"/>
                      <a:pt x="4334" y="3182"/>
                      <a:pt x="4334" y="3181"/>
                    </a:cubicBezTo>
                    <a:lnTo>
                      <a:pt x="4334" y="3181"/>
                    </a:lnTo>
                    <a:cubicBezTo>
                      <a:pt x="4334" y="3182"/>
                      <a:pt x="4721" y="4233"/>
                      <a:pt x="5348" y="4288"/>
                    </a:cubicBezTo>
                    <a:cubicBezTo>
                      <a:pt x="5369" y="4290"/>
                      <a:pt x="5389" y="4291"/>
                      <a:pt x="5408" y="4291"/>
                    </a:cubicBezTo>
                    <a:cubicBezTo>
                      <a:pt x="5986" y="4291"/>
                      <a:pt x="5883" y="3256"/>
                      <a:pt x="5882" y="3255"/>
                    </a:cubicBezTo>
                    <a:lnTo>
                      <a:pt x="5882" y="3255"/>
                    </a:lnTo>
                    <a:cubicBezTo>
                      <a:pt x="5883" y="3256"/>
                      <a:pt x="6086" y="4362"/>
                      <a:pt x="6860" y="4435"/>
                    </a:cubicBezTo>
                    <a:cubicBezTo>
                      <a:pt x="6884" y="4438"/>
                      <a:pt x="6907" y="4440"/>
                      <a:pt x="6930" y="4440"/>
                    </a:cubicBezTo>
                    <a:cubicBezTo>
                      <a:pt x="7624" y="4440"/>
                      <a:pt x="7465" y="3089"/>
                      <a:pt x="7358" y="2499"/>
                    </a:cubicBezTo>
                    <a:cubicBezTo>
                      <a:pt x="7247" y="1872"/>
                      <a:pt x="6546" y="360"/>
                      <a:pt x="4463" y="47"/>
                    </a:cubicBezTo>
                    <a:cubicBezTo>
                      <a:pt x="4259" y="15"/>
                      <a:pt x="4066" y="0"/>
                      <a:pt x="3884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90"/>
              <p:cNvSpPr/>
              <p:nvPr/>
            </p:nvSpPr>
            <p:spPr>
              <a:xfrm>
                <a:off x="5313325" y="3936925"/>
                <a:ext cx="14325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163" extrusionOk="0">
                    <a:moveTo>
                      <a:pt x="277" y="1"/>
                    </a:moveTo>
                    <a:cubicBezTo>
                      <a:pt x="259" y="74"/>
                      <a:pt x="222" y="167"/>
                      <a:pt x="222" y="259"/>
                    </a:cubicBezTo>
                    <a:cubicBezTo>
                      <a:pt x="203" y="333"/>
                      <a:pt x="185" y="425"/>
                      <a:pt x="167" y="517"/>
                    </a:cubicBezTo>
                    <a:lnTo>
                      <a:pt x="167" y="554"/>
                    </a:lnTo>
                    <a:lnTo>
                      <a:pt x="203" y="572"/>
                    </a:lnTo>
                    <a:cubicBezTo>
                      <a:pt x="351" y="646"/>
                      <a:pt x="480" y="794"/>
                      <a:pt x="425" y="941"/>
                    </a:cubicBezTo>
                    <a:cubicBezTo>
                      <a:pt x="406" y="1015"/>
                      <a:pt x="351" y="1070"/>
                      <a:pt x="277" y="1070"/>
                    </a:cubicBezTo>
                    <a:cubicBezTo>
                      <a:pt x="231" y="1079"/>
                      <a:pt x="185" y="1084"/>
                      <a:pt x="139" y="1084"/>
                    </a:cubicBezTo>
                    <a:cubicBezTo>
                      <a:pt x="93" y="1084"/>
                      <a:pt x="47" y="1079"/>
                      <a:pt x="1" y="1070"/>
                    </a:cubicBezTo>
                    <a:lnTo>
                      <a:pt x="1" y="1070"/>
                    </a:lnTo>
                    <a:cubicBezTo>
                      <a:pt x="74" y="1125"/>
                      <a:pt x="167" y="1162"/>
                      <a:pt x="277" y="1162"/>
                    </a:cubicBezTo>
                    <a:cubicBezTo>
                      <a:pt x="369" y="1162"/>
                      <a:pt x="499" y="1089"/>
                      <a:pt x="535" y="978"/>
                    </a:cubicBezTo>
                    <a:cubicBezTo>
                      <a:pt x="572" y="867"/>
                      <a:pt x="572" y="738"/>
                      <a:pt x="499" y="646"/>
                    </a:cubicBezTo>
                    <a:cubicBezTo>
                      <a:pt x="451" y="566"/>
                      <a:pt x="375" y="514"/>
                      <a:pt x="296" y="477"/>
                    </a:cubicBezTo>
                    <a:lnTo>
                      <a:pt x="296" y="477"/>
                    </a:lnTo>
                    <a:cubicBezTo>
                      <a:pt x="296" y="412"/>
                      <a:pt x="296" y="335"/>
                      <a:pt x="296" y="259"/>
                    </a:cubicBezTo>
                    <a:cubicBezTo>
                      <a:pt x="296" y="167"/>
                      <a:pt x="277" y="93"/>
                      <a:pt x="277" y="1"/>
                    </a:cubicBezTo>
                    <a:close/>
                  </a:path>
                </a:pathLst>
              </a:custGeom>
              <a:solidFill>
                <a:srgbClr val="FF6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90"/>
              <p:cNvSpPr/>
              <p:nvPr/>
            </p:nvSpPr>
            <p:spPr>
              <a:xfrm>
                <a:off x="5288900" y="3969650"/>
                <a:ext cx="34600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829" extrusionOk="0">
                    <a:moveTo>
                      <a:pt x="56" y="1"/>
                    </a:moveTo>
                    <a:cubicBezTo>
                      <a:pt x="56" y="1"/>
                      <a:pt x="0" y="665"/>
                      <a:pt x="554" y="812"/>
                    </a:cubicBezTo>
                    <a:cubicBezTo>
                      <a:pt x="603" y="824"/>
                      <a:pt x="649" y="829"/>
                      <a:pt x="694" y="829"/>
                    </a:cubicBezTo>
                    <a:cubicBezTo>
                      <a:pt x="1154" y="829"/>
                      <a:pt x="1383" y="277"/>
                      <a:pt x="1383" y="277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90"/>
              <p:cNvSpPr/>
              <p:nvPr/>
            </p:nvSpPr>
            <p:spPr>
              <a:xfrm>
                <a:off x="5229875" y="3893975"/>
                <a:ext cx="12950" cy="3065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226" extrusionOk="0">
                    <a:moveTo>
                      <a:pt x="44" y="0"/>
                    </a:moveTo>
                    <a:cubicBezTo>
                      <a:pt x="30" y="0"/>
                      <a:pt x="15" y="1"/>
                      <a:pt x="1" y="4"/>
                    </a:cubicBezTo>
                    <a:cubicBezTo>
                      <a:pt x="112" y="22"/>
                      <a:pt x="185" y="96"/>
                      <a:pt x="241" y="188"/>
                    </a:cubicBezTo>
                    <a:cubicBezTo>
                      <a:pt x="296" y="262"/>
                      <a:pt x="314" y="372"/>
                      <a:pt x="333" y="483"/>
                    </a:cubicBezTo>
                    <a:cubicBezTo>
                      <a:pt x="386" y="679"/>
                      <a:pt x="388" y="892"/>
                      <a:pt x="372" y="1089"/>
                    </a:cubicBezTo>
                    <a:lnTo>
                      <a:pt x="372" y="1089"/>
                    </a:lnTo>
                    <a:cubicBezTo>
                      <a:pt x="359" y="1101"/>
                      <a:pt x="346" y="1110"/>
                      <a:pt x="333" y="1110"/>
                    </a:cubicBezTo>
                    <a:cubicBezTo>
                      <a:pt x="333" y="1110"/>
                      <a:pt x="333" y="1110"/>
                      <a:pt x="314" y="1092"/>
                    </a:cubicBezTo>
                    <a:cubicBezTo>
                      <a:pt x="278" y="1055"/>
                      <a:pt x="259" y="999"/>
                      <a:pt x="241" y="926"/>
                    </a:cubicBezTo>
                    <a:cubicBezTo>
                      <a:pt x="204" y="797"/>
                      <a:pt x="167" y="668"/>
                      <a:pt x="148" y="538"/>
                    </a:cubicBezTo>
                    <a:lnTo>
                      <a:pt x="148" y="538"/>
                    </a:lnTo>
                    <a:cubicBezTo>
                      <a:pt x="130" y="668"/>
                      <a:pt x="148" y="815"/>
                      <a:pt x="167" y="944"/>
                    </a:cubicBezTo>
                    <a:cubicBezTo>
                      <a:pt x="167" y="1018"/>
                      <a:pt x="185" y="1092"/>
                      <a:pt x="222" y="1165"/>
                    </a:cubicBezTo>
                    <a:cubicBezTo>
                      <a:pt x="237" y="1196"/>
                      <a:pt x="277" y="1226"/>
                      <a:pt x="331" y="1226"/>
                    </a:cubicBezTo>
                    <a:cubicBezTo>
                      <a:pt x="343" y="1226"/>
                      <a:pt x="356" y="1224"/>
                      <a:pt x="370" y="1221"/>
                    </a:cubicBezTo>
                    <a:cubicBezTo>
                      <a:pt x="425" y="1221"/>
                      <a:pt x="444" y="1184"/>
                      <a:pt x="480" y="1147"/>
                    </a:cubicBezTo>
                    <a:cubicBezTo>
                      <a:pt x="499" y="1147"/>
                      <a:pt x="499" y="1129"/>
                      <a:pt x="499" y="1129"/>
                    </a:cubicBezTo>
                    <a:cubicBezTo>
                      <a:pt x="517" y="889"/>
                      <a:pt x="499" y="668"/>
                      <a:pt x="444" y="446"/>
                    </a:cubicBezTo>
                    <a:cubicBezTo>
                      <a:pt x="425" y="336"/>
                      <a:pt x="370" y="225"/>
                      <a:pt x="296" y="133"/>
                    </a:cubicBezTo>
                    <a:cubicBezTo>
                      <a:pt x="232" y="52"/>
                      <a:pt x="140" y="0"/>
                      <a:pt x="44" y="0"/>
                    </a:cubicBezTo>
                    <a:close/>
                  </a:path>
                </a:pathLst>
              </a:custGeom>
              <a:solidFill>
                <a:srgbClr val="FF6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90"/>
              <p:cNvSpPr/>
              <p:nvPr/>
            </p:nvSpPr>
            <p:spPr>
              <a:xfrm>
                <a:off x="5227575" y="3912025"/>
                <a:ext cx="12025" cy="323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293" extrusionOk="0">
                    <a:moveTo>
                      <a:pt x="240" y="1"/>
                    </a:moveTo>
                    <a:cubicBezTo>
                      <a:pt x="75" y="1"/>
                      <a:pt x="19" y="167"/>
                      <a:pt x="1" y="222"/>
                    </a:cubicBezTo>
                    <a:cubicBezTo>
                      <a:pt x="1" y="276"/>
                      <a:pt x="197" y="1293"/>
                      <a:pt x="326" y="1293"/>
                    </a:cubicBezTo>
                    <a:cubicBezTo>
                      <a:pt x="328" y="1293"/>
                      <a:pt x="330" y="1292"/>
                      <a:pt x="333" y="1292"/>
                    </a:cubicBezTo>
                    <a:cubicBezTo>
                      <a:pt x="462" y="1273"/>
                      <a:pt x="204" y="572"/>
                      <a:pt x="277" y="554"/>
                    </a:cubicBezTo>
                    <a:cubicBezTo>
                      <a:pt x="351" y="536"/>
                      <a:pt x="462" y="462"/>
                      <a:pt x="480" y="314"/>
                    </a:cubicBezTo>
                    <a:cubicBezTo>
                      <a:pt x="480" y="222"/>
                      <a:pt x="425" y="130"/>
                      <a:pt x="388" y="75"/>
                    </a:cubicBezTo>
                    <a:cubicBezTo>
                      <a:pt x="351" y="38"/>
                      <a:pt x="296" y="1"/>
                      <a:pt x="2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90"/>
              <p:cNvSpPr/>
              <p:nvPr/>
            </p:nvSpPr>
            <p:spPr>
              <a:xfrm>
                <a:off x="5084200" y="4036975"/>
                <a:ext cx="417250" cy="337000"/>
              </a:xfrm>
              <a:custGeom>
                <a:avLst/>
                <a:gdLst/>
                <a:ahLst/>
                <a:cxnLst/>
                <a:rect l="l" t="t" r="r" b="b"/>
                <a:pathLst>
                  <a:path w="16690" h="13480" extrusionOk="0">
                    <a:moveTo>
                      <a:pt x="11065" y="0"/>
                    </a:moveTo>
                    <a:cubicBezTo>
                      <a:pt x="11065" y="0"/>
                      <a:pt x="11065" y="0"/>
                      <a:pt x="11065" y="19"/>
                    </a:cubicBezTo>
                    <a:cubicBezTo>
                      <a:pt x="11047" y="37"/>
                      <a:pt x="10825" y="332"/>
                      <a:pt x="10438" y="664"/>
                    </a:cubicBezTo>
                    <a:cubicBezTo>
                      <a:pt x="9959" y="1070"/>
                      <a:pt x="9258" y="1494"/>
                      <a:pt x="8354" y="1494"/>
                    </a:cubicBezTo>
                    <a:cubicBezTo>
                      <a:pt x="7856" y="1494"/>
                      <a:pt x="7414" y="1365"/>
                      <a:pt x="7027" y="1180"/>
                    </a:cubicBezTo>
                    <a:cubicBezTo>
                      <a:pt x="6178" y="775"/>
                      <a:pt x="5680" y="92"/>
                      <a:pt x="5644" y="55"/>
                    </a:cubicBezTo>
                    <a:cubicBezTo>
                      <a:pt x="388" y="941"/>
                      <a:pt x="1" y="9589"/>
                      <a:pt x="683" y="11009"/>
                    </a:cubicBezTo>
                    <a:cubicBezTo>
                      <a:pt x="911" y="11476"/>
                      <a:pt x="1304" y="11632"/>
                      <a:pt x="1727" y="11632"/>
                    </a:cubicBezTo>
                    <a:cubicBezTo>
                      <a:pt x="2574" y="11632"/>
                      <a:pt x="3541" y="11009"/>
                      <a:pt x="3541" y="11009"/>
                    </a:cubicBezTo>
                    <a:lnTo>
                      <a:pt x="3541" y="11009"/>
                    </a:lnTo>
                    <a:lnTo>
                      <a:pt x="3080" y="13480"/>
                    </a:lnTo>
                    <a:lnTo>
                      <a:pt x="13186" y="13480"/>
                    </a:lnTo>
                    <a:lnTo>
                      <a:pt x="12872" y="10419"/>
                    </a:lnTo>
                    <a:lnTo>
                      <a:pt x="12872" y="10419"/>
                    </a:lnTo>
                    <a:cubicBezTo>
                      <a:pt x="12872" y="10419"/>
                      <a:pt x="14229" y="11015"/>
                      <a:pt x="15344" y="11015"/>
                    </a:cubicBezTo>
                    <a:cubicBezTo>
                      <a:pt x="15406" y="11015"/>
                      <a:pt x="15467" y="11013"/>
                      <a:pt x="15528" y="11009"/>
                    </a:cubicBezTo>
                    <a:cubicBezTo>
                      <a:pt x="16689" y="10935"/>
                      <a:pt x="16413" y="6159"/>
                      <a:pt x="15343" y="3375"/>
                    </a:cubicBezTo>
                    <a:cubicBezTo>
                      <a:pt x="14255" y="590"/>
                      <a:pt x="11065" y="0"/>
                      <a:pt x="11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90"/>
              <p:cNvSpPr/>
              <p:nvPr/>
            </p:nvSpPr>
            <p:spPr>
              <a:xfrm>
                <a:off x="5225275" y="4027275"/>
                <a:ext cx="135550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2362" extrusionOk="0">
                    <a:moveTo>
                      <a:pt x="830" y="1"/>
                    </a:moveTo>
                    <a:lnTo>
                      <a:pt x="1" y="443"/>
                    </a:lnTo>
                    <a:cubicBezTo>
                      <a:pt x="1" y="443"/>
                      <a:pt x="757" y="2361"/>
                      <a:pt x="2711" y="2361"/>
                    </a:cubicBezTo>
                    <a:cubicBezTo>
                      <a:pt x="4666" y="2361"/>
                      <a:pt x="5422" y="388"/>
                      <a:pt x="5422" y="388"/>
                    </a:cubicBezTo>
                    <a:lnTo>
                      <a:pt x="4721" y="1"/>
                    </a:lnTo>
                    <a:cubicBezTo>
                      <a:pt x="4721" y="1"/>
                      <a:pt x="4223" y="1402"/>
                      <a:pt x="2748" y="1402"/>
                    </a:cubicBezTo>
                    <a:cubicBezTo>
                      <a:pt x="1273" y="1402"/>
                      <a:pt x="830" y="1"/>
                      <a:pt x="8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90"/>
              <p:cNvSpPr/>
              <p:nvPr/>
            </p:nvSpPr>
            <p:spPr>
              <a:xfrm>
                <a:off x="5264450" y="4123175"/>
                <a:ext cx="63650" cy="11020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4408" extrusionOk="0">
                    <a:moveTo>
                      <a:pt x="185" y="0"/>
                    </a:moveTo>
                    <a:cubicBezTo>
                      <a:pt x="130" y="0"/>
                      <a:pt x="75" y="74"/>
                      <a:pt x="75" y="148"/>
                    </a:cubicBezTo>
                    <a:lnTo>
                      <a:pt x="1" y="4242"/>
                    </a:lnTo>
                    <a:cubicBezTo>
                      <a:pt x="1" y="4334"/>
                      <a:pt x="56" y="4408"/>
                      <a:pt x="130" y="4408"/>
                    </a:cubicBezTo>
                    <a:lnTo>
                      <a:pt x="2140" y="4408"/>
                    </a:lnTo>
                    <a:cubicBezTo>
                      <a:pt x="2214" y="4408"/>
                      <a:pt x="2269" y="4352"/>
                      <a:pt x="2269" y="4260"/>
                    </a:cubicBezTo>
                    <a:lnTo>
                      <a:pt x="2546" y="166"/>
                    </a:lnTo>
                    <a:cubicBezTo>
                      <a:pt x="2546" y="74"/>
                      <a:pt x="2490" y="0"/>
                      <a:pt x="2417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90"/>
              <p:cNvSpPr/>
              <p:nvPr/>
            </p:nvSpPr>
            <p:spPr>
              <a:xfrm>
                <a:off x="5264450" y="4172225"/>
                <a:ext cx="89000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3221" extrusionOk="0">
                    <a:moveTo>
                      <a:pt x="1188" y="0"/>
                    </a:moveTo>
                    <a:cubicBezTo>
                      <a:pt x="1089" y="0"/>
                      <a:pt x="1022" y="53"/>
                      <a:pt x="978" y="141"/>
                    </a:cubicBezTo>
                    <a:cubicBezTo>
                      <a:pt x="923" y="251"/>
                      <a:pt x="923" y="399"/>
                      <a:pt x="1218" y="509"/>
                    </a:cubicBezTo>
                    <a:lnTo>
                      <a:pt x="1771" y="675"/>
                    </a:lnTo>
                    <a:cubicBezTo>
                      <a:pt x="1956" y="731"/>
                      <a:pt x="2103" y="860"/>
                      <a:pt x="2177" y="1044"/>
                    </a:cubicBezTo>
                    <a:lnTo>
                      <a:pt x="2324" y="1376"/>
                    </a:lnTo>
                    <a:lnTo>
                      <a:pt x="2324" y="1376"/>
                    </a:lnTo>
                    <a:lnTo>
                      <a:pt x="1052" y="1118"/>
                    </a:lnTo>
                    <a:cubicBezTo>
                      <a:pt x="997" y="1118"/>
                      <a:pt x="941" y="1099"/>
                      <a:pt x="886" y="1081"/>
                    </a:cubicBezTo>
                    <a:lnTo>
                      <a:pt x="278" y="934"/>
                    </a:lnTo>
                    <a:cubicBezTo>
                      <a:pt x="258" y="927"/>
                      <a:pt x="238" y="924"/>
                      <a:pt x="219" y="924"/>
                    </a:cubicBezTo>
                    <a:cubicBezTo>
                      <a:pt x="130" y="924"/>
                      <a:pt x="50" y="990"/>
                      <a:pt x="19" y="1081"/>
                    </a:cubicBezTo>
                    <a:cubicBezTo>
                      <a:pt x="1" y="1192"/>
                      <a:pt x="56" y="1302"/>
                      <a:pt x="167" y="1321"/>
                    </a:cubicBezTo>
                    <a:lnTo>
                      <a:pt x="1034" y="1634"/>
                    </a:lnTo>
                    <a:cubicBezTo>
                      <a:pt x="1089" y="1653"/>
                      <a:pt x="1144" y="1671"/>
                      <a:pt x="1200" y="1690"/>
                    </a:cubicBezTo>
                    <a:lnTo>
                      <a:pt x="2103" y="1948"/>
                    </a:lnTo>
                    <a:lnTo>
                      <a:pt x="2103" y="1948"/>
                    </a:lnTo>
                    <a:lnTo>
                      <a:pt x="1236" y="1837"/>
                    </a:lnTo>
                    <a:cubicBezTo>
                      <a:pt x="1107" y="1819"/>
                      <a:pt x="978" y="1782"/>
                      <a:pt x="868" y="1745"/>
                    </a:cubicBezTo>
                    <a:lnTo>
                      <a:pt x="259" y="1524"/>
                    </a:lnTo>
                    <a:cubicBezTo>
                      <a:pt x="236" y="1516"/>
                      <a:pt x="213" y="1512"/>
                      <a:pt x="191" y="1512"/>
                    </a:cubicBezTo>
                    <a:cubicBezTo>
                      <a:pt x="106" y="1512"/>
                      <a:pt x="34" y="1565"/>
                      <a:pt x="19" y="1653"/>
                    </a:cubicBezTo>
                    <a:cubicBezTo>
                      <a:pt x="1" y="1745"/>
                      <a:pt x="38" y="1837"/>
                      <a:pt x="130" y="1874"/>
                    </a:cubicBezTo>
                    <a:lnTo>
                      <a:pt x="683" y="2095"/>
                    </a:lnTo>
                    <a:cubicBezTo>
                      <a:pt x="849" y="2169"/>
                      <a:pt x="1015" y="2224"/>
                      <a:pt x="1181" y="2261"/>
                    </a:cubicBezTo>
                    <a:lnTo>
                      <a:pt x="1697" y="2409"/>
                    </a:lnTo>
                    <a:lnTo>
                      <a:pt x="591" y="2409"/>
                    </a:lnTo>
                    <a:lnTo>
                      <a:pt x="1624" y="2943"/>
                    </a:lnTo>
                    <a:cubicBezTo>
                      <a:pt x="1974" y="3128"/>
                      <a:pt x="2380" y="3220"/>
                      <a:pt x="2785" y="3220"/>
                    </a:cubicBezTo>
                    <a:lnTo>
                      <a:pt x="3560" y="1911"/>
                    </a:lnTo>
                    <a:lnTo>
                      <a:pt x="3228" y="1265"/>
                    </a:lnTo>
                    <a:cubicBezTo>
                      <a:pt x="3154" y="1099"/>
                      <a:pt x="3062" y="952"/>
                      <a:pt x="2933" y="823"/>
                    </a:cubicBezTo>
                    <a:lnTo>
                      <a:pt x="2804" y="675"/>
                    </a:lnTo>
                    <a:cubicBezTo>
                      <a:pt x="2619" y="454"/>
                      <a:pt x="2380" y="325"/>
                      <a:pt x="2122" y="251"/>
                    </a:cubicBezTo>
                    <a:lnTo>
                      <a:pt x="1273" y="12"/>
                    </a:lnTo>
                    <a:cubicBezTo>
                      <a:pt x="1243" y="4"/>
                      <a:pt x="1214" y="0"/>
                      <a:pt x="1188" y="0"/>
                    </a:cubicBezTo>
                    <a:close/>
                  </a:path>
                </a:pathLst>
              </a:custGeom>
              <a:solidFill>
                <a:srgbClr val="FF9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90"/>
              <p:cNvSpPr/>
              <p:nvPr/>
            </p:nvSpPr>
            <p:spPr>
              <a:xfrm>
                <a:off x="5230800" y="4161550"/>
                <a:ext cx="82100" cy="93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724" extrusionOk="0">
                    <a:moveTo>
                      <a:pt x="2283" y="1"/>
                    </a:moveTo>
                    <a:cubicBezTo>
                      <a:pt x="2253" y="1"/>
                      <a:pt x="2223" y="5"/>
                      <a:pt x="2195" y="14"/>
                    </a:cubicBezTo>
                    <a:lnTo>
                      <a:pt x="1513" y="328"/>
                    </a:lnTo>
                    <a:cubicBezTo>
                      <a:pt x="1255" y="457"/>
                      <a:pt x="1015" y="623"/>
                      <a:pt x="831" y="844"/>
                    </a:cubicBezTo>
                    <a:lnTo>
                      <a:pt x="812" y="863"/>
                    </a:lnTo>
                    <a:cubicBezTo>
                      <a:pt x="702" y="992"/>
                      <a:pt x="628" y="1139"/>
                      <a:pt x="591" y="1305"/>
                    </a:cubicBezTo>
                    <a:lnTo>
                      <a:pt x="499" y="1766"/>
                    </a:lnTo>
                    <a:lnTo>
                      <a:pt x="1" y="2283"/>
                    </a:lnTo>
                    <a:lnTo>
                      <a:pt x="683" y="3721"/>
                    </a:lnTo>
                    <a:cubicBezTo>
                      <a:pt x="700" y="3722"/>
                      <a:pt x="717" y="3723"/>
                      <a:pt x="734" y="3723"/>
                    </a:cubicBezTo>
                    <a:cubicBezTo>
                      <a:pt x="1142" y="3723"/>
                      <a:pt x="1553" y="3309"/>
                      <a:pt x="1642" y="3149"/>
                    </a:cubicBezTo>
                    <a:cubicBezTo>
                      <a:pt x="1734" y="3002"/>
                      <a:pt x="1863" y="2891"/>
                      <a:pt x="2011" y="2799"/>
                    </a:cubicBezTo>
                    <a:lnTo>
                      <a:pt x="2472" y="2522"/>
                    </a:lnTo>
                    <a:lnTo>
                      <a:pt x="3099" y="2135"/>
                    </a:lnTo>
                    <a:cubicBezTo>
                      <a:pt x="3191" y="2080"/>
                      <a:pt x="3209" y="1969"/>
                      <a:pt x="3154" y="1877"/>
                    </a:cubicBezTo>
                    <a:cubicBezTo>
                      <a:pt x="3117" y="1828"/>
                      <a:pt x="3064" y="1803"/>
                      <a:pt x="3005" y="1803"/>
                    </a:cubicBezTo>
                    <a:cubicBezTo>
                      <a:pt x="2976" y="1803"/>
                      <a:pt x="2945" y="1809"/>
                      <a:pt x="2914" y="1822"/>
                    </a:cubicBezTo>
                    <a:lnTo>
                      <a:pt x="2343" y="2153"/>
                    </a:lnTo>
                    <a:lnTo>
                      <a:pt x="1587" y="2448"/>
                    </a:lnTo>
                    <a:lnTo>
                      <a:pt x="1587" y="2448"/>
                    </a:lnTo>
                    <a:lnTo>
                      <a:pt x="2472" y="1858"/>
                    </a:lnTo>
                    <a:lnTo>
                      <a:pt x="3191" y="1287"/>
                    </a:lnTo>
                    <a:cubicBezTo>
                      <a:pt x="3265" y="1231"/>
                      <a:pt x="3283" y="1121"/>
                      <a:pt x="3228" y="1047"/>
                    </a:cubicBezTo>
                    <a:cubicBezTo>
                      <a:pt x="3190" y="984"/>
                      <a:pt x="3127" y="947"/>
                      <a:pt x="3062" y="947"/>
                    </a:cubicBezTo>
                    <a:cubicBezTo>
                      <a:pt x="3031" y="947"/>
                      <a:pt x="2999" y="956"/>
                      <a:pt x="2970" y="973"/>
                    </a:cubicBezTo>
                    <a:lnTo>
                      <a:pt x="2398" y="1324"/>
                    </a:lnTo>
                    <a:lnTo>
                      <a:pt x="1310" y="1969"/>
                    </a:lnTo>
                    <a:lnTo>
                      <a:pt x="1863" y="1434"/>
                    </a:lnTo>
                    <a:lnTo>
                      <a:pt x="2804" y="789"/>
                    </a:lnTo>
                    <a:cubicBezTo>
                      <a:pt x="2896" y="715"/>
                      <a:pt x="2914" y="586"/>
                      <a:pt x="2859" y="494"/>
                    </a:cubicBezTo>
                    <a:cubicBezTo>
                      <a:pt x="2808" y="417"/>
                      <a:pt x="2731" y="376"/>
                      <a:pt x="2658" y="376"/>
                    </a:cubicBezTo>
                    <a:cubicBezTo>
                      <a:pt x="2625" y="376"/>
                      <a:pt x="2593" y="384"/>
                      <a:pt x="2564" y="402"/>
                    </a:cubicBezTo>
                    <a:lnTo>
                      <a:pt x="1605" y="955"/>
                    </a:lnTo>
                    <a:lnTo>
                      <a:pt x="1033" y="1397"/>
                    </a:lnTo>
                    <a:lnTo>
                      <a:pt x="1476" y="992"/>
                    </a:lnTo>
                    <a:lnTo>
                      <a:pt x="2417" y="439"/>
                    </a:lnTo>
                    <a:cubicBezTo>
                      <a:pt x="2527" y="383"/>
                      <a:pt x="2564" y="236"/>
                      <a:pt x="2509" y="125"/>
                    </a:cubicBezTo>
                    <a:cubicBezTo>
                      <a:pt x="2467" y="42"/>
                      <a:pt x="2374" y="1"/>
                      <a:pt x="2283" y="1"/>
                    </a:cubicBezTo>
                    <a:close/>
                  </a:path>
                </a:pathLst>
              </a:custGeom>
              <a:solidFill>
                <a:srgbClr val="FFA6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90"/>
              <p:cNvSpPr/>
              <p:nvPr/>
            </p:nvSpPr>
            <p:spPr>
              <a:xfrm>
                <a:off x="5325325" y="4200150"/>
                <a:ext cx="35500" cy="63200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2528" extrusionOk="0">
                    <a:moveTo>
                      <a:pt x="811" y="1"/>
                    </a:moveTo>
                    <a:cubicBezTo>
                      <a:pt x="811" y="1"/>
                      <a:pt x="701" y="1218"/>
                      <a:pt x="0" y="2066"/>
                    </a:cubicBezTo>
                    <a:lnTo>
                      <a:pt x="498" y="2527"/>
                    </a:lnTo>
                    <a:cubicBezTo>
                      <a:pt x="1309" y="1531"/>
                      <a:pt x="1420" y="130"/>
                      <a:pt x="1420" y="130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90"/>
              <p:cNvSpPr/>
              <p:nvPr/>
            </p:nvSpPr>
            <p:spPr>
              <a:xfrm>
                <a:off x="5340525" y="4259625"/>
                <a:ext cx="6550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1513" extrusionOk="0">
                    <a:moveTo>
                      <a:pt x="1" y="1"/>
                    </a:moveTo>
                    <a:cubicBezTo>
                      <a:pt x="167" y="204"/>
                      <a:pt x="369" y="369"/>
                      <a:pt x="572" y="535"/>
                    </a:cubicBezTo>
                    <a:cubicBezTo>
                      <a:pt x="757" y="683"/>
                      <a:pt x="978" y="830"/>
                      <a:pt x="1199" y="960"/>
                    </a:cubicBezTo>
                    <a:cubicBezTo>
                      <a:pt x="1421" y="1089"/>
                      <a:pt x="1660" y="1199"/>
                      <a:pt x="1882" y="1291"/>
                    </a:cubicBezTo>
                    <a:cubicBezTo>
                      <a:pt x="2121" y="1384"/>
                      <a:pt x="2379" y="1476"/>
                      <a:pt x="2619" y="1513"/>
                    </a:cubicBezTo>
                    <a:cubicBezTo>
                      <a:pt x="2379" y="1421"/>
                      <a:pt x="2158" y="1310"/>
                      <a:pt x="1937" y="1199"/>
                    </a:cubicBezTo>
                    <a:cubicBezTo>
                      <a:pt x="1697" y="1089"/>
                      <a:pt x="1476" y="978"/>
                      <a:pt x="1273" y="849"/>
                    </a:cubicBezTo>
                    <a:cubicBezTo>
                      <a:pt x="830" y="609"/>
                      <a:pt x="425" y="314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90"/>
              <p:cNvSpPr/>
              <p:nvPr/>
            </p:nvSpPr>
            <p:spPr>
              <a:xfrm>
                <a:off x="5359900" y="4208000"/>
                <a:ext cx="8990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5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0" y="148"/>
                      <a:pt x="1180" y="240"/>
                      <a:pt x="1789" y="332"/>
                    </a:cubicBezTo>
                    <a:cubicBezTo>
                      <a:pt x="2397" y="406"/>
                      <a:pt x="2987" y="498"/>
                      <a:pt x="3596" y="535"/>
                    </a:cubicBezTo>
                    <a:cubicBezTo>
                      <a:pt x="3006" y="388"/>
                      <a:pt x="2416" y="295"/>
                      <a:pt x="1807" y="203"/>
                    </a:cubicBezTo>
                    <a:cubicBezTo>
                      <a:pt x="1199" y="129"/>
                      <a:pt x="609" y="3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90"/>
              <p:cNvSpPr/>
              <p:nvPr/>
            </p:nvSpPr>
            <p:spPr>
              <a:xfrm>
                <a:off x="5400450" y="4146675"/>
                <a:ext cx="6475" cy="6825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730" extrusionOk="0">
                    <a:moveTo>
                      <a:pt x="1" y="1"/>
                    </a:moveTo>
                    <a:lnTo>
                      <a:pt x="130" y="2730"/>
                    </a:lnTo>
                    <a:lnTo>
                      <a:pt x="259" y="27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90"/>
              <p:cNvSpPr/>
              <p:nvPr/>
            </p:nvSpPr>
            <p:spPr>
              <a:xfrm>
                <a:off x="5227125" y="4200150"/>
                <a:ext cx="38750" cy="65950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2638" extrusionOk="0">
                    <a:moveTo>
                      <a:pt x="664" y="1"/>
                    </a:moveTo>
                    <a:lnTo>
                      <a:pt x="0" y="148"/>
                    </a:lnTo>
                    <a:cubicBezTo>
                      <a:pt x="0" y="148"/>
                      <a:pt x="129" y="1587"/>
                      <a:pt x="1015" y="2638"/>
                    </a:cubicBezTo>
                    <a:lnTo>
                      <a:pt x="1549" y="2158"/>
                    </a:lnTo>
                    <a:cubicBezTo>
                      <a:pt x="793" y="1273"/>
                      <a:pt x="664" y="1"/>
                      <a:pt x="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90"/>
              <p:cNvSpPr/>
              <p:nvPr/>
            </p:nvSpPr>
            <p:spPr>
              <a:xfrm>
                <a:off x="5172725" y="4263325"/>
                <a:ext cx="77475" cy="48875"/>
              </a:xfrm>
              <a:custGeom>
                <a:avLst/>
                <a:gdLst/>
                <a:ahLst/>
                <a:cxnLst/>
                <a:rect l="l" t="t" r="r" b="b"/>
                <a:pathLst>
                  <a:path w="3099" h="1955" extrusionOk="0">
                    <a:moveTo>
                      <a:pt x="3098" y="0"/>
                    </a:moveTo>
                    <a:cubicBezTo>
                      <a:pt x="2600" y="369"/>
                      <a:pt x="2103" y="719"/>
                      <a:pt x="1586" y="1051"/>
                    </a:cubicBezTo>
                    <a:cubicBezTo>
                      <a:pt x="1347" y="1217"/>
                      <a:pt x="1070" y="1365"/>
                      <a:pt x="812" y="1531"/>
                    </a:cubicBezTo>
                    <a:cubicBezTo>
                      <a:pt x="535" y="1678"/>
                      <a:pt x="277" y="1807"/>
                      <a:pt x="0" y="1955"/>
                    </a:cubicBezTo>
                    <a:cubicBezTo>
                      <a:pt x="590" y="1770"/>
                      <a:pt x="1144" y="1494"/>
                      <a:pt x="1660" y="1162"/>
                    </a:cubicBezTo>
                    <a:cubicBezTo>
                      <a:pt x="2176" y="812"/>
                      <a:pt x="2674" y="443"/>
                      <a:pt x="30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90"/>
              <p:cNvSpPr/>
              <p:nvPr/>
            </p:nvSpPr>
            <p:spPr>
              <a:xfrm>
                <a:off x="5136775" y="4208000"/>
                <a:ext cx="90825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1458" extrusionOk="0">
                    <a:moveTo>
                      <a:pt x="3633" y="0"/>
                    </a:moveTo>
                    <a:cubicBezTo>
                      <a:pt x="3043" y="277"/>
                      <a:pt x="2453" y="554"/>
                      <a:pt x="1844" y="793"/>
                    </a:cubicBezTo>
                    <a:cubicBezTo>
                      <a:pt x="1236" y="1051"/>
                      <a:pt x="627" y="1273"/>
                      <a:pt x="0" y="1457"/>
                    </a:cubicBezTo>
                    <a:cubicBezTo>
                      <a:pt x="664" y="1365"/>
                      <a:pt x="1291" y="1162"/>
                      <a:pt x="1899" y="904"/>
                    </a:cubicBezTo>
                    <a:cubicBezTo>
                      <a:pt x="2489" y="646"/>
                      <a:pt x="3098" y="369"/>
                      <a:pt x="36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90"/>
              <p:cNvSpPr/>
              <p:nvPr/>
            </p:nvSpPr>
            <p:spPr>
              <a:xfrm>
                <a:off x="5183775" y="4154525"/>
                <a:ext cx="120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970" extrusionOk="0">
                    <a:moveTo>
                      <a:pt x="480" y="0"/>
                    </a:moveTo>
                    <a:lnTo>
                      <a:pt x="1" y="2951"/>
                    </a:lnTo>
                    <a:lnTo>
                      <a:pt x="130" y="2969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004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50" name="Google Shape;4450;p90"/>
            <p:cNvSpPr/>
            <p:nvPr/>
          </p:nvSpPr>
          <p:spPr>
            <a:xfrm rot="637017">
              <a:off x="1935341" y="2468358"/>
              <a:ext cx="51592" cy="49089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90"/>
            <p:cNvSpPr/>
            <p:nvPr/>
          </p:nvSpPr>
          <p:spPr>
            <a:xfrm rot="637017">
              <a:off x="2286006" y="2478833"/>
              <a:ext cx="51592" cy="49089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2" name="Google Shape;4452;p90"/>
          <p:cNvSpPr txBox="1">
            <a:spLocks noGrp="1"/>
          </p:cNvSpPr>
          <p:nvPr>
            <p:ph type="title"/>
          </p:nvPr>
        </p:nvSpPr>
        <p:spPr>
          <a:xfrm>
            <a:off x="3939475" y="2709603"/>
            <a:ext cx="37293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accent1"/>
                </a:solidFill>
              </a:rPr>
              <a:t>GIẢI QUYẾT</a:t>
            </a:r>
            <a:r>
              <a:rPr lang="en" dirty="0">
                <a:solidFill>
                  <a:schemeClr val="accent1"/>
                </a:solidFill>
              </a:rPr>
              <a:t> </a:t>
            </a:r>
            <a:br>
              <a:rPr lang="vi-VN" b="1" dirty="0"/>
            </a:br>
            <a:r>
              <a:rPr lang="vi-VN" b="1" dirty="0"/>
              <a:t>BÀI TOÁN</a:t>
            </a:r>
            <a:endParaRPr b="1" dirty="0"/>
          </a:p>
        </p:txBody>
      </p:sp>
      <p:sp>
        <p:nvSpPr>
          <p:cNvPr id="4454" name="Google Shape;4454;p90"/>
          <p:cNvSpPr txBox="1">
            <a:spLocks noGrp="1"/>
          </p:cNvSpPr>
          <p:nvPr>
            <p:ph type="title" idx="2"/>
          </p:nvPr>
        </p:nvSpPr>
        <p:spPr>
          <a:xfrm>
            <a:off x="5507275" y="1151503"/>
            <a:ext cx="2161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2" grpId="0"/>
      <p:bldP spid="44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p69"/>
          <p:cNvSpPr/>
          <p:nvPr/>
        </p:nvSpPr>
        <p:spPr>
          <a:xfrm>
            <a:off x="7255047" y="2027662"/>
            <a:ext cx="7446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6" name="Google Shape;3846;p69"/>
          <p:cNvSpPr/>
          <p:nvPr/>
        </p:nvSpPr>
        <p:spPr>
          <a:xfrm>
            <a:off x="4283616" y="2027662"/>
            <a:ext cx="7446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8" name="Google Shape;3848;p69"/>
          <p:cNvSpPr/>
          <p:nvPr/>
        </p:nvSpPr>
        <p:spPr>
          <a:xfrm>
            <a:off x="1435310" y="2031677"/>
            <a:ext cx="7446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69"/>
          <p:cNvSpPr txBox="1">
            <a:spLocks noGrp="1"/>
          </p:cNvSpPr>
          <p:nvPr>
            <p:ph type="title"/>
          </p:nvPr>
        </p:nvSpPr>
        <p:spPr>
          <a:xfrm>
            <a:off x="812137" y="82479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solidFill>
                  <a:schemeClr val="accent1"/>
                </a:solidFill>
              </a:rPr>
              <a:t>GIẢI QUYẾT</a:t>
            </a:r>
            <a:r>
              <a:rPr lang="en" b="1" dirty="0">
                <a:solidFill>
                  <a:schemeClr val="accent1"/>
                </a:solidFill>
              </a:rPr>
              <a:t> </a:t>
            </a:r>
            <a:r>
              <a:rPr lang="vi-VN" b="1" dirty="0"/>
              <a:t>BÀI TOÁN</a:t>
            </a:r>
            <a:endParaRPr b="1" dirty="0"/>
          </a:p>
        </p:txBody>
      </p:sp>
      <p:sp>
        <p:nvSpPr>
          <p:cNvPr id="3850" name="Google Shape;3850;p69"/>
          <p:cNvSpPr txBox="1">
            <a:spLocks noGrp="1"/>
          </p:cNvSpPr>
          <p:nvPr>
            <p:ph type="title" idx="2"/>
          </p:nvPr>
        </p:nvSpPr>
        <p:spPr>
          <a:xfrm>
            <a:off x="440581" y="2781408"/>
            <a:ext cx="2867100" cy="6147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XÂY DỰNG </a:t>
            </a:r>
            <a:br>
              <a:rPr lang="vi-VN" dirty="0"/>
            </a:br>
            <a:r>
              <a:rPr lang="vi-VN" dirty="0">
                <a:solidFill>
                  <a:schemeClr val="accent1"/>
                </a:solidFill>
              </a:rPr>
              <a:t>QUY TRÌNH NGHIỆP VỤ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854" name="Google Shape;3854;p69"/>
          <p:cNvSpPr txBox="1">
            <a:spLocks noGrp="1"/>
          </p:cNvSpPr>
          <p:nvPr>
            <p:ph type="title" idx="5"/>
          </p:nvPr>
        </p:nvSpPr>
        <p:spPr>
          <a:xfrm>
            <a:off x="3326739" y="2651711"/>
            <a:ext cx="2867100" cy="7758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accent1"/>
                </a:solidFill>
              </a:rPr>
              <a:t>XÂY DỰNG DATABASE </a:t>
            </a:r>
            <a:r>
              <a:rPr lang="vi-VN" dirty="0"/>
              <a:t>CHO TỪNG QUY TRÌNH</a:t>
            </a:r>
            <a:endParaRPr dirty="0"/>
          </a:p>
        </p:txBody>
      </p:sp>
      <p:sp>
        <p:nvSpPr>
          <p:cNvPr id="3856" name="Google Shape;3856;p69"/>
          <p:cNvSpPr txBox="1">
            <a:spLocks noGrp="1"/>
          </p:cNvSpPr>
          <p:nvPr>
            <p:ph type="title" idx="7"/>
          </p:nvPr>
        </p:nvSpPr>
        <p:spPr>
          <a:xfrm>
            <a:off x="6193839" y="2787671"/>
            <a:ext cx="2721561" cy="669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accent1"/>
                </a:solidFill>
              </a:rPr>
              <a:t>THIẾT KẾ ETL </a:t>
            </a:r>
            <a:br>
              <a:rPr lang="vi-VN" dirty="0"/>
            </a:br>
            <a:r>
              <a:rPr lang="vi-VN" dirty="0"/>
              <a:t>CHO BÀI TOÁN</a:t>
            </a:r>
            <a:endParaRPr dirty="0"/>
          </a:p>
        </p:txBody>
      </p:sp>
      <p:grpSp>
        <p:nvGrpSpPr>
          <p:cNvPr id="3858" name="Google Shape;3858;p69"/>
          <p:cNvGrpSpPr/>
          <p:nvPr/>
        </p:nvGrpSpPr>
        <p:grpSpPr>
          <a:xfrm>
            <a:off x="1649941" y="2138040"/>
            <a:ext cx="315327" cy="314978"/>
            <a:chOff x="5823294" y="2309751"/>
            <a:chExt cx="315327" cy="314978"/>
          </a:xfrm>
        </p:grpSpPr>
        <p:sp>
          <p:nvSpPr>
            <p:cNvPr id="3859" name="Google Shape;3859;p69"/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0" name="Google Shape;3860;p69"/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1" name="Google Shape;3861;p69"/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2" name="Google Shape;3862;p69"/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3" name="Google Shape;3863;p69"/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4" name="Google Shape;3864;p69"/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5" name="Google Shape;3865;p69"/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6" name="Google Shape;3866;p69"/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7" name="Google Shape;3867;p69"/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8" name="Google Shape;3868;p69"/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9" name="Google Shape;3869;p69"/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0" name="Google Shape;3870;p69"/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1" name="Google Shape;3871;p69"/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2" name="Google Shape;3872;p69"/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3" name="Google Shape;3873;p69"/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4" name="Google Shape;3874;p69"/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5" name="Google Shape;3875;p69"/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82" name="Google Shape;3882;p69"/>
          <p:cNvGrpSpPr/>
          <p:nvPr/>
        </p:nvGrpSpPr>
        <p:grpSpPr>
          <a:xfrm>
            <a:off x="4481021" y="2116809"/>
            <a:ext cx="349784" cy="349434"/>
            <a:chOff x="2201806" y="1976585"/>
            <a:chExt cx="349784" cy="349434"/>
          </a:xfrm>
        </p:grpSpPr>
        <p:sp>
          <p:nvSpPr>
            <p:cNvPr id="3883" name="Google Shape;3883;p69"/>
            <p:cNvSpPr/>
            <p:nvPr/>
          </p:nvSpPr>
          <p:spPr>
            <a:xfrm>
              <a:off x="2231755" y="2073373"/>
              <a:ext cx="319835" cy="252647"/>
            </a:xfrm>
            <a:custGeom>
              <a:avLst/>
              <a:gdLst/>
              <a:ahLst/>
              <a:cxnLst/>
              <a:rect l="l" t="t" r="r" b="b"/>
              <a:pathLst>
                <a:path w="10049" h="7938" extrusionOk="0">
                  <a:moveTo>
                    <a:pt x="9368" y="0"/>
                  </a:moveTo>
                  <a:cubicBezTo>
                    <a:pt x="9345" y="0"/>
                    <a:pt x="9322" y="6"/>
                    <a:pt x="9299" y="20"/>
                  </a:cubicBezTo>
                  <a:cubicBezTo>
                    <a:pt x="9227" y="67"/>
                    <a:pt x="9180" y="151"/>
                    <a:pt x="9227" y="234"/>
                  </a:cubicBezTo>
                  <a:cubicBezTo>
                    <a:pt x="9561" y="925"/>
                    <a:pt x="9716" y="1675"/>
                    <a:pt x="9716" y="2449"/>
                  </a:cubicBezTo>
                  <a:cubicBezTo>
                    <a:pt x="9716" y="3830"/>
                    <a:pt x="9180" y="5127"/>
                    <a:pt x="8203" y="6104"/>
                  </a:cubicBezTo>
                  <a:cubicBezTo>
                    <a:pt x="7215" y="7092"/>
                    <a:pt x="5917" y="7628"/>
                    <a:pt x="4536" y="7628"/>
                  </a:cubicBezTo>
                  <a:cubicBezTo>
                    <a:pt x="3715" y="7628"/>
                    <a:pt x="2929" y="7449"/>
                    <a:pt x="2203" y="7080"/>
                  </a:cubicBezTo>
                  <a:cubicBezTo>
                    <a:pt x="1596" y="6759"/>
                    <a:pt x="1060" y="6342"/>
                    <a:pt x="607" y="5830"/>
                  </a:cubicBezTo>
                  <a:lnTo>
                    <a:pt x="607" y="5830"/>
                  </a:lnTo>
                  <a:lnTo>
                    <a:pt x="1250" y="6032"/>
                  </a:lnTo>
                  <a:cubicBezTo>
                    <a:pt x="1272" y="6040"/>
                    <a:pt x="1293" y="6044"/>
                    <a:pt x="1312" y="6044"/>
                  </a:cubicBezTo>
                  <a:cubicBezTo>
                    <a:pt x="1380" y="6044"/>
                    <a:pt x="1434" y="5999"/>
                    <a:pt x="1453" y="5925"/>
                  </a:cubicBezTo>
                  <a:cubicBezTo>
                    <a:pt x="1488" y="5842"/>
                    <a:pt x="1441" y="5747"/>
                    <a:pt x="1357" y="5723"/>
                  </a:cubicBezTo>
                  <a:lnTo>
                    <a:pt x="202" y="5330"/>
                  </a:lnTo>
                  <a:cubicBezTo>
                    <a:pt x="191" y="5327"/>
                    <a:pt x="179" y="5325"/>
                    <a:pt x="167" y="5325"/>
                  </a:cubicBezTo>
                  <a:cubicBezTo>
                    <a:pt x="131" y="5325"/>
                    <a:pt x="95" y="5339"/>
                    <a:pt x="60" y="5366"/>
                  </a:cubicBezTo>
                  <a:cubicBezTo>
                    <a:pt x="12" y="5389"/>
                    <a:pt x="0" y="5449"/>
                    <a:pt x="0" y="5508"/>
                  </a:cubicBezTo>
                  <a:lnTo>
                    <a:pt x="191" y="6854"/>
                  </a:lnTo>
                  <a:cubicBezTo>
                    <a:pt x="214" y="6925"/>
                    <a:pt x="274" y="6985"/>
                    <a:pt x="357" y="6985"/>
                  </a:cubicBezTo>
                  <a:lnTo>
                    <a:pt x="393" y="6985"/>
                  </a:lnTo>
                  <a:cubicBezTo>
                    <a:pt x="476" y="6973"/>
                    <a:pt x="536" y="6890"/>
                    <a:pt x="524" y="6806"/>
                  </a:cubicBezTo>
                  <a:lnTo>
                    <a:pt x="417" y="6068"/>
                  </a:lnTo>
                  <a:lnTo>
                    <a:pt x="417" y="6068"/>
                  </a:lnTo>
                  <a:cubicBezTo>
                    <a:pt x="881" y="6604"/>
                    <a:pt x="1465" y="7044"/>
                    <a:pt x="2084" y="7354"/>
                  </a:cubicBezTo>
                  <a:cubicBezTo>
                    <a:pt x="2858" y="7747"/>
                    <a:pt x="3691" y="7937"/>
                    <a:pt x="4560" y="7937"/>
                  </a:cubicBezTo>
                  <a:cubicBezTo>
                    <a:pt x="6025" y="7937"/>
                    <a:pt x="7394" y="7366"/>
                    <a:pt x="8442" y="6330"/>
                  </a:cubicBezTo>
                  <a:cubicBezTo>
                    <a:pt x="9477" y="5282"/>
                    <a:pt x="10049" y="3913"/>
                    <a:pt x="10049" y="2449"/>
                  </a:cubicBezTo>
                  <a:cubicBezTo>
                    <a:pt x="10049" y="1627"/>
                    <a:pt x="9870" y="829"/>
                    <a:pt x="9513" y="91"/>
                  </a:cubicBezTo>
                  <a:cubicBezTo>
                    <a:pt x="9479" y="40"/>
                    <a:pt x="9426" y="0"/>
                    <a:pt x="9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84" name="Google Shape;3884;p69"/>
            <p:cNvSpPr/>
            <p:nvPr/>
          </p:nvSpPr>
          <p:spPr>
            <a:xfrm>
              <a:off x="2201806" y="1976585"/>
              <a:ext cx="319484" cy="252424"/>
            </a:xfrm>
            <a:custGeom>
              <a:avLst/>
              <a:gdLst/>
              <a:ahLst/>
              <a:cxnLst/>
              <a:rect l="l" t="t" r="r" b="b"/>
              <a:pathLst>
                <a:path w="10038" h="7931" extrusionOk="0">
                  <a:moveTo>
                    <a:pt x="5501" y="1"/>
                  </a:moveTo>
                  <a:cubicBezTo>
                    <a:pt x="4025" y="1"/>
                    <a:pt x="2656" y="560"/>
                    <a:pt x="1608" y="1608"/>
                  </a:cubicBezTo>
                  <a:cubicBezTo>
                    <a:pt x="572" y="2644"/>
                    <a:pt x="0" y="4013"/>
                    <a:pt x="0" y="5490"/>
                  </a:cubicBezTo>
                  <a:cubicBezTo>
                    <a:pt x="0" y="6311"/>
                    <a:pt x="179" y="7109"/>
                    <a:pt x="536" y="7835"/>
                  </a:cubicBezTo>
                  <a:cubicBezTo>
                    <a:pt x="572" y="7895"/>
                    <a:pt x="632" y="7930"/>
                    <a:pt x="691" y="7930"/>
                  </a:cubicBezTo>
                  <a:cubicBezTo>
                    <a:pt x="715" y="7930"/>
                    <a:pt x="739" y="7930"/>
                    <a:pt x="762" y="7918"/>
                  </a:cubicBezTo>
                  <a:cubicBezTo>
                    <a:pt x="834" y="7871"/>
                    <a:pt x="882" y="7776"/>
                    <a:pt x="834" y="7704"/>
                  </a:cubicBezTo>
                  <a:cubicBezTo>
                    <a:pt x="512" y="7002"/>
                    <a:pt x="346" y="6263"/>
                    <a:pt x="346" y="5490"/>
                  </a:cubicBezTo>
                  <a:cubicBezTo>
                    <a:pt x="346" y="4108"/>
                    <a:pt x="882" y="2811"/>
                    <a:pt x="1870" y="1822"/>
                  </a:cubicBezTo>
                  <a:cubicBezTo>
                    <a:pt x="2846" y="846"/>
                    <a:pt x="4144" y="310"/>
                    <a:pt x="5525" y="310"/>
                  </a:cubicBezTo>
                  <a:cubicBezTo>
                    <a:pt x="7049" y="310"/>
                    <a:pt x="8454" y="965"/>
                    <a:pt x="9454" y="2108"/>
                  </a:cubicBezTo>
                  <a:lnTo>
                    <a:pt x="8811" y="1906"/>
                  </a:lnTo>
                  <a:cubicBezTo>
                    <a:pt x="8792" y="1898"/>
                    <a:pt x="8772" y="1894"/>
                    <a:pt x="8753" y="1894"/>
                  </a:cubicBezTo>
                  <a:cubicBezTo>
                    <a:pt x="8688" y="1894"/>
                    <a:pt x="8627" y="1937"/>
                    <a:pt x="8609" y="2001"/>
                  </a:cubicBezTo>
                  <a:cubicBezTo>
                    <a:pt x="8573" y="2096"/>
                    <a:pt x="8621" y="2180"/>
                    <a:pt x="8716" y="2215"/>
                  </a:cubicBezTo>
                  <a:lnTo>
                    <a:pt x="9859" y="2596"/>
                  </a:lnTo>
                  <a:cubicBezTo>
                    <a:pt x="9871" y="2596"/>
                    <a:pt x="9883" y="2620"/>
                    <a:pt x="9906" y="2620"/>
                  </a:cubicBezTo>
                  <a:cubicBezTo>
                    <a:pt x="9930" y="2620"/>
                    <a:pt x="9978" y="2596"/>
                    <a:pt x="10002" y="2572"/>
                  </a:cubicBezTo>
                  <a:cubicBezTo>
                    <a:pt x="10026" y="2525"/>
                    <a:pt x="10037" y="2465"/>
                    <a:pt x="10037" y="2418"/>
                  </a:cubicBezTo>
                  <a:lnTo>
                    <a:pt x="9847" y="1084"/>
                  </a:lnTo>
                  <a:cubicBezTo>
                    <a:pt x="9827" y="1003"/>
                    <a:pt x="9772" y="948"/>
                    <a:pt x="9705" y="948"/>
                  </a:cubicBezTo>
                  <a:cubicBezTo>
                    <a:pt x="9693" y="948"/>
                    <a:pt x="9681" y="950"/>
                    <a:pt x="9668" y="953"/>
                  </a:cubicBezTo>
                  <a:cubicBezTo>
                    <a:pt x="9573" y="965"/>
                    <a:pt x="9514" y="1037"/>
                    <a:pt x="9525" y="1132"/>
                  </a:cubicBezTo>
                  <a:lnTo>
                    <a:pt x="9633" y="1870"/>
                  </a:lnTo>
                  <a:cubicBezTo>
                    <a:pt x="8597" y="667"/>
                    <a:pt x="7085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85" name="Google Shape;3885;p69"/>
            <p:cNvSpPr/>
            <p:nvPr/>
          </p:nvSpPr>
          <p:spPr>
            <a:xfrm>
              <a:off x="2331789" y="2068662"/>
              <a:ext cx="16709" cy="27340"/>
            </a:xfrm>
            <a:custGeom>
              <a:avLst/>
              <a:gdLst/>
              <a:ahLst/>
              <a:cxnLst/>
              <a:rect l="l" t="t" r="r" b="b"/>
              <a:pathLst>
                <a:path w="525" h="859" extrusionOk="0">
                  <a:moveTo>
                    <a:pt x="358" y="1"/>
                  </a:moveTo>
                  <a:cubicBezTo>
                    <a:pt x="262" y="1"/>
                    <a:pt x="191" y="84"/>
                    <a:pt x="191" y="168"/>
                  </a:cubicBezTo>
                  <a:lnTo>
                    <a:pt x="191" y="465"/>
                  </a:lnTo>
                  <a:lnTo>
                    <a:pt x="72" y="584"/>
                  </a:lnTo>
                  <a:cubicBezTo>
                    <a:pt x="12" y="644"/>
                    <a:pt x="0" y="751"/>
                    <a:pt x="72" y="811"/>
                  </a:cubicBezTo>
                  <a:cubicBezTo>
                    <a:pt x="96" y="834"/>
                    <a:pt x="143" y="858"/>
                    <a:pt x="191" y="858"/>
                  </a:cubicBezTo>
                  <a:cubicBezTo>
                    <a:pt x="238" y="858"/>
                    <a:pt x="262" y="834"/>
                    <a:pt x="298" y="811"/>
                  </a:cubicBezTo>
                  <a:lnTo>
                    <a:pt x="453" y="644"/>
                  </a:lnTo>
                  <a:cubicBezTo>
                    <a:pt x="488" y="620"/>
                    <a:pt x="500" y="572"/>
                    <a:pt x="500" y="525"/>
                  </a:cubicBezTo>
                  <a:lnTo>
                    <a:pt x="524" y="168"/>
                  </a:lnTo>
                  <a:cubicBezTo>
                    <a:pt x="524" y="84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86" name="Google Shape;3886;p69"/>
            <p:cNvSpPr/>
            <p:nvPr/>
          </p:nvSpPr>
          <p:spPr>
            <a:xfrm>
              <a:off x="2243118" y="2021653"/>
              <a:ext cx="265664" cy="261908"/>
            </a:xfrm>
            <a:custGeom>
              <a:avLst/>
              <a:gdLst/>
              <a:ahLst/>
              <a:cxnLst/>
              <a:rect l="l" t="t" r="r" b="b"/>
              <a:pathLst>
                <a:path w="8347" h="8229" extrusionOk="0">
                  <a:moveTo>
                    <a:pt x="2751" y="3109"/>
                  </a:moveTo>
                  <a:lnTo>
                    <a:pt x="2977" y="3133"/>
                  </a:lnTo>
                  <a:lnTo>
                    <a:pt x="3084" y="3133"/>
                  </a:lnTo>
                  <a:lnTo>
                    <a:pt x="2917" y="3502"/>
                  </a:lnTo>
                  <a:lnTo>
                    <a:pt x="2643" y="3431"/>
                  </a:lnTo>
                  <a:lnTo>
                    <a:pt x="2751" y="3109"/>
                  </a:lnTo>
                  <a:close/>
                  <a:moveTo>
                    <a:pt x="3834" y="3026"/>
                  </a:moveTo>
                  <a:lnTo>
                    <a:pt x="4156" y="3419"/>
                  </a:lnTo>
                  <a:lnTo>
                    <a:pt x="4120" y="3526"/>
                  </a:lnTo>
                  <a:cubicBezTo>
                    <a:pt x="4096" y="3609"/>
                    <a:pt x="4144" y="3704"/>
                    <a:pt x="4227" y="3728"/>
                  </a:cubicBezTo>
                  <a:cubicBezTo>
                    <a:pt x="4239" y="3728"/>
                    <a:pt x="4263" y="3740"/>
                    <a:pt x="4275" y="3740"/>
                  </a:cubicBezTo>
                  <a:cubicBezTo>
                    <a:pt x="4346" y="3740"/>
                    <a:pt x="4406" y="3704"/>
                    <a:pt x="4417" y="3645"/>
                  </a:cubicBezTo>
                  <a:lnTo>
                    <a:pt x="4465" y="3526"/>
                  </a:lnTo>
                  <a:cubicBezTo>
                    <a:pt x="4501" y="3419"/>
                    <a:pt x="4477" y="3312"/>
                    <a:pt x="4417" y="3240"/>
                  </a:cubicBezTo>
                  <a:lnTo>
                    <a:pt x="4334" y="3133"/>
                  </a:lnTo>
                  <a:lnTo>
                    <a:pt x="4608" y="3359"/>
                  </a:lnTo>
                  <a:cubicBezTo>
                    <a:pt x="4638" y="3374"/>
                    <a:pt x="4673" y="3389"/>
                    <a:pt x="4710" y="3389"/>
                  </a:cubicBezTo>
                  <a:cubicBezTo>
                    <a:pt x="4731" y="3389"/>
                    <a:pt x="4753" y="3384"/>
                    <a:pt x="4775" y="3371"/>
                  </a:cubicBezTo>
                  <a:lnTo>
                    <a:pt x="4989" y="3288"/>
                  </a:lnTo>
                  <a:lnTo>
                    <a:pt x="5108" y="3419"/>
                  </a:lnTo>
                  <a:cubicBezTo>
                    <a:pt x="5132" y="3466"/>
                    <a:pt x="5191" y="3478"/>
                    <a:pt x="5239" y="3478"/>
                  </a:cubicBezTo>
                  <a:lnTo>
                    <a:pt x="5644" y="3442"/>
                  </a:lnTo>
                  <a:lnTo>
                    <a:pt x="5656" y="3526"/>
                  </a:lnTo>
                  <a:cubicBezTo>
                    <a:pt x="5668" y="3562"/>
                    <a:pt x="5644" y="3597"/>
                    <a:pt x="5644" y="3609"/>
                  </a:cubicBezTo>
                  <a:cubicBezTo>
                    <a:pt x="5620" y="3621"/>
                    <a:pt x="5608" y="3657"/>
                    <a:pt x="5560" y="3657"/>
                  </a:cubicBezTo>
                  <a:lnTo>
                    <a:pt x="4882" y="3716"/>
                  </a:lnTo>
                  <a:cubicBezTo>
                    <a:pt x="4787" y="3716"/>
                    <a:pt x="4715" y="3764"/>
                    <a:pt x="4668" y="3835"/>
                  </a:cubicBezTo>
                  <a:cubicBezTo>
                    <a:pt x="4644" y="3895"/>
                    <a:pt x="4608" y="3954"/>
                    <a:pt x="4632" y="4014"/>
                  </a:cubicBezTo>
                  <a:lnTo>
                    <a:pt x="4167" y="3859"/>
                  </a:lnTo>
                  <a:cubicBezTo>
                    <a:pt x="4156" y="3859"/>
                    <a:pt x="4156" y="3847"/>
                    <a:pt x="4156" y="3835"/>
                  </a:cubicBezTo>
                  <a:cubicBezTo>
                    <a:pt x="4120" y="3657"/>
                    <a:pt x="3977" y="3538"/>
                    <a:pt x="3798" y="3538"/>
                  </a:cubicBezTo>
                  <a:lnTo>
                    <a:pt x="3775" y="3538"/>
                  </a:lnTo>
                  <a:lnTo>
                    <a:pt x="3286" y="3550"/>
                  </a:lnTo>
                  <a:lnTo>
                    <a:pt x="3405" y="3204"/>
                  </a:lnTo>
                  <a:cubicBezTo>
                    <a:pt x="3429" y="3181"/>
                    <a:pt x="3453" y="3169"/>
                    <a:pt x="3489" y="3145"/>
                  </a:cubicBezTo>
                  <a:lnTo>
                    <a:pt x="3834" y="3026"/>
                  </a:lnTo>
                  <a:close/>
                  <a:moveTo>
                    <a:pt x="7561" y="3562"/>
                  </a:moveTo>
                  <a:cubicBezTo>
                    <a:pt x="7573" y="3562"/>
                    <a:pt x="7620" y="3562"/>
                    <a:pt x="7656" y="3597"/>
                  </a:cubicBezTo>
                  <a:lnTo>
                    <a:pt x="7977" y="3907"/>
                  </a:lnTo>
                  <a:cubicBezTo>
                    <a:pt x="7989" y="4026"/>
                    <a:pt x="7989" y="4133"/>
                    <a:pt x="7977" y="4216"/>
                  </a:cubicBezTo>
                  <a:cubicBezTo>
                    <a:pt x="7930" y="5169"/>
                    <a:pt x="7549" y="6086"/>
                    <a:pt x="6858" y="6752"/>
                  </a:cubicBezTo>
                  <a:cubicBezTo>
                    <a:pt x="6763" y="6860"/>
                    <a:pt x="6656" y="6943"/>
                    <a:pt x="6537" y="7050"/>
                  </a:cubicBezTo>
                  <a:cubicBezTo>
                    <a:pt x="6596" y="6955"/>
                    <a:pt x="6644" y="6871"/>
                    <a:pt x="6680" y="6776"/>
                  </a:cubicBezTo>
                  <a:lnTo>
                    <a:pt x="7430" y="5074"/>
                  </a:lnTo>
                  <a:cubicBezTo>
                    <a:pt x="7454" y="5026"/>
                    <a:pt x="7442" y="4966"/>
                    <a:pt x="7418" y="4907"/>
                  </a:cubicBezTo>
                  <a:cubicBezTo>
                    <a:pt x="7382" y="4859"/>
                    <a:pt x="7323" y="4836"/>
                    <a:pt x="7263" y="4836"/>
                  </a:cubicBezTo>
                  <a:lnTo>
                    <a:pt x="7192" y="4836"/>
                  </a:lnTo>
                  <a:lnTo>
                    <a:pt x="7596" y="4026"/>
                  </a:lnTo>
                  <a:cubicBezTo>
                    <a:pt x="7656" y="3895"/>
                    <a:pt x="7620" y="3728"/>
                    <a:pt x="7501" y="3657"/>
                  </a:cubicBezTo>
                  <a:lnTo>
                    <a:pt x="7477" y="3621"/>
                  </a:lnTo>
                  <a:lnTo>
                    <a:pt x="7489" y="3609"/>
                  </a:lnTo>
                  <a:cubicBezTo>
                    <a:pt x="7513" y="3562"/>
                    <a:pt x="7549" y="3562"/>
                    <a:pt x="7561" y="3562"/>
                  </a:cubicBezTo>
                  <a:close/>
                  <a:moveTo>
                    <a:pt x="4088" y="0"/>
                  </a:moveTo>
                  <a:cubicBezTo>
                    <a:pt x="4055" y="0"/>
                    <a:pt x="4022" y="1"/>
                    <a:pt x="3989" y="2"/>
                  </a:cubicBezTo>
                  <a:cubicBezTo>
                    <a:pt x="2953" y="49"/>
                    <a:pt x="1977" y="478"/>
                    <a:pt x="1250" y="1216"/>
                  </a:cubicBezTo>
                  <a:cubicBezTo>
                    <a:pt x="524" y="1942"/>
                    <a:pt x="96" y="2919"/>
                    <a:pt x="48" y="3954"/>
                  </a:cubicBezTo>
                  <a:cubicBezTo>
                    <a:pt x="0" y="4978"/>
                    <a:pt x="346" y="5979"/>
                    <a:pt x="1012" y="6764"/>
                  </a:cubicBezTo>
                  <a:cubicBezTo>
                    <a:pt x="1048" y="6812"/>
                    <a:pt x="1084" y="6824"/>
                    <a:pt x="1131" y="6824"/>
                  </a:cubicBezTo>
                  <a:cubicBezTo>
                    <a:pt x="1167" y="6824"/>
                    <a:pt x="1203" y="6812"/>
                    <a:pt x="1239" y="6776"/>
                  </a:cubicBezTo>
                  <a:cubicBezTo>
                    <a:pt x="1310" y="6717"/>
                    <a:pt x="1310" y="6610"/>
                    <a:pt x="1250" y="6550"/>
                  </a:cubicBezTo>
                  <a:cubicBezTo>
                    <a:pt x="643" y="5824"/>
                    <a:pt x="334" y="4907"/>
                    <a:pt x="369" y="3966"/>
                  </a:cubicBezTo>
                  <a:cubicBezTo>
                    <a:pt x="417" y="3014"/>
                    <a:pt x="810" y="2109"/>
                    <a:pt x="1489" y="1430"/>
                  </a:cubicBezTo>
                  <a:cubicBezTo>
                    <a:pt x="2155" y="764"/>
                    <a:pt x="3072" y="359"/>
                    <a:pt x="4025" y="323"/>
                  </a:cubicBezTo>
                  <a:cubicBezTo>
                    <a:pt x="4087" y="316"/>
                    <a:pt x="4150" y="313"/>
                    <a:pt x="4213" y="313"/>
                  </a:cubicBezTo>
                  <a:cubicBezTo>
                    <a:pt x="4363" y="313"/>
                    <a:pt x="4512" y="330"/>
                    <a:pt x="4656" y="347"/>
                  </a:cubicBezTo>
                  <a:lnTo>
                    <a:pt x="4882" y="621"/>
                  </a:lnTo>
                  <a:lnTo>
                    <a:pt x="4798" y="823"/>
                  </a:lnTo>
                  <a:lnTo>
                    <a:pt x="4656" y="585"/>
                  </a:lnTo>
                  <a:cubicBezTo>
                    <a:pt x="4632" y="537"/>
                    <a:pt x="4572" y="502"/>
                    <a:pt x="4525" y="502"/>
                  </a:cubicBezTo>
                  <a:lnTo>
                    <a:pt x="4025" y="502"/>
                  </a:lnTo>
                  <a:cubicBezTo>
                    <a:pt x="3965" y="502"/>
                    <a:pt x="3906" y="525"/>
                    <a:pt x="3870" y="585"/>
                  </a:cubicBezTo>
                  <a:lnTo>
                    <a:pt x="3513" y="1276"/>
                  </a:lnTo>
                  <a:cubicBezTo>
                    <a:pt x="3465" y="1359"/>
                    <a:pt x="3465" y="1478"/>
                    <a:pt x="3513" y="1573"/>
                  </a:cubicBezTo>
                  <a:cubicBezTo>
                    <a:pt x="3560" y="1657"/>
                    <a:pt x="3667" y="1716"/>
                    <a:pt x="3763" y="1728"/>
                  </a:cubicBezTo>
                  <a:lnTo>
                    <a:pt x="4048" y="1764"/>
                  </a:lnTo>
                  <a:cubicBezTo>
                    <a:pt x="4108" y="1764"/>
                    <a:pt x="4167" y="1752"/>
                    <a:pt x="4203" y="1692"/>
                  </a:cubicBezTo>
                  <a:lnTo>
                    <a:pt x="4298" y="1537"/>
                  </a:lnTo>
                  <a:lnTo>
                    <a:pt x="4358" y="1609"/>
                  </a:lnTo>
                  <a:lnTo>
                    <a:pt x="4310" y="1895"/>
                  </a:lnTo>
                  <a:lnTo>
                    <a:pt x="3822" y="1966"/>
                  </a:lnTo>
                  <a:cubicBezTo>
                    <a:pt x="3798" y="1966"/>
                    <a:pt x="3775" y="1990"/>
                    <a:pt x="3751" y="2002"/>
                  </a:cubicBezTo>
                  <a:lnTo>
                    <a:pt x="3108" y="2466"/>
                  </a:lnTo>
                  <a:cubicBezTo>
                    <a:pt x="3084" y="2490"/>
                    <a:pt x="3048" y="2526"/>
                    <a:pt x="3048" y="2550"/>
                  </a:cubicBezTo>
                  <a:lnTo>
                    <a:pt x="2977" y="2847"/>
                  </a:lnTo>
                  <a:lnTo>
                    <a:pt x="2751" y="2823"/>
                  </a:lnTo>
                  <a:cubicBezTo>
                    <a:pt x="2736" y="2821"/>
                    <a:pt x="2721" y="2819"/>
                    <a:pt x="2706" y="2819"/>
                  </a:cubicBezTo>
                  <a:cubicBezTo>
                    <a:pt x="2591" y="2819"/>
                    <a:pt x="2483" y="2898"/>
                    <a:pt x="2441" y="3014"/>
                  </a:cubicBezTo>
                  <a:lnTo>
                    <a:pt x="2310" y="3371"/>
                  </a:lnTo>
                  <a:cubicBezTo>
                    <a:pt x="2274" y="3442"/>
                    <a:pt x="2274" y="3538"/>
                    <a:pt x="2322" y="3609"/>
                  </a:cubicBezTo>
                  <a:cubicBezTo>
                    <a:pt x="2370" y="3681"/>
                    <a:pt x="2429" y="3740"/>
                    <a:pt x="2501" y="3752"/>
                  </a:cubicBezTo>
                  <a:cubicBezTo>
                    <a:pt x="2346" y="3812"/>
                    <a:pt x="2251" y="3978"/>
                    <a:pt x="2251" y="4145"/>
                  </a:cubicBezTo>
                  <a:lnTo>
                    <a:pt x="2251" y="4216"/>
                  </a:lnTo>
                  <a:lnTo>
                    <a:pt x="1798" y="4740"/>
                  </a:lnTo>
                  <a:cubicBezTo>
                    <a:pt x="1727" y="4812"/>
                    <a:pt x="1703" y="4919"/>
                    <a:pt x="1703" y="5026"/>
                  </a:cubicBezTo>
                  <a:lnTo>
                    <a:pt x="1703" y="5621"/>
                  </a:lnTo>
                  <a:cubicBezTo>
                    <a:pt x="1703" y="5764"/>
                    <a:pt x="1750" y="5919"/>
                    <a:pt x="1881" y="6038"/>
                  </a:cubicBezTo>
                  <a:lnTo>
                    <a:pt x="2310" y="6455"/>
                  </a:lnTo>
                  <a:cubicBezTo>
                    <a:pt x="2393" y="6538"/>
                    <a:pt x="2524" y="6598"/>
                    <a:pt x="2643" y="6610"/>
                  </a:cubicBezTo>
                  <a:lnTo>
                    <a:pt x="3917" y="6717"/>
                  </a:lnTo>
                  <a:lnTo>
                    <a:pt x="3917" y="6764"/>
                  </a:lnTo>
                  <a:cubicBezTo>
                    <a:pt x="3894" y="6907"/>
                    <a:pt x="3965" y="7074"/>
                    <a:pt x="4096" y="7169"/>
                  </a:cubicBezTo>
                  <a:lnTo>
                    <a:pt x="4310" y="7324"/>
                  </a:lnTo>
                  <a:lnTo>
                    <a:pt x="4298" y="7372"/>
                  </a:lnTo>
                  <a:cubicBezTo>
                    <a:pt x="4251" y="7538"/>
                    <a:pt x="4298" y="7717"/>
                    <a:pt x="4429" y="7836"/>
                  </a:cubicBezTo>
                  <a:lnTo>
                    <a:pt x="4489" y="7895"/>
                  </a:lnTo>
                  <a:cubicBezTo>
                    <a:pt x="4429" y="7895"/>
                    <a:pt x="4394" y="7907"/>
                    <a:pt x="4334" y="7907"/>
                  </a:cubicBezTo>
                  <a:cubicBezTo>
                    <a:pt x="4272" y="7910"/>
                    <a:pt x="4211" y="7912"/>
                    <a:pt x="4149" y="7912"/>
                  </a:cubicBezTo>
                  <a:cubicBezTo>
                    <a:pt x="3262" y="7912"/>
                    <a:pt x="2407" y="7593"/>
                    <a:pt x="1739" y="7014"/>
                  </a:cubicBezTo>
                  <a:cubicBezTo>
                    <a:pt x="1708" y="6989"/>
                    <a:pt x="1672" y="6976"/>
                    <a:pt x="1637" y="6976"/>
                  </a:cubicBezTo>
                  <a:cubicBezTo>
                    <a:pt x="1591" y="6976"/>
                    <a:pt x="1546" y="6998"/>
                    <a:pt x="1512" y="7038"/>
                  </a:cubicBezTo>
                  <a:cubicBezTo>
                    <a:pt x="1453" y="7110"/>
                    <a:pt x="1477" y="7193"/>
                    <a:pt x="1536" y="7252"/>
                  </a:cubicBezTo>
                  <a:cubicBezTo>
                    <a:pt x="2274" y="7883"/>
                    <a:pt x="3215" y="8229"/>
                    <a:pt x="4179" y="8229"/>
                  </a:cubicBezTo>
                  <a:lnTo>
                    <a:pt x="4346" y="8229"/>
                  </a:lnTo>
                  <a:cubicBezTo>
                    <a:pt x="5382" y="8181"/>
                    <a:pt x="6358" y="7753"/>
                    <a:pt x="7084" y="7014"/>
                  </a:cubicBezTo>
                  <a:cubicBezTo>
                    <a:pt x="7811" y="6288"/>
                    <a:pt x="8239" y="5312"/>
                    <a:pt x="8287" y="4276"/>
                  </a:cubicBezTo>
                  <a:cubicBezTo>
                    <a:pt x="8347" y="3204"/>
                    <a:pt x="8001" y="2216"/>
                    <a:pt x="7335" y="1418"/>
                  </a:cubicBezTo>
                  <a:cubicBezTo>
                    <a:pt x="7303" y="1381"/>
                    <a:pt x="7259" y="1363"/>
                    <a:pt x="7216" y="1363"/>
                  </a:cubicBezTo>
                  <a:cubicBezTo>
                    <a:pt x="7176" y="1363"/>
                    <a:pt x="7137" y="1378"/>
                    <a:pt x="7108" y="1407"/>
                  </a:cubicBezTo>
                  <a:cubicBezTo>
                    <a:pt x="7037" y="1466"/>
                    <a:pt x="7037" y="1573"/>
                    <a:pt x="7096" y="1633"/>
                  </a:cubicBezTo>
                  <a:cubicBezTo>
                    <a:pt x="7525" y="2157"/>
                    <a:pt x="7823" y="2776"/>
                    <a:pt x="7930" y="3431"/>
                  </a:cubicBezTo>
                  <a:lnTo>
                    <a:pt x="7894" y="3383"/>
                  </a:lnTo>
                  <a:cubicBezTo>
                    <a:pt x="7809" y="3308"/>
                    <a:pt x="7694" y="3262"/>
                    <a:pt x="7577" y="3262"/>
                  </a:cubicBezTo>
                  <a:cubicBezTo>
                    <a:pt x="7564" y="3262"/>
                    <a:pt x="7550" y="3263"/>
                    <a:pt x="7537" y="3264"/>
                  </a:cubicBezTo>
                  <a:cubicBezTo>
                    <a:pt x="7394" y="3288"/>
                    <a:pt x="7275" y="3359"/>
                    <a:pt x="7215" y="3466"/>
                  </a:cubicBezTo>
                  <a:lnTo>
                    <a:pt x="7192" y="3502"/>
                  </a:lnTo>
                  <a:cubicBezTo>
                    <a:pt x="7108" y="3502"/>
                    <a:pt x="7037" y="3538"/>
                    <a:pt x="6977" y="3585"/>
                  </a:cubicBezTo>
                  <a:lnTo>
                    <a:pt x="6775" y="3323"/>
                  </a:lnTo>
                  <a:cubicBezTo>
                    <a:pt x="6744" y="3286"/>
                    <a:pt x="6700" y="3268"/>
                    <a:pt x="6656" y="3268"/>
                  </a:cubicBezTo>
                  <a:cubicBezTo>
                    <a:pt x="6616" y="3268"/>
                    <a:pt x="6577" y="3283"/>
                    <a:pt x="6549" y="3312"/>
                  </a:cubicBezTo>
                  <a:cubicBezTo>
                    <a:pt x="6477" y="3371"/>
                    <a:pt x="6477" y="3478"/>
                    <a:pt x="6537" y="3538"/>
                  </a:cubicBezTo>
                  <a:lnTo>
                    <a:pt x="6858" y="3919"/>
                  </a:lnTo>
                  <a:cubicBezTo>
                    <a:pt x="6894" y="3954"/>
                    <a:pt x="6942" y="3978"/>
                    <a:pt x="6977" y="3978"/>
                  </a:cubicBezTo>
                  <a:cubicBezTo>
                    <a:pt x="7025" y="3978"/>
                    <a:pt x="7073" y="3966"/>
                    <a:pt x="7096" y="3943"/>
                  </a:cubicBezTo>
                  <a:lnTo>
                    <a:pt x="7204" y="3835"/>
                  </a:lnTo>
                  <a:lnTo>
                    <a:pt x="7335" y="3919"/>
                  </a:lnTo>
                  <a:lnTo>
                    <a:pt x="6858" y="4871"/>
                  </a:lnTo>
                  <a:lnTo>
                    <a:pt x="6834" y="4871"/>
                  </a:lnTo>
                  <a:cubicBezTo>
                    <a:pt x="6799" y="4871"/>
                    <a:pt x="6763" y="4859"/>
                    <a:pt x="6739" y="4836"/>
                  </a:cubicBezTo>
                  <a:lnTo>
                    <a:pt x="6096" y="4062"/>
                  </a:lnTo>
                  <a:cubicBezTo>
                    <a:pt x="6069" y="4014"/>
                    <a:pt x="6023" y="3994"/>
                    <a:pt x="5977" y="3994"/>
                  </a:cubicBezTo>
                  <a:cubicBezTo>
                    <a:pt x="5942" y="3994"/>
                    <a:pt x="5908" y="4005"/>
                    <a:pt x="5882" y="4026"/>
                  </a:cubicBezTo>
                  <a:cubicBezTo>
                    <a:pt x="5799" y="4085"/>
                    <a:pt x="5799" y="4193"/>
                    <a:pt x="5846" y="4252"/>
                  </a:cubicBezTo>
                  <a:lnTo>
                    <a:pt x="6489" y="5026"/>
                  </a:lnTo>
                  <a:cubicBezTo>
                    <a:pt x="6584" y="5133"/>
                    <a:pt x="6715" y="5193"/>
                    <a:pt x="6858" y="5193"/>
                  </a:cubicBezTo>
                  <a:lnTo>
                    <a:pt x="7073" y="5169"/>
                  </a:lnTo>
                  <a:lnTo>
                    <a:pt x="6430" y="6645"/>
                  </a:lnTo>
                  <a:cubicBezTo>
                    <a:pt x="6382" y="6752"/>
                    <a:pt x="6322" y="6848"/>
                    <a:pt x="6251" y="6943"/>
                  </a:cubicBezTo>
                  <a:lnTo>
                    <a:pt x="5751" y="7550"/>
                  </a:lnTo>
                  <a:cubicBezTo>
                    <a:pt x="5489" y="7657"/>
                    <a:pt x="5227" y="7753"/>
                    <a:pt x="4953" y="7812"/>
                  </a:cubicBezTo>
                  <a:lnTo>
                    <a:pt x="4679" y="7562"/>
                  </a:lnTo>
                  <a:cubicBezTo>
                    <a:pt x="4644" y="7538"/>
                    <a:pt x="4632" y="7491"/>
                    <a:pt x="4644" y="7443"/>
                  </a:cubicBezTo>
                  <a:lnTo>
                    <a:pt x="4691" y="7288"/>
                  </a:lnTo>
                  <a:cubicBezTo>
                    <a:pt x="4703" y="7229"/>
                    <a:pt x="4691" y="7145"/>
                    <a:pt x="4632" y="7110"/>
                  </a:cubicBezTo>
                  <a:lnTo>
                    <a:pt x="4322" y="6871"/>
                  </a:lnTo>
                  <a:cubicBezTo>
                    <a:pt x="4287" y="6836"/>
                    <a:pt x="4275" y="6812"/>
                    <a:pt x="4275" y="6764"/>
                  </a:cubicBezTo>
                  <a:lnTo>
                    <a:pt x="4298" y="6550"/>
                  </a:lnTo>
                  <a:cubicBezTo>
                    <a:pt x="4298" y="6514"/>
                    <a:pt x="4298" y="6467"/>
                    <a:pt x="4275" y="6431"/>
                  </a:cubicBezTo>
                  <a:cubicBezTo>
                    <a:pt x="4239" y="6407"/>
                    <a:pt x="4203" y="6371"/>
                    <a:pt x="4167" y="6371"/>
                  </a:cubicBezTo>
                  <a:lnTo>
                    <a:pt x="2679" y="6264"/>
                  </a:lnTo>
                  <a:cubicBezTo>
                    <a:pt x="2620" y="6264"/>
                    <a:pt x="2572" y="6229"/>
                    <a:pt x="2536" y="6181"/>
                  </a:cubicBezTo>
                  <a:lnTo>
                    <a:pt x="2096" y="5764"/>
                  </a:lnTo>
                  <a:cubicBezTo>
                    <a:pt x="2060" y="5728"/>
                    <a:pt x="2024" y="5645"/>
                    <a:pt x="2024" y="5586"/>
                  </a:cubicBezTo>
                  <a:lnTo>
                    <a:pt x="2024" y="4990"/>
                  </a:lnTo>
                  <a:cubicBezTo>
                    <a:pt x="2024" y="4966"/>
                    <a:pt x="2036" y="4931"/>
                    <a:pt x="2060" y="4919"/>
                  </a:cubicBezTo>
                  <a:lnTo>
                    <a:pt x="2548" y="4359"/>
                  </a:lnTo>
                  <a:cubicBezTo>
                    <a:pt x="2572" y="4324"/>
                    <a:pt x="2596" y="4300"/>
                    <a:pt x="2596" y="4252"/>
                  </a:cubicBezTo>
                  <a:lnTo>
                    <a:pt x="2596" y="4121"/>
                  </a:lnTo>
                  <a:cubicBezTo>
                    <a:pt x="2596" y="4074"/>
                    <a:pt x="2620" y="4038"/>
                    <a:pt x="2655" y="4014"/>
                  </a:cubicBezTo>
                  <a:lnTo>
                    <a:pt x="3036" y="3847"/>
                  </a:lnTo>
                  <a:lnTo>
                    <a:pt x="3751" y="3835"/>
                  </a:lnTo>
                  <a:cubicBezTo>
                    <a:pt x="3763" y="3835"/>
                    <a:pt x="3786" y="3847"/>
                    <a:pt x="3786" y="3859"/>
                  </a:cubicBezTo>
                  <a:cubicBezTo>
                    <a:pt x="3798" y="3990"/>
                    <a:pt x="3906" y="4097"/>
                    <a:pt x="4025" y="4145"/>
                  </a:cubicBezTo>
                  <a:lnTo>
                    <a:pt x="4537" y="4324"/>
                  </a:lnTo>
                  <a:cubicBezTo>
                    <a:pt x="4569" y="4331"/>
                    <a:pt x="4601" y="4335"/>
                    <a:pt x="4633" y="4335"/>
                  </a:cubicBezTo>
                  <a:cubicBezTo>
                    <a:pt x="4705" y="4335"/>
                    <a:pt x="4772" y="4314"/>
                    <a:pt x="4822" y="4264"/>
                  </a:cubicBezTo>
                  <a:cubicBezTo>
                    <a:pt x="4882" y="4204"/>
                    <a:pt x="4918" y="4121"/>
                    <a:pt x="4918" y="4026"/>
                  </a:cubicBezTo>
                  <a:lnTo>
                    <a:pt x="5549" y="3978"/>
                  </a:lnTo>
                  <a:cubicBezTo>
                    <a:pt x="5668" y="3966"/>
                    <a:pt x="5787" y="3907"/>
                    <a:pt x="5870" y="3812"/>
                  </a:cubicBezTo>
                  <a:cubicBezTo>
                    <a:pt x="5941" y="3728"/>
                    <a:pt x="5965" y="3597"/>
                    <a:pt x="5941" y="3478"/>
                  </a:cubicBezTo>
                  <a:lnTo>
                    <a:pt x="5930" y="3383"/>
                  </a:lnTo>
                  <a:cubicBezTo>
                    <a:pt x="5896" y="3247"/>
                    <a:pt x="5776" y="3144"/>
                    <a:pt x="5632" y="3144"/>
                  </a:cubicBezTo>
                  <a:cubicBezTo>
                    <a:pt x="5624" y="3144"/>
                    <a:pt x="5616" y="3144"/>
                    <a:pt x="5608" y="3145"/>
                  </a:cubicBezTo>
                  <a:lnTo>
                    <a:pt x="5275" y="3181"/>
                  </a:lnTo>
                  <a:lnTo>
                    <a:pt x="5227" y="3121"/>
                  </a:lnTo>
                  <a:lnTo>
                    <a:pt x="5668" y="2669"/>
                  </a:lnTo>
                  <a:cubicBezTo>
                    <a:pt x="5727" y="2609"/>
                    <a:pt x="5727" y="2502"/>
                    <a:pt x="5668" y="2442"/>
                  </a:cubicBezTo>
                  <a:cubicBezTo>
                    <a:pt x="5638" y="2413"/>
                    <a:pt x="5599" y="2398"/>
                    <a:pt x="5560" y="2398"/>
                  </a:cubicBezTo>
                  <a:cubicBezTo>
                    <a:pt x="5522" y="2398"/>
                    <a:pt x="5483" y="2413"/>
                    <a:pt x="5453" y="2442"/>
                  </a:cubicBezTo>
                  <a:lnTo>
                    <a:pt x="4918" y="2978"/>
                  </a:lnTo>
                  <a:lnTo>
                    <a:pt x="4739" y="3061"/>
                  </a:lnTo>
                  <a:lnTo>
                    <a:pt x="4227" y="2669"/>
                  </a:lnTo>
                  <a:cubicBezTo>
                    <a:pt x="4193" y="2652"/>
                    <a:pt x="4166" y="2635"/>
                    <a:pt x="4131" y="2635"/>
                  </a:cubicBezTo>
                  <a:cubicBezTo>
                    <a:pt x="4117" y="2635"/>
                    <a:pt x="4102" y="2638"/>
                    <a:pt x="4084" y="2645"/>
                  </a:cubicBezTo>
                  <a:lnTo>
                    <a:pt x="3382" y="2859"/>
                  </a:lnTo>
                  <a:cubicBezTo>
                    <a:pt x="3370" y="2859"/>
                    <a:pt x="3334" y="2883"/>
                    <a:pt x="3322" y="2895"/>
                  </a:cubicBezTo>
                  <a:lnTo>
                    <a:pt x="3370" y="2680"/>
                  </a:lnTo>
                  <a:lnTo>
                    <a:pt x="3917" y="2288"/>
                  </a:lnTo>
                  <a:lnTo>
                    <a:pt x="4501" y="2192"/>
                  </a:lnTo>
                  <a:cubicBezTo>
                    <a:pt x="4572" y="2180"/>
                    <a:pt x="4620" y="2133"/>
                    <a:pt x="4632" y="2061"/>
                  </a:cubicBezTo>
                  <a:lnTo>
                    <a:pt x="4691" y="1597"/>
                  </a:lnTo>
                  <a:cubicBezTo>
                    <a:pt x="4691" y="1549"/>
                    <a:pt x="4691" y="1514"/>
                    <a:pt x="4656" y="1478"/>
                  </a:cubicBezTo>
                  <a:lnTo>
                    <a:pt x="4417" y="1180"/>
                  </a:lnTo>
                  <a:cubicBezTo>
                    <a:pt x="4394" y="1133"/>
                    <a:pt x="4346" y="1121"/>
                    <a:pt x="4287" y="1121"/>
                  </a:cubicBezTo>
                  <a:cubicBezTo>
                    <a:pt x="4239" y="1121"/>
                    <a:pt x="4179" y="1156"/>
                    <a:pt x="4156" y="1192"/>
                  </a:cubicBezTo>
                  <a:lnTo>
                    <a:pt x="3977" y="1454"/>
                  </a:lnTo>
                  <a:lnTo>
                    <a:pt x="3786" y="1430"/>
                  </a:lnTo>
                  <a:lnTo>
                    <a:pt x="4096" y="835"/>
                  </a:lnTo>
                  <a:lnTo>
                    <a:pt x="4417" y="835"/>
                  </a:lnTo>
                  <a:lnTo>
                    <a:pt x="4656" y="1287"/>
                  </a:lnTo>
                  <a:cubicBezTo>
                    <a:pt x="4691" y="1347"/>
                    <a:pt x="4751" y="1371"/>
                    <a:pt x="4810" y="1371"/>
                  </a:cubicBezTo>
                  <a:cubicBezTo>
                    <a:pt x="4870" y="1371"/>
                    <a:pt x="4929" y="1335"/>
                    <a:pt x="4941" y="1276"/>
                  </a:cubicBezTo>
                  <a:lnTo>
                    <a:pt x="5168" y="740"/>
                  </a:lnTo>
                  <a:cubicBezTo>
                    <a:pt x="5215" y="645"/>
                    <a:pt x="5191" y="525"/>
                    <a:pt x="5132" y="454"/>
                  </a:cubicBezTo>
                  <a:lnTo>
                    <a:pt x="5132" y="454"/>
                  </a:lnTo>
                  <a:cubicBezTo>
                    <a:pt x="5668" y="597"/>
                    <a:pt x="6168" y="859"/>
                    <a:pt x="6596" y="1216"/>
                  </a:cubicBezTo>
                  <a:cubicBezTo>
                    <a:pt x="6625" y="1240"/>
                    <a:pt x="6658" y="1250"/>
                    <a:pt x="6691" y="1250"/>
                  </a:cubicBezTo>
                  <a:cubicBezTo>
                    <a:pt x="6739" y="1250"/>
                    <a:pt x="6787" y="1228"/>
                    <a:pt x="6823" y="1192"/>
                  </a:cubicBezTo>
                  <a:cubicBezTo>
                    <a:pt x="6882" y="1121"/>
                    <a:pt x="6858" y="1037"/>
                    <a:pt x="6799" y="978"/>
                  </a:cubicBezTo>
                  <a:cubicBezTo>
                    <a:pt x="6038" y="344"/>
                    <a:pt x="5077" y="0"/>
                    <a:pt x="4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3887" name="Google Shape;3887;p69"/>
          <p:cNvGrpSpPr/>
          <p:nvPr/>
        </p:nvGrpSpPr>
        <p:grpSpPr>
          <a:xfrm>
            <a:off x="7459147" y="2124000"/>
            <a:ext cx="336512" cy="335048"/>
            <a:chOff x="3996113" y="4291176"/>
            <a:chExt cx="336512" cy="335048"/>
          </a:xfrm>
        </p:grpSpPr>
        <p:sp>
          <p:nvSpPr>
            <p:cNvPr id="3888" name="Google Shape;3888;p69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89" name="Google Shape;3889;p69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90" name="Google Shape;3890;p69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5" grpId="0" animBg="1"/>
      <p:bldP spid="3846" grpId="0" animBg="1"/>
      <p:bldP spid="3848" grpId="0" animBg="1"/>
      <p:bldP spid="3849" grpId="0"/>
      <p:bldP spid="3850" grpId="0"/>
      <p:bldP spid="3854" grpId="0"/>
      <p:bldP spid="3856" grpId="0"/>
    </p:bldLst>
  </p:timing>
</p:sld>
</file>

<file path=ppt/theme/theme1.xml><?xml version="1.0" encoding="utf-8"?>
<a:theme xmlns:a="http://schemas.openxmlformats.org/drawingml/2006/main" name="Big Data Science Consulting Toolkit by Slidesgo">
  <a:themeElements>
    <a:clrScheme name="Simple Light">
      <a:dk1>
        <a:srgbClr val="351C75"/>
      </a:dk1>
      <a:lt1>
        <a:srgbClr val="FFFFFF"/>
      </a:lt1>
      <a:dk2>
        <a:srgbClr val="674EA7"/>
      </a:dk2>
      <a:lt2>
        <a:srgbClr val="FFFFFF"/>
      </a:lt2>
      <a:accent1>
        <a:srgbClr val="00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794</Words>
  <Application>Microsoft Office PowerPoint</Application>
  <PresentationFormat>On-screen Show (16:9)</PresentationFormat>
  <Paragraphs>127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Wingdings</vt:lpstr>
      <vt:lpstr>Arial</vt:lpstr>
      <vt:lpstr>Dosis</vt:lpstr>
      <vt:lpstr>Montserrat</vt:lpstr>
      <vt:lpstr>Space Grotesk</vt:lpstr>
      <vt:lpstr>Quattrocento</vt:lpstr>
      <vt:lpstr>Space Grotesk Medium</vt:lpstr>
      <vt:lpstr>Big Data Science Consulting Toolkit by Slidesgo</vt:lpstr>
      <vt:lpstr>Datawarehouse CÔNG TY LĨNH VỰC ĐIỆN ẢNH</vt:lpstr>
      <vt:lpstr>NỘI DUNG</vt:lpstr>
      <vt:lpstr>MÔ TẢ BÀI TOÁN</vt:lpstr>
      <vt:lpstr>LĨNH VỰC ĐIỆN ẢNH là một ngành công nghiệp và nghệ thuật</vt:lpstr>
      <vt:lpstr>XÂY DỰNG DATAWAREHOUSE</vt:lpstr>
      <vt:lpstr>CƠ SỞ  LÝ THUYẾT</vt:lpstr>
      <vt:lpstr>DATAWAREHOUSE </vt:lpstr>
      <vt:lpstr>GIẢI QUYẾT  BÀI TOÁN</vt:lpstr>
      <vt:lpstr>GIẢI QUYẾT BÀI TOÁN</vt:lpstr>
      <vt:lpstr>QUY TRÌNH NGHIỆP VỤ CÔNG TY LĨNH VỰC ĐIỆN ẢNH</vt:lpstr>
      <vt:lpstr>Quy trình tài chính</vt:lpstr>
      <vt:lpstr>PowerPoint Presentation</vt:lpstr>
      <vt:lpstr>PowerPoint Presentation</vt:lpstr>
      <vt:lpstr>PowerPoint Presentation</vt:lpstr>
      <vt:lpstr>XÂY DỰNG DATABASE CHO TỪNG QUY TRÌNH</vt:lpstr>
      <vt:lpstr>XÂY DỰNG DATABASE CHO TỪNG QUY TRÌNH</vt:lpstr>
      <vt:lpstr>XÂY DỰNG DATABASE CHO TỪNG QUY TRÌNH</vt:lpstr>
      <vt:lpstr>XÂY DỰNG DATABASE CHO TỪNG QUY TRÌNH</vt:lpstr>
      <vt:lpstr>XÂY DỰNG DATABASE CHO TỪNG QUY TRÌNH</vt:lpstr>
      <vt:lpstr>XÂY DỰNG ETL BÀI TOÁN</vt:lpstr>
      <vt:lpstr>XÂY DỰNG ETL BÀI TOÁN</vt:lpstr>
      <vt:lpstr>XÂY DỰNG ETL BÀI TOÁN</vt:lpstr>
      <vt:lpstr>XÂY DỰNG ETL BÀI TOÁN</vt:lpstr>
      <vt:lpstr>XÂY DỰNG ETL VÀ DEMO</vt:lpstr>
      <vt:lpstr>MỤC ĐÍCH</vt:lpstr>
      <vt:lpstr>DỮ LIỆU</vt:lpstr>
      <vt:lpstr>CẢM ƠN  thầy và các bạn đã lắng nghe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Datawarehouse CÔNG TY LĨNH VỰC ĐIỆN ẢNH</dc:title>
  <cp:lastModifiedBy>a41529 Đỗ Thị Lan</cp:lastModifiedBy>
  <cp:revision>2</cp:revision>
  <dcterms:modified xsi:type="dcterms:W3CDTF">2024-02-03T18:32:19Z</dcterms:modified>
</cp:coreProperties>
</file>