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9"/>
  </p:notesMasterIdLst>
  <p:sldIdLst>
    <p:sldId id="256" r:id="rId2"/>
    <p:sldId id="259" r:id="rId3"/>
    <p:sldId id="260" r:id="rId4"/>
    <p:sldId id="309" r:id="rId5"/>
    <p:sldId id="310" r:id="rId6"/>
    <p:sldId id="261" r:id="rId7"/>
    <p:sldId id="265" r:id="rId8"/>
    <p:sldId id="270" r:id="rId9"/>
    <p:sldId id="301" r:id="rId10"/>
    <p:sldId id="307" r:id="rId11"/>
    <p:sldId id="276" r:id="rId12"/>
    <p:sldId id="302" r:id="rId13"/>
    <p:sldId id="258" r:id="rId14"/>
    <p:sldId id="311" r:id="rId15"/>
    <p:sldId id="272" r:id="rId16"/>
    <p:sldId id="263" r:id="rId17"/>
    <p:sldId id="303" r:id="rId18"/>
    <p:sldId id="304" r:id="rId19"/>
    <p:sldId id="306" r:id="rId20"/>
    <p:sldId id="305" r:id="rId21"/>
    <p:sldId id="315" r:id="rId22"/>
    <p:sldId id="312" r:id="rId23"/>
    <p:sldId id="316" r:id="rId24"/>
    <p:sldId id="314" r:id="rId25"/>
    <p:sldId id="313" r:id="rId26"/>
    <p:sldId id="278" r:id="rId27"/>
    <p:sldId id="308" r:id="rId28"/>
  </p:sldIdLst>
  <p:sldSz cx="9144000" cy="5143500" type="screen16x9"/>
  <p:notesSz cx="6858000" cy="9144000"/>
  <p:embeddedFontLst>
    <p:embeddedFont>
      <p:font typeface="Alata" panose="020B0604020202020204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PT Sans" panose="020B05030202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3E"/>
    <a:srgbClr val="37316E"/>
    <a:srgbClr val="4545A0"/>
    <a:srgbClr val="F2D25E"/>
    <a:srgbClr val="F5F5F5"/>
    <a:srgbClr val="CA9C44"/>
    <a:srgbClr val="575284"/>
    <a:srgbClr val="585385"/>
    <a:srgbClr val="555271"/>
    <a:srgbClr val="7C7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371832-FBAE-4E45-879A-8F96A7CAE622}">
  <a:tblStyle styleId="{58371832-FBAE-4E45-879A-8F96A7CAE6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5033" autoAdjust="0"/>
  </p:normalViewPr>
  <p:slideViewPr>
    <p:cSldViewPr snapToGrid="0">
      <p:cViewPr varScale="1">
        <p:scale>
          <a:sx n="146" d="100"/>
          <a:sy n="146" d="100"/>
        </p:scale>
        <p:origin x="52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729f4140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729f4140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827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729f41400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729f41400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729f4140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729f4140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81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29f41400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729f41400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29f41400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729f41400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36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729f41400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729f41400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374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549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19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32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729f4140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729f4140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427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560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729f414005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729f414005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865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631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820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729f41400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729f41400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1729f414005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1729f414005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92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3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8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729f414005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729f414005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729f41400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729f414005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29f41400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729f41400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58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4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853975"/>
            <a:ext cx="55272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0000" y="3109300"/>
            <a:ext cx="3685500" cy="4296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>
            <a:off x="838975" y="3259948"/>
            <a:ext cx="2313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2"/>
          </p:nvPr>
        </p:nvSpPr>
        <p:spPr>
          <a:xfrm>
            <a:off x="3283138" y="3259948"/>
            <a:ext cx="2313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3"/>
          </p:nvPr>
        </p:nvSpPr>
        <p:spPr>
          <a:xfrm>
            <a:off x="5727301" y="3259948"/>
            <a:ext cx="2313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4"/>
          </p:nvPr>
        </p:nvSpPr>
        <p:spPr>
          <a:xfrm>
            <a:off x="838975" y="2762950"/>
            <a:ext cx="2313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5"/>
          </p:nvPr>
        </p:nvSpPr>
        <p:spPr>
          <a:xfrm>
            <a:off x="3283138" y="2762950"/>
            <a:ext cx="2313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6"/>
          </p:nvPr>
        </p:nvSpPr>
        <p:spPr>
          <a:xfrm>
            <a:off x="5727301" y="2762950"/>
            <a:ext cx="2313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191" name="Google Shape;191;p19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192" name="Google Shape;192;p19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3" name="Google Shape;193;p19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" name="Google Shape;194;p19"/>
          <p:cNvGrpSpPr/>
          <p:nvPr/>
        </p:nvGrpSpPr>
        <p:grpSpPr>
          <a:xfrm>
            <a:off x="7759602" y="4085322"/>
            <a:ext cx="664392" cy="664396"/>
            <a:chOff x="7707338" y="2159269"/>
            <a:chExt cx="1157477" cy="1157484"/>
          </a:xfrm>
        </p:grpSpPr>
        <p:sp>
          <p:nvSpPr>
            <p:cNvPr id="195" name="Google Shape;195;p19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96" name="Google Shape;196;p19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937700" y="3197732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2"/>
          </p:nvPr>
        </p:nvSpPr>
        <p:spPr>
          <a:xfrm>
            <a:off x="3484422" y="3197732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3"/>
          </p:nvPr>
        </p:nvSpPr>
        <p:spPr>
          <a:xfrm>
            <a:off x="6031150" y="3197732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ubTitle" idx="4"/>
          </p:nvPr>
        </p:nvSpPr>
        <p:spPr>
          <a:xfrm>
            <a:off x="937700" y="3825132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5"/>
          </p:nvPr>
        </p:nvSpPr>
        <p:spPr>
          <a:xfrm>
            <a:off x="3477488" y="3825132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6"/>
          </p:nvPr>
        </p:nvSpPr>
        <p:spPr>
          <a:xfrm>
            <a:off x="6031138" y="3825132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2035350" y="1665775"/>
            <a:ext cx="2248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2"/>
          </p:nvPr>
        </p:nvSpPr>
        <p:spPr>
          <a:xfrm>
            <a:off x="2035350" y="3087750"/>
            <a:ext cx="2248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3"/>
          </p:nvPr>
        </p:nvSpPr>
        <p:spPr>
          <a:xfrm>
            <a:off x="4859850" y="1665775"/>
            <a:ext cx="2248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4"/>
          </p:nvPr>
        </p:nvSpPr>
        <p:spPr>
          <a:xfrm>
            <a:off x="4859850" y="3087750"/>
            <a:ext cx="2248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5"/>
          </p:nvPr>
        </p:nvSpPr>
        <p:spPr>
          <a:xfrm>
            <a:off x="2035350" y="2090821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6"/>
          </p:nvPr>
        </p:nvSpPr>
        <p:spPr>
          <a:xfrm>
            <a:off x="4859849" y="2090821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7"/>
          </p:nvPr>
        </p:nvSpPr>
        <p:spPr>
          <a:xfrm>
            <a:off x="2035350" y="3512939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8"/>
          </p:nvPr>
        </p:nvSpPr>
        <p:spPr>
          <a:xfrm>
            <a:off x="4859849" y="3512939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971200" y="2186039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2"/>
          </p:nvPr>
        </p:nvSpPr>
        <p:spPr>
          <a:xfrm>
            <a:off x="3482875" y="2186039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3"/>
          </p:nvPr>
        </p:nvSpPr>
        <p:spPr>
          <a:xfrm>
            <a:off x="971200" y="3855726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4"/>
          </p:nvPr>
        </p:nvSpPr>
        <p:spPr>
          <a:xfrm>
            <a:off x="3482875" y="3855726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5"/>
          </p:nvPr>
        </p:nvSpPr>
        <p:spPr>
          <a:xfrm>
            <a:off x="5994522" y="2186039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6"/>
          </p:nvPr>
        </p:nvSpPr>
        <p:spPr>
          <a:xfrm>
            <a:off x="5994522" y="3855726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7"/>
          </p:nvPr>
        </p:nvSpPr>
        <p:spPr>
          <a:xfrm>
            <a:off x="971200" y="1899388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8"/>
          </p:nvPr>
        </p:nvSpPr>
        <p:spPr>
          <a:xfrm>
            <a:off x="3482875" y="1899388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9"/>
          </p:nvPr>
        </p:nvSpPr>
        <p:spPr>
          <a:xfrm>
            <a:off x="5994550" y="1899388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13"/>
          </p:nvPr>
        </p:nvSpPr>
        <p:spPr>
          <a:xfrm>
            <a:off x="971200" y="3569075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14"/>
          </p:nvPr>
        </p:nvSpPr>
        <p:spPr>
          <a:xfrm>
            <a:off x="3482875" y="3569075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15"/>
          </p:nvPr>
        </p:nvSpPr>
        <p:spPr>
          <a:xfrm>
            <a:off x="5994550" y="3569075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grpSp>
        <p:nvGrpSpPr>
          <p:cNvPr id="235" name="Google Shape;235;p22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236" name="Google Shape;236;p22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37" name="Google Shape;237;p22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" name="Google Shape;238;p22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239" name="Google Shape;239;p22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 hasCustomPrompt="1"/>
          </p:nvPr>
        </p:nvSpPr>
        <p:spPr>
          <a:xfrm>
            <a:off x="720010" y="767825"/>
            <a:ext cx="39222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720000" y="1463699"/>
            <a:ext cx="39222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title" idx="2" hasCustomPrompt="1"/>
          </p:nvPr>
        </p:nvSpPr>
        <p:spPr>
          <a:xfrm>
            <a:off x="720010" y="1957975"/>
            <a:ext cx="39222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3"/>
          </p:nvPr>
        </p:nvSpPr>
        <p:spPr>
          <a:xfrm>
            <a:off x="720000" y="2653850"/>
            <a:ext cx="39222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 idx="4" hasCustomPrompt="1"/>
          </p:nvPr>
        </p:nvSpPr>
        <p:spPr>
          <a:xfrm>
            <a:off x="720010" y="3148126"/>
            <a:ext cx="39222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5"/>
          </p:nvPr>
        </p:nvSpPr>
        <p:spPr>
          <a:xfrm>
            <a:off x="720000" y="3844000"/>
            <a:ext cx="39222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720000" y="635375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subTitle" idx="1"/>
          </p:nvPr>
        </p:nvSpPr>
        <p:spPr>
          <a:xfrm>
            <a:off x="720000" y="1588050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720000" y="3243000"/>
            <a:ext cx="32946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6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272" name="Google Shape;272;p26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73" name="Google Shape;273;p26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4" name="Google Shape;274;p26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275" name="Google Shape;275;p26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7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282" name="Google Shape;282;p27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83" name="Google Shape;283;p27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" name="Google Shape;284;p27"/>
          <p:cNvGrpSpPr/>
          <p:nvPr/>
        </p:nvGrpSpPr>
        <p:grpSpPr>
          <a:xfrm>
            <a:off x="7909772" y="4672462"/>
            <a:ext cx="514236" cy="125888"/>
            <a:chOff x="7504900" y="1587950"/>
            <a:chExt cx="919100" cy="225000"/>
          </a:xfrm>
        </p:grpSpPr>
        <p:sp>
          <p:nvSpPr>
            <p:cNvPr id="285" name="Google Shape;285;p27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0000" y="1987625"/>
            <a:ext cx="3739200" cy="15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827275" y="715725"/>
            <a:ext cx="1014000" cy="10176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20000" y="3586625"/>
            <a:ext cx="2655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20" name="Google Shape;20;p3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1" name="Google Shape;21;p3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4667626" y="3243950"/>
            <a:ext cx="35580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918375" y="3243950"/>
            <a:ext cx="35568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918362" y="2732000"/>
            <a:ext cx="35568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667999" y="2732000"/>
            <a:ext cx="35568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43" name="Google Shape;43;p5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4" name="Google Shape;44;p5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oogle Shape;45;p5"/>
          <p:cNvGrpSpPr/>
          <p:nvPr/>
        </p:nvGrpSpPr>
        <p:grpSpPr>
          <a:xfrm>
            <a:off x="7909772" y="4672462"/>
            <a:ext cx="514236" cy="125888"/>
            <a:chOff x="7504900" y="1587950"/>
            <a:chExt cx="919100" cy="225000"/>
          </a:xfrm>
        </p:grpSpPr>
        <p:sp>
          <p:nvSpPr>
            <p:cNvPr id="46" name="Google Shape;46;p5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720000" y="1612300"/>
            <a:ext cx="3641100" cy="22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20000" y="449625"/>
            <a:ext cx="36411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249400" y="1321375"/>
            <a:ext cx="6174600" cy="22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 flipH="1">
            <a:off x="4314882" y="4672462"/>
            <a:ext cx="514236" cy="125888"/>
            <a:chOff x="7504900" y="1587950"/>
            <a:chExt cx="919100" cy="225000"/>
          </a:xfrm>
        </p:grpSpPr>
        <p:sp>
          <p:nvSpPr>
            <p:cNvPr id="70" name="Google Shape;70;p8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8"/>
          <p:cNvGrpSpPr/>
          <p:nvPr/>
        </p:nvGrpSpPr>
        <p:grpSpPr>
          <a:xfrm flipH="1">
            <a:off x="720000" y="534492"/>
            <a:ext cx="4611584" cy="191002"/>
            <a:chOff x="-2155550" y="3525972"/>
            <a:chExt cx="10370100" cy="429507"/>
          </a:xfrm>
        </p:grpSpPr>
        <p:sp>
          <p:nvSpPr>
            <p:cNvPr id="74" name="Google Shape;74;p8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75" name="Google Shape;75;p8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4485775" y="2497975"/>
            <a:ext cx="39381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4485800" y="1173100"/>
            <a:ext cx="3938100" cy="1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82" name="Google Shape;82;p9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3" name="Google Shape;83;p9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752550" y="1999166"/>
            <a:ext cx="2477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"/>
          </p:nvPr>
        </p:nvSpPr>
        <p:spPr>
          <a:xfrm>
            <a:off x="5705702" y="1999166"/>
            <a:ext cx="2477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3"/>
          </p:nvPr>
        </p:nvSpPr>
        <p:spPr>
          <a:xfrm>
            <a:off x="1752550" y="3478672"/>
            <a:ext cx="2477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5705702" y="3478672"/>
            <a:ext cx="2477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hasCustomPrompt="1"/>
          </p:nvPr>
        </p:nvSpPr>
        <p:spPr>
          <a:xfrm>
            <a:off x="903278" y="1745362"/>
            <a:ext cx="731400" cy="7386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5" hasCustomPrompt="1"/>
          </p:nvPr>
        </p:nvSpPr>
        <p:spPr>
          <a:xfrm>
            <a:off x="903278" y="3197103"/>
            <a:ext cx="731400" cy="7386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6" hasCustomPrompt="1"/>
          </p:nvPr>
        </p:nvSpPr>
        <p:spPr>
          <a:xfrm>
            <a:off x="4842936" y="1745362"/>
            <a:ext cx="744900" cy="7386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7" hasCustomPrompt="1"/>
          </p:nvPr>
        </p:nvSpPr>
        <p:spPr>
          <a:xfrm>
            <a:off x="4842936" y="3197103"/>
            <a:ext cx="744900" cy="7386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9"/>
          </p:nvPr>
        </p:nvSpPr>
        <p:spPr>
          <a:xfrm>
            <a:off x="1752550" y="1711175"/>
            <a:ext cx="27183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3"/>
          </p:nvPr>
        </p:nvSpPr>
        <p:spPr>
          <a:xfrm>
            <a:off x="5705700" y="1711175"/>
            <a:ext cx="27183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4"/>
          </p:nvPr>
        </p:nvSpPr>
        <p:spPr>
          <a:xfrm>
            <a:off x="1752550" y="3190675"/>
            <a:ext cx="27183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5"/>
          </p:nvPr>
        </p:nvSpPr>
        <p:spPr>
          <a:xfrm>
            <a:off x="5705700" y="3190675"/>
            <a:ext cx="27183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124" name="Google Shape;124;p13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25" name="Google Shape;125;p13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" name="Google Shape;126;p13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127" name="Google Shape;127;p13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name="adj1" fmla="val 29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53925" y="3335225"/>
            <a:ext cx="3436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1896875" y="1230650"/>
            <a:ext cx="5350200" cy="1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sz="3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1" r:id="rId15"/>
    <p:sldLayoutId id="2147483672" r:id="rId16"/>
    <p:sldLayoutId id="214748367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ilsonreport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kaggle.com/datasets/mlg-ulb/creditcardfraud" TargetMode="External"/><Relationship Id="rId4" Type="http://schemas.openxmlformats.org/officeDocument/2006/relationships/hyperlink" Target="https://www.pymnts.com/news/2015/global-card-fraud-damages-reach-16b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ctrTitle"/>
          </p:nvPr>
        </p:nvSpPr>
        <p:spPr>
          <a:xfrm>
            <a:off x="286889" y="883820"/>
            <a:ext cx="7264138" cy="782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rgbClr val="4545A0"/>
                </a:solidFill>
                <a:latin typeface="+mj-lt"/>
              </a:rPr>
              <a:t>DỰ ĐOÁN KHÁCH HÀNG</a:t>
            </a:r>
            <a:br>
              <a:rPr lang="en" sz="3200" dirty="0">
                <a:latin typeface="+mj-lt"/>
              </a:rPr>
            </a:br>
            <a:r>
              <a:rPr lang="en" sz="3200" dirty="0">
                <a:latin typeface="+mj-lt"/>
              </a:rPr>
              <a:t> </a:t>
            </a:r>
            <a:endParaRPr sz="3200" dirty="0">
              <a:latin typeface="+mj-lt"/>
            </a:endParaRPr>
          </a:p>
        </p:txBody>
      </p:sp>
      <p:sp>
        <p:nvSpPr>
          <p:cNvPr id="396" name="Google Shape;396;p31"/>
          <p:cNvSpPr/>
          <p:nvPr/>
        </p:nvSpPr>
        <p:spPr>
          <a:xfrm rot="-248758">
            <a:off x="-70115" y="1711780"/>
            <a:ext cx="3577882" cy="94243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7" name="Google Shape;397;p31"/>
          <p:cNvGrpSpPr/>
          <p:nvPr/>
        </p:nvGrpSpPr>
        <p:grpSpPr>
          <a:xfrm>
            <a:off x="4978459" y="2655765"/>
            <a:ext cx="3685622" cy="1882697"/>
            <a:chOff x="343250" y="1071750"/>
            <a:chExt cx="1864250" cy="952300"/>
          </a:xfrm>
        </p:grpSpPr>
        <p:sp>
          <p:nvSpPr>
            <p:cNvPr id="398" name="Google Shape;398;p31"/>
            <p:cNvSpPr/>
            <p:nvPr/>
          </p:nvSpPr>
          <p:spPr>
            <a:xfrm>
              <a:off x="343250" y="1071750"/>
              <a:ext cx="1864250" cy="952300"/>
            </a:xfrm>
            <a:custGeom>
              <a:avLst/>
              <a:gdLst/>
              <a:ahLst/>
              <a:cxnLst/>
              <a:rect l="l" t="t" r="r" b="b"/>
              <a:pathLst>
                <a:path w="74570" h="38092" extrusionOk="0">
                  <a:moveTo>
                    <a:pt x="3053" y="0"/>
                  </a:moveTo>
                  <a:cubicBezTo>
                    <a:pt x="1368" y="0"/>
                    <a:pt x="0" y="1368"/>
                    <a:pt x="0" y="3067"/>
                  </a:cubicBezTo>
                  <a:lnTo>
                    <a:pt x="0" y="35038"/>
                  </a:lnTo>
                  <a:cubicBezTo>
                    <a:pt x="0" y="36723"/>
                    <a:pt x="1368" y="38091"/>
                    <a:pt x="3053" y="38091"/>
                  </a:cubicBezTo>
                  <a:lnTo>
                    <a:pt x="71517" y="38091"/>
                  </a:lnTo>
                  <a:cubicBezTo>
                    <a:pt x="73202" y="38091"/>
                    <a:pt x="74570" y="36723"/>
                    <a:pt x="74570" y="35038"/>
                  </a:cubicBezTo>
                  <a:lnTo>
                    <a:pt x="74570" y="3067"/>
                  </a:lnTo>
                  <a:cubicBezTo>
                    <a:pt x="74570" y="1368"/>
                    <a:pt x="73202" y="0"/>
                    <a:pt x="715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60600" y="1368750"/>
              <a:ext cx="50800" cy="532525"/>
            </a:xfrm>
            <a:custGeom>
              <a:avLst/>
              <a:gdLst/>
              <a:ahLst/>
              <a:cxnLst/>
              <a:rect l="l" t="t" r="r" b="b"/>
              <a:pathLst>
                <a:path w="2032" h="21301" extrusionOk="0">
                  <a:moveTo>
                    <a:pt x="1" y="1"/>
                  </a:moveTo>
                  <a:lnTo>
                    <a:pt x="1" y="21300"/>
                  </a:lnTo>
                  <a:lnTo>
                    <a:pt x="2032" y="2130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46650" y="1252125"/>
              <a:ext cx="50800" cy="532500"/>
            </a:xfrm>
            <a:custGeom>
              <a:avLst/>
              <a:gdLst/>
              <a:ahLst/>
              <a:cxnLst/>
              <a:rect l="l" t="t" r="r" b="b"/>
              <a:pathLst>
                <a:path w="2032" h="21300" extrusionOk="0">
                  <a:moveTo>
                    <a:pt x="1" y="0"/>
                  </a:moveTo>
                  <a:lnTo>
                    <a:pt x="1" y="21299"/>
                  </a:lnTo>
                  <a:lnTo>
                    <a:pt x="2031" y="21299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643150" y="1388925"/>
              <a:ext cx="50425" cy="532500"/>
            </a:xfrm>
            <a:custGeom>
              <a:avLst/>
              <a:gdLst/>
              <a:ahLst/>
              <a:cxnLst/>
              <a:rect l="l" t="t" r="r" b="b"/>
              <a:pathLst>
                <a:path w="2017" h="21300" fill="none" extrusionOk="0">
                  <a:moveTo>
                    <a:pt x="0" y="0"/>
                  </a:moveTo>
                  <a:lnTo>
                    <a:pt x="2017" y="0"/>
                  </a:lnTo>
                  <a:lnTo>
                    <a:pt x="2017" y="21300"/>
                  </a:lnTo>
                  <a:lnTo>
                    <a:pt x="0" y="21300"/>
                  </a:lnTo>
                  <a:close/>
                </a:path>
              </a:pathLst>
            </a:custGeom>
            <a:noFill/>
            <a:ln w="4675" cap="flat" cmpd="sng">
              <a:solidFill>
                <a:schemeClr val="dk2"/>
              </a:solidFill>
              <a:prstDash val="solid"/>
              <a:miter lim="14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200475" y="1211800"/>
              <a:ext cx="50800" cy="532150"/>
            </a:xfrm>
            <a:custGeom>
              <a:avLst/>
              <a:gdLst/>
              <a:ahLst/>
              <a:cxnLst/>
              <a:rect l="l" t="t" r="r" b="b"/>
              <a:pathLst>
                <a:path w="2032" h="21286" extrusionOk="0">
                  <a:moveTo>
                    <a:pt x="1" y="0"/>
                  </a:moveTo>
                  <a:lnTo>
                    <a:pt x="1" y="21285"/>
                  </a:lnTo>
                  <a:lnTo>
                    <a:pt x="2031" y="21285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729200" y="1181175"/>
              <a:ext cx="50775" cy="339900"/>
            </a:xfrm>
            <a:custGeom>
              <a:avLst/>
              <a:gdLst/>
              <a:ahLst/>
              <a:cxnLst/>
              <a:rect l="l" t="t" r="r" b="b"/>
              <a:pathLst>
                <a:path w="2031" h="13596" extrusionOk="0">
                  <a:moveTo>
                    <a:pt x="0" y="1"/>
                  </a:moveTo>
                  <a:lnTo>
                    <a:pt x="0" y="13596"/>
                  </a:lnTo>
                  <a:lnTo>
                    <a:pt x="2031" y="13596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906700" y="1242025"/>
              <a:ext cx="50425" cy="339900"/>
            </a:xfrm>
            <a:custGeom>
              <a:avLst/>
              <a:gdLst/>
              <a:ahLst/>
              <a:cxnLst/>
              <a:rect l="l" t="t" r="r" b="b"/>
              <a:pathLst>
                <a:path w="2017" h="13596" extrusionOk="0">
                  <a:moveTo>
                    <a:pt x="0" y="1"/>
                  </a:moveTo>
                  <a:lnTo>
                    <a:pt x="0" y="13596"/>
                  </a:lnTo>
                  <a:lnTo>
                    <a:pt x="2016" y="13596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1001375" y="1373800"/>
              <a:ext cx="50425" cy="339900"/>
            </a:xfrm>
            <a:custGeom>
              <a:avLst/>
              <a:gdLst/>
              <a:ahLst/>
              <a:cxnLst/>
              <a:rect l="l" t="t" r="r" b="b"/>
              <a:pathLst>
                <a:path w="2017" h="13596" extrusionOk="0">
                  <a:moveTo>
                    <a:pt x="1" y="1"/>
                  </a:moveTo>
                  <a:lnTo>
                    <a:pt x="1" y="13595"/>
                  </a:lnTo>
                  <a:lnTo>
                    <a:pt x="2017" y="13595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1667075" y="1388925"/>
              <a:ext cx="50800" cy="339900"/>
            </a:xfrm>
            <a:custGeom>
              <a:avLst/>
              <a:gdLst/>
              <a:ahLst/>
              <a:cxnLst/>
              <a:rect l="l" t="t" r="r" b="b"/>
              <a:pathLst>
                <a:path w="2032" h="13596" extrusionOk="0">
                  <a:moveTo>
                    <a:pt x="1" y="0"/>
                  </a:moveTo>
                  <a:lnTo>
                    <a:pt x="1" y="13595"/>
                  </a:lnTo>
                  <a:lnTo>
                    <a:pt x="2031" y="13595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1502550" y="1247800"/>
              <a:ext cx="55475" cy="371575"/>
            </a:xfrm>
            <a:custGeom>
              <a:avLst/>
              <a:gdLst/>
              <a:ahLst/>
              <a:cxnLst/>
              <a:rect l="l" t="t" r="r" b="b"/>
              <a:pathLst>
                <a:path w="2219" h="14863" extrusionOk="0">
                  <a:moveTo>
                    <a:pt x="0" y="0"/>
                  </a:moveTo>
                  <a:lnTo>
                    <a:pt x="0" y="14862"/>
                  </a:lnTo>
                  <a:lnTo>
                    <a:pt x="2218" y="14862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1286875" y="1242025"/>
              <a:ext cx="50800" cy="339900"/>
            </a:xfrm>
            <a:custGeom>
              <a:avLst/>
              <a:gdLst/>
              <a:ahLst/>
              <a:cxnLst/>
              <a:rect l="l" t="t" r="r" b="b"/>
              <a:pathLst>
                <a:path w="2032" h="13596" extrusionOk="0">
                  <a:moveTo>
                    <a:pt x="1" y="1"/>
                  </a:moveTo>
                  <a:lnTo>
                    <a:pt x="1" y="13596"/>
                  </a:lnTo>
                  <a:lnTo>
                    <a:pt x="2031" y="13596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1388050" y="1206750"/>
              <a:ext cx="50800" cy="339525"/>
            </a:xfrm>
            <a:custGeom>
              <a:avLst/>
              <a:gdLst/>
              <a:ahLst/>
              <a:cxnLst/>
              <a:rect l="l" t="t" r="r" b="b"/>
              <a:pathLst>
                <a:path w="2032" h="13581" fill="none" extrusionOk="0">
                  <a:moveTo>
                    <a:pt x="1" y="0"/>
                  </a:moveTo>
                  <a:lnTo>
                    <a:pt x="2031" y="0"/>
                  </a:lnTo>
                  <a:lnTo>
                    <a:pt x="2031" y="13581"/>
                  </a:lnTo>
                  <a:lnTo>
                    <a:pt x="1" y="13581"/>
                  </a:lnTo>
                  <a:close/>
                </a:path>
              </a:pathLst>
            </a:custGeom>
            <a:noFill/>
            <a:ln w="4675" cap="flat" cmpd="sng">
              <a:solidFill>
                <a:schemeClr val="dk2"/>
              </a:solidFill>
              <a:prstDash val="solid"/>
              <a:miter lim="14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852850" y="1206750"/>
              <a:ext cx="50800" cy="339525"/>
            </a:xfrm>
            <a:custGeom>
              <a:avLst/>
              <a:gdLst/>
              <a:ahLst/>
              <a:cxnLst/>
              <a:rect l="l" t="t" r="r" b="b"/>
              <a:pathLst>
                <a:path w="2032" h="13581" fill="none" extrusionOk="0">
                  <a:moveTo>
                    <a:pt x="1" y="0"/>
                  </a:moveTo>
                  <a:lnTo>
                    <a:pt x="2031" y="0"/>
                  </a:lnTo>
                  <a:lnTo>
                    <a:pt x="2031" y="13581"/>
                  </a:lnTo>
                  <a:lnTo>
                    <a:pt x="1" y="13581"/>
                  </a:lnTo>
                  <a:close/>
                </a:path>
              </a:pathLst>
            </a:custGeom>
            <a:noFill/>
            <a:ln w="4675" cap="flat" cmpd="sng">
              <a:solidFill>
                <a:schemeClr val="dk2"/>
              </a:solidFill>
              <a:prstDash val="solid"/>
              <a:miter lim="14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20275" y="1140875"/>
              <a:ext cx="50800" cy="202700"/>
            </a:xfrm>
            <a:custGeom>
              <a:avLst/>
              <a:gdLst/>
              <a:ahLst/>
              <a:cxnLst/>
              <a:rect l="l" t="t" r="r" b="b"/>
              <a:pathLst>
                <a:path w="2032" h="8108" fill="none" extrusionOk="0">
                  <a:moveTo>
                    <a:pt x="1" y="0"/>
                  </a:moveTo>
                  <a:lnTo>
                    <a:pt x="2031" y="0"/>
                  </a:lnTo>
                  <a:lnTo>
                    <a:pt x="2031" y="8108"/>
                  </a:lnTo>
                  <a:lnTo>
                    <a:pt x="1" y="8108"/>
                  </a:lnTo>
                  <a:close/>
                </a:path>
              </a:pathLst>
            </a:custGeom>
            <a:noFill/>
            <a:ln w="4675" cap="flat" cmpd="sng">
              <a:solidFill>
                <a:schemeClr val="dk2"/>
              </a:solidFill>
              <a:prstDash val="solid"/>
              <a:miter lim="14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1106150" y="1429600"/>
              <a:ext cx="50425" cy="202725"/>
            </a:xfrm>
            <a:custGeom>
              <a:avLst/>
              <a:gdLst/>
              <a:ahLst/>
              <a:cxnLst/>
              <a:rect l="l" t="t" r="r" b="b"/>
              <a:pathLst>
                <a:path w="2017" h="8109" fill="none" extrusionOk="0">
                  <a:moveTo>
                    <a:pt x="0" y="1"/>
                  </a:moveTo>
                  <a:lnTo>
                    <a:pt x="2017" y="1"/>
                  </a:lnTo>
                  <a:lnTo>
                    <a:pt x="2017" y="8109"/>
                  </a:lnTo>
                  <a:lnTo>
                    <a:pt x="0" y="8109"/>
                  </a:lnTo>
                  <a:close/>
                </a:path>
              </a:pathLst>
            </a:custGeom>
            <a:noFill/>
            <a:ln w="4675" cap="flat" cmpd="sng">
              <a:solidFill>
                <a:schemeClr val="dk2"/>
              </a:solidFill>
              <a:prstDash val="solid"/>
              <a:miter lim="14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1952575" y="1379200"/>
              <a:ext cx="50800" cy="202725"/>
            </a:xfrm>
            <a:custGeom>
              <a:avLst/>
              <a:gdLst/>
              <a:ahLst/>
              <a:cxnLst/>
              <a:rect l="l" t="t" r="r" b="b"/>
              <a:pathLst>
                <a:path w="2032" h="8109" fill="none" extrusionOk="0">
                  <a:moveTo>
                    <a:pt x="1" y="1"/>
                  </a:moveTo>
                  <a:lnTo>
                    <a:pt x="2031" y="1"/>
                  </a:lnTo>
                  <a:lnTo>
                    <a:pt x="2031" y="8109"/>
                  </a:lnTo>
                  <a:lnTo>
                    <a:pt x="1" y="8109"/>
                  </a:lnTo>
                  <a:close/>
                </a:path>
              </a:pathLst>
            </a:custGeom>
            <a:noFill/>
            <a:ln w="4675" cap="flat" cmpd="sng">
              <a:solidFill>
                <a:schemeClr val="dk2"/>
              </a:solidFill>
              <a:prstDash val="solid"/>
              <a:miter lim="14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2039350" y="1503050"/>
              <a:ext cx="50800" cy="202725"/>
            </a:xfrm>
            <a:custGeom>
              <a:avLst/>
              <a:gdLst/>
              <a:ahLst/>
              <a:cxnLst/>
              <a:rect l="l" t="t" r="r" b="b"/>
              <a:pathLst>
                <a:path w="2032" h="8109" fill="none" extrusionOk="0">
                  <a:moveTo>
                    <a:pt x="1" y="1"/>
                  </a:moveTo>
                  <a:lnTo>
                    <a:pt x="2031" y="1"/>
                  </a:lnTo>
                  <a:lnTo>
                    <a:pt x="2031" y="8109"/>
                  </a:lnTo>
                  <a:lnTo>
                    <a:pt x="1" y="8109"/>
                  </a:lnTo>
                  <a:close/>
                </a:path>
              </a:pathLst>
            </a:custGeom>
            <a:noFill/>
            <a:ln w="4675" cap="flat" cmpd="sng">
              <a:solidFill>
                <a:schemeClr val="dk2"/>
              </a:solidFill>
              <a:prstDash val="solid"/>
              <a:miter lim="14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1749875" y="1262550"/>
              <a:ext cx="50450" cy="202725"/>
            </a:xfrm>
            <a:custGeom>
              <a:avLst/>
              <a:gdLst/>
              <a:ahLst/>
              <a:cxnLst/>
              <a:rect l="l" t="t" r="r" b="b"/>
              <a:pathLst>
                <a:path w="2018" h="8109" fill="none" extrusionOk="0">
                  <a:moveTo>
                    <a:pt x="1" y="1"/>
                  </a:moveTo>
                  <a:lnTo>
                    <a:pt x="2017" y="1"/>
                  </a:lnTo>
                  <a:lnTo>
                    <a:pt x="2017" y="8109"/>
                  </a:lnTo>
                  <a:lnTo>
                    <a:pt x="1" y="8109"/>
                  </a:lnTo>
                  <a:close/>
                </a:path>
              </a:pathLst>
            </a:custGeom>
            <a:noFill/>
            <a:ln w="4675" cap="flat" cmpd="sng">
              <a:solidFill>
                <a:schemeClr val="dk2"/>
              </a:solidFill>
              <a:prstDash val="solid"/>
              <a:miter lim="14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638825" y="1292800"/>
              <a:ext cx="65550" cy="56900"/>
            </a:xfrm>
            <a:custGeom>
              <a:avLst/>
              <a:gdLst/>
              <a:ahLst/>
              <a:cxnLst/>
              <a:rect l="l" t="t" r="r" b="b"/>
              <a:pathLst>
                <a:path w="2622" h="2276" extrusionOk="0">
                  <a:moveTo>
                    <a:pt x="1" y="0"/>
                  </a:moveTo>
                  <a:lnTo>
                    <a:pt x="649" y="1138"/>
                  </a:lnTo>
                  <a:lnTo>
                    <a:pt x="1311" y="2276"/>
                  </a:lnTo>
                  <a:lnTo>
                    <a:pt x="1974" y="1138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1097875" y="1346800"/>
              <a:ext cx="65900" cy="56900"/>
            </a:xfrm>
            <a:custGeom>
              <a:avLst/>
              <a:gdLst/>
              <a:ahLst/>
              <a:cxnLst/>
              <a:rect l="l" t="t" r="r" b="b"/>
              <a:pathLst>
                <a:path w="2636" h="2276" extrusionOk="0">
                  <a:moveTo>
                    <a:pt x="0" y="1"/>
                  </a:moveTo>
                  <a:lnTo>
                    <a:pt x="663" y="1138"/>
                  </a:lnTo>
                  <a:lnTo>
                    <a:pt x="1325" y="2276"/>
                  </a:lnTo>
                  <a:lnTo>
                    <a:pt x="1988" y="113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1659150" y="1306125"/>
              <a:ext cx="65925" cy="57250"/>
            </a:xfrm>
            <a:custGeom>
              <a:avLst/>
              <a:gdLst/>
              <a:ahLst/>
              <a:cxnLst/>
              <a:rect l="l" t="t" r="r" b="b"/>
              <a:pathLst>
                <a:path w="2637" h="2290" extrusionOk="0">
                  <a:moveTo>
                    <a:pt x="1" y="0"/>
                  </a:moveTo>
                  <a:lnTo>
                    <a:pt x="663" y="1138"/>
                  </a:lnTo>
                  <a:lnTo>
                    <a:pt x="1311" y="2290"/>
                  </a:lnTo>
                  <a:lnTo>
                    <a:pt x="1974" y="1138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814175" y="1391075"/>
              <a:ext cx="65900" cy="56925"/>
            </a:xfrm>
            <a:custGeom>
              <a:avLst/>
              <a:gdLst/>
              <a:ahLst/>
              <a:cxnLst/>
              <a:rect l="l" t="t" r="r" b="b"/>
              <a:pathLst>
                <a:path w="2636" h="2277" extrusionOk="0">
                  <a:moveTo>
                    <a:pt x="1311" y="1"/>
                  </a:moveTo>
                  <a:lnTo>
                    <a:pt x="662" y="1139"/>
                  </a:lnTo>
                  <a:lnTo>
                    <a:pt x="0" y="2276"/>
                  </a:lnTo>
                  <a:lnTo>
                    <a:pt x="2635" y="2276"/>
                  </a:lnTo>
                  <a:lnTo>
                    <a:pt x="1973" y="1139"/>
                  </a:lnTo>
                  <a:lnTo>
                    <a:pt x="1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40550" y="1817000"/>
              <a:ext cx="65900" cy="56900"/>
            </a:xfrm>
            <a:custGeom>
              <a:avLst/>
              <a:gdLst/>
              <a:ahLst/>
              <a:cxnLst/>
              <a:rect l="l" t="t" r="r" b="b"/>
              <a:pathLst>
                <a:path w="2636" h="2276" extrusionOk="0">
                  <a:moveTo>
                    <a:pt x="1311" y="1"/>
                  </a:moveTo>
                  <a:lnTo>
                    <a:pt x="648" y="1138"/>
                  </a:lnTo>
                  <a:lnTo>
                    <a:pt x="0" y="2276"/>
                  </a:lnTo>
                  <a:lnTo>
                    <a:pt x="2636" y="2276"/>
                  </a:lnTo>
                  <a:lnTo>
                    <a:pt x="1973" y="1138"/>
                  </a:lnTo>
                  <a:lnTo>
                    <a:pt x="1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1853225" y="1568575"/>
              <a:ext cx="65900" cy="56925"/>
            </a:xfrm>
            <a:custGeom>
              <a:avLst/>
              <a:gdLst/>
              <a:ahLst/>
              <a:cxnLst/>
              <a:rect l="l" t="t" r="r" b="b"/>
              <a:pathLst>
                <a:path w="2636" h="2277" extrusionOk="0">
                  <a:moveTo>
                    <a:pt x="1325" y="1"/>
                  </a:moveTo>
                  <a:lnTo>
                    <a:pt x="663" y="1138"/>
                  </a:lnTo>
                  <a:lnTo>
                    <a:pt x="0" y="2276"/>
                  </a:lnTo>
                  <a:lnTo>
                    <a:pt x="2636" y="2276"/>
                  </a:lnTo>
                  <a:lnTo>
                    <a:pt x="1973" y="1138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1"/>
          <p:cNvGrpSpPr/>
          <p:nvPr/>
        </p:nvGrpSpPr>
        <p:grpSpPr>
          <a:xfrm flipH="1">
            <a:off x="6244036" y="2101794"/>
            <a:ext cx="3153311" cy="6396156"/>
            <a:chOff x="235600" y="2188050"/>
            <a:chExt cx="1197500" cy="2201400"/>
          </a:xfrm>
        </p:grpSpPr>
        <p:sp>
          <p:nvSpPr>
            <p:cNvPr id="423" name="Google Shape;423;p31"/>
            <p:cNvSpPr/>
            <p:nvPr/>
          </p:nvSpPr>
          <p:spPr>
            <a:xfrm>
              <a:off x="405175" y="4120125"/>
              <a:ext cx="148825" cy="154975"/>
            </a:xfrm>
            <a:custGeom>
              <a:avLst/>
              <a:gdLst/>
              <a:ahLst/>
              <a:cxnLst/>
              <a:rect l="l" t="t" r="r" b="b"/>
              <a:pathLst>
                <a:path w="5953" h="6199" extrusionOk="0">
                  <a:moveTo>
                    <a:pt x="5352" y="1"/>
                  </a:moveTo>
                  <a:cubicBezTo>
                    <a:pt x="4390" y="1"/>
                    <a:pt x="1973" y="1311"/>
                    <a:pt x="1973" y="1311"/>
                  </a:cubicBezTo>
                  <a:cubicBezTo>
                    <a:pt x="1973" y="1311"/>
                    <a:pt x="1253" y="3845"/>
                    <a:pt x="0" y="5127"/>
                  </a:cubicBezTo>
                  <a:cubicBezTo>
                    <a:pt x="0" y="5127"/>
                    <a:pt x="994" y="6198"/>
                    <a:pt x="2136" y="6198"/>
                  </a:cubicBezTo>
                  <a:cubicBezTo>
                    <a:pt x="2771" y="6198"/>
                    <a:pt x="3451" y="5868"/>
                    <a:pt x="4033" y="4839"/>
                  </a:cubicBezTo>
                  <a:cubicBezTo>
                    <a:pt x="4033" y="4839"/>
                    <a:pt x="2967" y="4349"/>
                    <a:pt x="5199" y="1339"/>
                  </a:cubicBezTo>
                  <a:cubicBezTo>
                    <a:pt x="5953" y="334"/>
                    <a:pt x="5838" y="1"/>
                    <a:pt x="5352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235600" y="4214950"/>
              <a:ext cx="304975" cy="174500"/>
            </a:xfrm>
            <a:custGeom>
              <a:avLst/>
              <a:gdLst/>
              <a:ahLst/>
              <a:cxnLst/>
              <a:rect l="l" t="t" r="r" b="b"/>
              <a:pathLst>
                <a:path w="12199" h="6980" extrusionOk="0">
                  <a:moveTo>
                    <a:pt x="6651" y="0"/>
                  </a:moveTo>
                  <a:cubicBezTo>
                    <a:pt x="6583" y="0"/>
                    <a:pt x="6529" y="3"/>
                    <a:pt x="6495" y="9"/>
                  </a:cubicBezTo>
                  <a:cubicBezTo>
                    <a:pt x="6236" y="38"/>
                    <a:pt x="6380" y="743"/>
                    <a:pt x="5732" y="2126"/>
                  </a:cubicBezTo>
                  <a:cubicBezTo>
                    <a:pt x="5098" y="3494"/>
                    <a:pt x="317" y="5597"/>
                    <a:pt x="159" y="5870"/>
                  </a:cubicBezTo>
                  <a:cubicBezTo>
                    <a:pt x="0" y="6144"/>
                    <a:pt x="231" y="6979"/>
                    <a:pt x="231" y="6979"/>
                  </a:cubicBezTo>
                  <a:lnTo>
                    <a:pt x="231" y="6979"/>
                  </a:lnTo>
                  <a:cubicBezTo>
                    <a:pt x="216" y="6850"/>
                    <a:pt x="12054" y="5165"/>
                    <a:pt x="12068" y="5165"/>
                  </a:cubicBezTo>
                  <a:cubicBezTo>
                    <a:pt x="12198" y="2112"/>
                    <a:pt x="10816" y="1046"/>
                    <a:pt x="10816" y="1046"/>
                  </a:cubicBezTo>
                  <a:cubicBezTo>
                    <a:pt x="10200" y="1451"/>
                    <a:pt x="9765" y="1601"/>
                    <a:pt x="9450" y="1601"/>
                  </a:cubicBezTo>
                  <a:cubicBezTo>
                    <a:pt x="8667" y="1601"/>
                    <a:pt x="8630" y="673"/>
                    <a:pt x="8425" y="427"/>
                  </a:cubicBezTo>
                  <a:cubicBezTo>
                    <a:pt x="8163" y="127"/>
                    <a:pt x="7098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974075" y="4111450"/>
              <a:ext cx="147575" cy="156200"/>
            </a:xfrm>
            <a:custGeom>
              <a:avLst/>
              <a:gdLst/>
              <a:ahLst/>
              <a:cxnLst/>
              <a:rect l="l" t="t" r="r" b="b"/>
              <a:pathLst>
                <a:path w="5903" h="6248" extrusionOk="0">
                  <a:moveTo>
                    <a:pt x="589" y="0"/>
                  </a:moveTo>
                  <a:cubicBezTo>
                    <a:pt x="113" y="0"/>
                    <a:pt x="1" y="336"/>
                    <a:pt x="733" y="1341"/>
                  </a:cubicBezTo>
                  <a:cubicBezTo>
                    <a:pt x="2950" y="4379"/>
                    <a:pt x="1885" y="4869"/>
                    <a:pt x="1885" y="4869"/>
                  </a:cubicBezTo>
                  <a:cubicBezTo>
                    <a:pt x="2456" y="5914"/>
                    <a:pt x="3139" y="6247"/>
                    <a:pt x="3777" y="6247"/>
                  </a:cubicBezTo>
                  <a:cubicBezTo>
                    <a:pt x="4909" y="6247"/>
                    <a:pt x="5903" y="5200"/>
                    <a:pt x="5903" y="5200"/>
                  </a:cubicBezTo>
                  <a:cubicBezTo>
                    <a:pt x="4664" y="3904"/>
                    <a:pt x="3973" y="1355"/>
                    <a:pt x="3973" y="1355"/>
                  </a:cubicBezTo>
                  <a:cubicBezTo>
                    <a:pt x="3973" y="1355"/>
                    <a:pt x="1546" y="0"/>
                    <a:pt x="589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986250" y="4207725"/>
              <a:ext cx="303900" cy="176675"/>
            </a:xfrm>
            <a:custGeom>
              <a:avLst/>
              <a:gdLst/>
              <a:ahLst/>
              <a:cxnLst/>
              <a:rect l="l" t="t" r="r" b="b"/>
              <a:pathLst>
                <a:path w="12156" h="7067" extrusionOk="0">
                  <a:moveTo>
                    <a:pt x="5546" y="1"/>
                  </a:moveTo>
                  <a:cubicBezTo>
                    <a:pt x="5093" y="1"/>
                    <a:pt x="4060" y="117"/>
                    <a:pt x="3788" y="413"/>
                  </a:cubicBezTo>
                  <a:cubicBezTo>
                    <a:pt x="3574" y="658"/>
                    <a:pt x="3533" y="1571"/>
                    <a:pt x="2766" y="1571"/>
                  </a:cubicBezTo>
                  <a:cubicBezTo>
                    <a:pt x="2453" y="1571"/>
                    <a:pt x="2017" y="1418"/>
                    <a:pt x="1398" y="1004"/>
                  </a:cubicBezTo>
                  <a:cubicBezTo>
                    <a:pt x="1398" y="1004"/>
                    <a:pt x="1" y="2041"/>
                    <a:pt x="102" y="5108"/>
                  </a:cubicBezTo>
                  <a:cubicBezTo>
                    <a:pt x="102" y="5108"/>
                    <a:pt x="11925" y="6937"/>
                    <a:pt x="11911" y="7067"/>
                  </a:cubicBezTo>
                  <a:cubicBezTo>
                    <a:pt x="11911" y="7067"/>
                    <a:pt x="12156" y="6246"/>
                    <a:pt x="12012" y="5958"/>
                  </a:cubicBezTo>
                  <a:cubicBezTo>
                    <a:pt x="11853" y="5684"/>
                    <a:pt x="7086" y="3524"/>
                    <a:pt x="6453" y="2141"/>
                  </a:cubicBezTo>
                  <a:cubicBezTo>
                    <a:pt x="5819" y="759"/>
                    <a:pt x="5977" y="53"/>
                    <a:pt x="5718" y="10"/>
                  </a:cubicBezTo>
                  <a:cubicBezTo>
                    <a:pt x="5681" y="4"/>
                    <a:pt x="5622" y="1"/>
                    <a:pt x="5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735175" y="2962250"/>
              <a:ext cx="356250" cy="1204325"/>
            </a:xfrm>
            <a:custGeom>
              <a:avLst/>
              <a:gdLst/>
              <a:ahLst/>
              <a:cxnLst/>
              <a:rect l="l" t="t" r="r" b="b"/>
              <a:pathLst>
                <a:path w="14250" h="48173" extrusionOk="0">
                  <a:moveTo>
                    <a:pt x="1273" y="1"/>
                  </a:moveTo>
                  <a:cubicBezTo>
                    <a:pt x="1273" y="1"/>
                    <a:pt x="1" y="12360"/>
                    <a:pt x="62" y="12360"/>
                  </a:cubicBezTo>
                  <a:cubicBezTo>
                    <a:pt x="62" y="12360"/>
                    <a:pt x="63" y="12359"/>
                    <a:pt x="64" y="12357"/>
                  </a:cubicBezTo>
                  <a:lnTo>
                    <a:pt x="496" y="16865"/>
                  </a:lnTo>
                  <a:cubicBezTo>
                    <a:pt x="4226" y="47395"/>
                    <a:pt x="7336" y="41289"/>
                    <a:pt x="7509" y="44241"/>
                  </a:cubicBezTo>
                  <a:cubicBezTo>
                    <a:pt x="7696" y="47194"/>
                    <a:pt x="8258" y="47626"/>
                    <a:pt x="8258" y="47626"/>
                  </a:cubicBezTo>
                  <a:lnTo>
                    <a:pt x="14249" y="48173"/>
                  </a:lnTo>
                  <a:cubicBezTo>
                    <a:pt x="14249" y="48173"/>
                    <a:pt x="13515" y="41145"/>
                    <a:pt x="12665" y="33181"/>
                  </a:cubicBezTo>
                  <a:cubicBezTo>
                    <a:pt x="11830" y="25203"/>
                    <a:pt x="8618" y="1081"/>
                    <a:pt x="8618" y="1081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36125" y="2973425"/>
              <a:ext cx="376625" cy="1200350"/>
            </a:xfrm>
            <a:custGeom>
              <a:avLst/>
              <a:gdLst/>
              <a:ahLst/>
              <a:cxnLst/>
              <a:rect l="l" t="t" r="r" b="b"/>
              <a:pathLst>
                <a:path w="15065" h="48014" extrusionOk="0">
                  <a:moveTo>
                    <a:pt x="13725" y="0"/>
                  </a:moveTo>
                  <a:lnTo>
                    <a:pt x="6121" y="1023"/>
                  </a:lnTo>
                  <a:cubicBezTo>
                    <a:pt x="6121" y="1023"/>
                    <a:pt x="4494" y="3802"/>
                    <a:pt x="3846" y="8382"/>
                  </a:cubicBezTo>
                  <a:cubicBezTo>
                    <a:pt x="2751" y="16130"/>
                    <a:pt x="2319" y="28054"/>
                    <a:pt x="1743" y="33051"/>
                  </a:cubicBezTo>
                  <a:cubicBezTo>
                    <a:pt x="822" y="41015"/>
                    <a:pt x="1" y="48014"/>
                    <a:pt x="1" y="48014"/>
                  </a:cubicBezTo>
                  <a:lnTo>
                    <a:pt x="6006" y="47567"/>
                  </a:lnTo>
                  <a:cubicBezTo>
                    <a:pt x="6006" y="47567"/>
                    <a:pt x="6568" y="47135"/>
                    <a:pt x="6784" y="44183"/>
                  </a:cubicBezTo>
                  <a:cubicBezTo>
                    <a:pt x="6985" y="41260"/>
                    <a:pt x="11075" y="42743"/>
                    <a:pt x="15064" y="13062"/>
                  </a:cubicBezTo>
                  <a:lnTo>
                    <a:pt x="13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12425" y="3237650"/>
              <a:ext cx="159950" cy="585025"/>
            </a:xfrm>
            <a:custGeom>
              <a:avLst/>
              <a:gdLst/>
              <a:ahLst/>
              <a:cxnLst/>
              <a:rect l="l" t="t" r="r" b="b"/>
              <a:pathLst>
                <a:path w="6398" h="23401" extrusionOk="0">
                  <a:moveTo>
                    <a:pt x="6360" y="0"/>
                  </a:moveTo>
                  <a:cubicBezTo>
                    <a:pt x="6348" y="0"/>
                    <a:pt x="6337" y="5"/>
                    <a:pt x="6331" y="16"/>
                  </a:cubicBezTo>
                  <a:cubicBezTo>
                    <a:pt x="5683" y="1442"/>
                    <a:pt x="5136" y="2925"/>
                    <a:pt x="4660" y="4423"/>
                  </a:cubicBezTo>
                  <a:cubicBezTo>
                    <a:pt x="4185" y="5921"/>
                    <a:pt x="3782" y="7447"/>
                    <a:pt x="3408" y="8974"/>
                  </a:cubicBezTo>
                  <a:cubicBezTo>
                    <a:pt x="3033" y="10500"/>
                    <a:pt x="2688" y="12027"/>
                    <a:pt x="2342" y="13582"/>
                  </a:cubicBezTo>
                  <a:cubicBezTo>
                    <a:pt x="2011" y="15123"/>
                    <a:pt x="1679" y="16664"/>
                    <a:pt x="1319" y="18205"/>
                  </a:cubicBezTo>
                  <a:cubicBezTo>
                    <a:pt x="959" y="19731"/>
                    <a:pt x="571" y="21258"/>
                    <a:pt x="167" y="22799"/>
                  </a:cubicBezTo>
                  <a:cubicBezTo>
                    <a:pt x="110" y="22972"/>
                    <a:pt x="66" y="23173"/>
                    <a:pt x="9" y="23360"/>
                  </a:cubicBezTo>
                  <a:cubicBezTo>
                    <a:pt x="1" y="23386"/>
                    <a:pt x="16" y="23401"/>
                    <a:pt x="34" y="23401"/>
                  </a:cubicBezTo>
                  <a:cubicBezTo>
                    <a:pt x="47" y="23401"/>
                    <a:pt x="60" y="23393"/>
                    <a:pt x="66" y="23375"/>
                  </a:cubicBezTo>
                  <a:cubicBezTo>
                    <a:pt x="542" y="21877"/>
                    <a:pt x="931" y="20336"/>
                    <a:pt x="1291" y="18795"/>
                  </a:cubicBezTo>
                  <a:cubicBezTo>
                    <a:pt x="1665" y="17254"/>
                    <a:pt x="1996" y="15742"/>
                    <a:pt x="2327" y="14201"/>
                  </a:cubicBezTo>
                  <a:cubicBezTo>
                    <a:pt x="2659" y="12660"/>
                    <a:pt x="3004" y="11119"/>
                    <a:pt x="3379" y="9593"/>
                  </a:cubicBezTo>
                  <a:cubicBezTo>
                    <a:pt x="3739" y="8052"/>
                    <a:pt x="4142" y="6554"/>
                    <a:pt x="4588" y="5057"/>
                  </a:cubicBezTo>
                  <a:cubicBezTo>
                    <a:pt x="5049" y="3559"/>
                    <a:pt x="5582" y="2047"/>
                    <a:pt x="6173" y="578"/>
                  </a:cubicBezTo>
                  <a:cubicBezTo>
                    <a:pt x="6245" y="391"/>
                    <a:pt x="6317" y="218"/>
                    <a:pt x="6389" y="30"/>
                  </a:cubicBezTo>
                  <a:cubicBezTo>
                    <a:pt x="6398" y="13"/>
                    <a:pt x="6379" y="0"/>
                    <a:pt x="63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55425" y="3147025"/>
              <a:ext cx="113300" cy="151225"/>
            </a:xfrm>
            <a:custGeom>
              <a:avLst/>
              <a:gdLst/>
              <a:ahLst/>
              <a:cxnLst/>
              <a:rect l="l" t="t" r="r" b="b"/>
              <a:pathLst>
                <a:path w="4532" h="6049" extrusionOk="0">
                  <a:moveTo>
                    <a:pt x="4484" y="0"/>
                  </a:moveTo>
                  <a:cubicBezTo>
                    <a:pt x="4468" y="0"/>
                    <a:pt x="4452" y="8"/>
                    <a:pt x="4446" y="26"/>
                  </a:cubicBezTo>
                  <a:cubicBezTo>
                    <a:pt x="4316" y="516"/>
                    <a:pt x="4157" y="1006"/>
                    <a:pt x="3956" y="1481"/>
                  </a:cubicBezTo>
                  <a:cubicBezTo>
                    <a:pt x="3754" y="1927"/>
                    <a:pt x="3509" y="2359"/>
                    <a:pt x="3236" y="2777"/>
                  </a:cubicBezTo>
                  <a:cubicBezTo>
                    <a:pt x="2689" y="3583"/>
                    <a:pt x="2041" y="4304"/>
                    <a:pt x="1292" y="4952"/>
                  </a:cubicBezTo>
                  <a:cubicBezTo>
                    <a:pt x="888" y="5312"/>
                    <a:pt x="456" y="5614"/>
                    <a:pt x="39" y="5974"/>
                  </a:cubicBezTo>
                  <a:cubicBezTo>
                    <a:pt x="0" y="6000"/>
                    <a:pt x="30" y="6048"/>
                    <a:pt x="68" y="6048"/>
                  </a:cubicBezTo>
                  <a:cubicBezTo>
                    <a:pt x="73" y="6048"/>
                    <a:pt x="77" y="6048"/>
                    <a:pt x="82" y="6046"/>
                  </a:cubicBezTo>
                  <a:cubicBezTo>
                    <a:pt x="500" y="5787"/>
                    <a:pt x="903" y="5499"/>
                    <a:pt x="1263" y="5168"/>
                  </a:cubicBezTo>
                  <a:cubicBezTo>
                    <a:pt x="1652" y="4836"/>
                    <a:pt x="2012" y="4505"/>
                    <a:pt x="2343" y="4131"/>
                  </a:cubicBezTo>
                  <a:cubicBezTo>
                    <a:pt x="3034" y="3411"/>
                    <a:pt x="3610" y="2575"/>
                    <a:pt x="4028" y="1668"/>
                  </a:cubicBezTo>
                  <a:cubicBezTo>
                    <a:pt x="4273" y="1150"/>
                    <a:pt x="4446" y="602"/>
                    <a:pt x="4532" y="41"/>
                  </a:cubicBezTo>
                  <a:cubicBezTo>
                    <a:pt x="4532" y="16"/>
                    <a:pt x="4508" y="0"/>
                    <a:pt x="4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470100" y="4080800"/>
              <a:ext cx="111775" cy="9925"/>
            </a:xfrm>
            <a:custGeom>
              <a:avLst/>
              <a:gdLst/>
              <a:ahLst/>
              <a:cxnLst/>
              <a:rect l="l" t="t" r="r" b="b"/>
              <a:pathLst>
                <a:path w="4471" h="397" extrusionOk="0">
                  <a:moveTo>
                    <a:pt x="1379" y="1"/>
                  </a:moveTo>
                  <a:cubicBezTo>
                    <a:pt x="901" y="1"/>
                    <a:pt x="422" y="79"/>
                    <a:pt x="24" y="363"/>
                  </a:cubicBezTo>
                  <a:cubicBezTo>
                    <a:pt x="1" y="375"/>
                    <a:pt x="15" y="396"/>
                    <a:pt x="37" y="396"/>
                  </a:cubicBezTo>
                  <a:cubicBezTo>
                    <a:pt x="42" y="396"/>
                    <a:pt x="48" y="395"/>
                    <a:pt x="53" y="392"/>
                  </a:cubicBezTo>
                  <a:cubicBezTo>
                    <a:pt x="399" y="248"/>
                    <a:pt x="773" y="162"/>
                    <a:pt x="1148" y="147"/>
                  </a:cubicBezTo>
                  <a:cubicBezTo>
                    <a:pt x="1211" y="145"/>
                    <a:pt x="1275" y="144"/>
                    <a:pt x="1339" y="144"/>
                  </a:cubicBezTo>
                  <a:cubicBezTo>
                    <a:pt x="1635" y="144"/>
                    <a:pt x="1931" y="169"/>
                    <a:pt x="2228" y="205"/>
                  </a:cubicBezTo>
                  <a:cubicBezTo>
                    <a:pt x="2679" y="259"/>
                    <a:pt x="3148" y="336"/>
                    <a:pt x="3609" y="336"/>
                  </a:cubicBezTo>
                  <a:cubicBezTo>
                    <a:pt x="3883" y="336"/>
                    <a:pt x="4154" y="309"/>
                    <a:pt x="4417" y="234"/>
                  </a:cubicBezTo>
                  <a:cubicBezTo>
                    <a:pt x="4470" y="207"/>
                    <a:pt x="4449" y="117"/>
                    <a:pt x="4399" y="117"/>
                  </a:cubicBezTo>
                  <a:cubicBezTo>
                    <a:pt x="4395" y="117"/>
                    <a:pt x="4392" y="118"/>
                    <a:pt x="4388" y="119"/>
                  </a:cubicBezTo>
                  <a:cubicBezTo>
                    <a:pt x="4137" y="160"/>
                    <a:pt x="3890" y="177"/>
                    <a:pt x="3645" y="177"/>
                  </a:cubicBezTo>
                  <a:cubicBezTo>
                    <a:pt x="3133" y="177"/>
                    <a:pt x="2629" y="105"/>
                    <a:pt x="2112" y="47"/>
                  </a:cubicBezTo>
                  <a:cubicBezTo>
                    <a:pt x="1876" y="22"/>
                    <a:pt x="1627" y="1"/>
                    <a:pt x="1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978700" y="4063700"/>
              <a:ext cx="87300" cy="14800"/>
            </a:xfrm>
            <a:custGeom>
              <a:avLst/>
              <a:gdLst/>
              <a:ahLst/>
              <a:cxnLst/>
              <a:rect l="l" t="t" r="r" b="b"/>
              <a:pathLst>
                <a:path w="3492" h="592" extrusionOk="0">
                  <a:moveTo>
                    <a:pt x="687" y="1"/>
                  </a:moveTo>
                  <a:cubicBezTo>
                    <a:pt x="473" y="1"/>
                    <a:pt x="258" y="9"/>
                    <a:pt x="44" y="25"/>
                  </a:cubicBezTo>
                  <a:cubicBezTo>
                    <a:pt x="0" y="25"/>
                    <a:pt x="0" y="97"/>
                    <a:pt x="44" y="97"/>
                  </a:cubicBezTo>
                  <a:cubicBezTo>
                    <a:pt x="620" y="97"/>
                    <a:pt x="1181" y="140"/>
                    <a:pt x="1757" y="212"/>
                  </a:cubicBezTo>
                  <a:cubicBezTo>
                    <a:pt x="2319" y="284"/>
                    <a:pt x="2866" y="414"/>
                    <a:pt x="3399" y="587"/>
                  </a:cubicBezTo>
                  <a:cubicBezTo>
                    <a:pt x="3407" y="590"/>
                    <a:pt x="3414" y="591"/>
                    <a:pt x="3421" y="591"/>
                  </a:cubicBezTo>
                  <a:cubicBezTo>
                    <a:pt x="3476" y="591"/>
                    <a:pt x="3492" y="499"/>
                    <a:pt x="3428" y="486"/>
                  </a:cubicBezTo>
                  <a:lnTo>
                    <a:pt x="3428" y="471"/>
                  </a:lnTo>
                  <a:cubicBezTo>
                    <a:pt x="2549" y="155"/>
                    <a:pt x="1623" y="1"/>
                    <a:pt x="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944250" y="2609200"/>
              <a:ext cx="488850" cy="346150"/>
            </a:xfrm>
            <a:custGeom>
              <a:avLst/>
              <a:gdLst/>
              <a:ahLst/>
              <a:cxnLst/>
              <a:rect l="l" t="t" r="r" b="b"/>
              <a:pathLst>
                <a:path w="19554" h="13846" extrusionOk="0">
                  <a:moveTo>
                    <a:pt x="1411" y="0"/>
                  </a:moveTo>
                  <a:cubicBezTo>
                    <a:pt x="642" y="0"/>
                    <a:pt x="0" y="778"/>
                    <a:pt x="183" y="1680"/>
                  </a:cubicBezTo>
                  <a:cubicBezTo>
                    <a:pt x="745" y="4589"/>
                    <a:pt x="1652" y="9270"/>
                    <a:pt x="2041" y="10983"/>
                  </a:cubicBezTo>
                  <a:cubicBezTo>
                    <a:pt x="2403" y="12577"/>
                    <a:pt x="3038" y="13846"/>
                    <a:pt x="4519" y="13846"/>
                  </a:cubicBezTo>
                  <a:cubicBezTo>
                    <a:pt x="5394" y="13846"/>
                    <a:pt x="6564" y="13403"/>
                    <a:pt x="8147" y="12323"/>
                  </a:cubicBezTo>
                  <a:cubicBezTo>
                    <a:pt x="12424" y="9428"/>
                    <a:pt x="12871" y="8261"/>
                    <a:pt x="15247" y="7642"/>
                  </a:cubicBezTo>
                  <a:cubicBezTo>
                    <a:pt x="16097" y="7426"/>
                    <a:pt x="17090" y="6965"/>
                    <a:pt x="17393" y="5972"/>
                  </a:cubicBezTo>
                  <a:cubicBezTo>
                    <a:pt x="17479" y="5655"/>
                    <a:pt x="17493" y="5309"/>
                    <a:pt x="17421" y="4992"/>
                  </a:cubicBezTo>
                  <a:cubicBezTo>
                    <a:pt x="17393" y="4834"/>
                    <a:pt x="17292" y="4661"/>
                    <a:pt x="17277" y="4532"/>
                  </a:cubicBezTo>
                  <a:cubicBezTo>
                    <a:pt x="17249" y="4229"/>
                    <a:pt x="17508" y="3984"/>
                    <a:pt x="17695" y="3811"/>
                  </a:cubicBezTo>
                  <a:lnTo>
                    <a:pt x="19236" y="2371"/>
                  </a:lnTo>
                  <a:cubicBezTo>
                    <a:pt x="19440" y="2181"/>
                    <a:pt x="19554" y="1864"/>
                    <a:pt x="19241" y="1864"/>
                  </a:cubicBezTo>
                  <a:cubicBezTo>
                    <a:pt x="19222" y="1864"/>
                    <a:pt x="19201" y="1865"/>
                    <a:pt x="19178" y="1867"/>
                  </a:cubicBezTo>
                  <a:cubicBezTo>
                    <a:pt x="18847" y="1911"/>
                    <a:pt x="18401" y="2256"/>
                    <a:pt x="18113" y="2429"/>
                  </a:cubicBezTo>
                  <a:cubicBezTo>
                    <a:pt x="17465" y="2832"/>
                    <a:pt x="16831" y="3279"/>
                    <a:pt x="16169" y="3667"/>
                  </a:cubicBezTo>
                  <a:cubicBezTo>
                    <a:pt x="15189" y="4258"/>
                    <a:pt x="13591" y="5223"/>
                    <a:pt x="12626" y="5828"/>
                  </a:cubicBezTo>
                  <a:lnTo>
                    <a:pt x="12338" y="6000"/>
                  </a:lnTo>
                  <a:cubicBezTo>
                    <a:pt x="9846" y="7585"/>
                    <a:pt x="6203" y="9198"/>
                    <a:pt x="6203" y="9198"/>
                  </a:cubicBezTo>
                  <a:lnTo>
                    <a:pt x="4950" y="3811"/>
                  </a:lnTo>
                  <a:cubicBezTo>
                    <a:pt x="4547" y="2083"/>
                    <a:pt x="3380" y="672"/>
                    <a:pt x="1839" y="67"/>
                  </a:cubicBezTo>
                  <a:lnTo>
                    <a:pt x="1839" y="82"/>
                  </a:lnTo>
                  <a:cubicBezTo>
                    <a:pt x="1695" y="26"/>
                    <a:pt x="1551" y="0"/>
                    <a:pt x="1411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660800" y="2243225"/>
              <a:ext cx="209200" cy="313825"/>
            </a:xfrm>
            <a:custGeom>
              <a:avLst/>
              <a:gdLst/>
              <a:ahLst/>
              <a:cxnLst/>
              <a:rect l="l" t="t" r="r" b="b"/>
              <a:pathLst>
                <a:path w="8368" h="12553" extrusionOk="0">
                  <a:moveTo>
                    <a:pt x="7549" y="0"/>
                  </a:moveTo>
                  <a:cubicBezTo>
                    <a:pt x="7543" y="0"/>
                    <a:pt x="7538" y="1"/>
                    <a:pt x="7532" y="3"/>
                  </a:cubicBezTo>
                  <a:cubicBezTo>
                    <a:pt x="5991" y="492"/>
                    <a:pt x="4637" y="1471"/>
                    <a:pt x="3716" y="2796"/>
                  </a:cubicBezTo>
                  <a:cubicBezTo>
                    <a:pt x="2852" y="4092"/>
                    <a:pt x="3082" y="5806"/>
                    <a:pt x="2492" y="7318"/>
                  </a:cubicBezTo>
                  <a:cubicBezTo>
                    <a:pt x="2448" y="7419"/>
                    <a:pt x="1887" y="8989"/>
                    <a:pt x="1527" y="9666"/>
                  </a:cubicBezTo>
                  <a:cubicBezTo>
                    <a:pt x="1181" y="10328"/>
                    <a:pt x="663" y="10919"/>
                    <a:pt x="0" y="11163"/>
                  </a:cubicBezTo>
                  <a:cubicBezTo>
                    <a:pt x="1095" y="12065"/>
                    <a:pt x="2466" y="12552"/>
                    <a:pt x="3867" y="12552"/>
                  </a:cubicBezTo>
                  <a:cubicBezTo>
                    <a:pt x="4032" y="12552"/>
                    <a:pt x="4198" y="12545"/>
                    <a:pt x="4364" y="12532"/>
                  </a:cubicBezTo>
                  <a:cubicBezTo>
                    <a:pt x="5890" y="12416"/>
                    <a:pt x="7316" y="11696"/>
                    <a:pt x="8310" y="10530"/>
                  </a:cubicBezTo>
                  <a:lnTo>
                    <a:pt x="8310" y="10530"/>
                  </a:lnTo>
                  <a:cubicBezTo>
                    <a:pt x="8290" y="10553"/>
                    <a:pt x="8262" y="10563"/>
                    <a:pt x="8229" y="10563"/>
                  </a:cubicBezTo>
                  <a:cubicBezTo>
                    <a:pt x="7930" y="10563"/>
                    <a:pt x="7159" y="9708"/>
                    <a:pt x="7042" y="9565"/>
                  </a:cubicBezTo>
                  <a:cubicBezTo>
                    <a:pt x="6697" y="9205"/>
                    <a:pt x="6337" y="8643"/>
                    <a:pt x="6293" y="8110"/>
                  </a:cubicBezTo>
                  <a:lnTo>
                    <a:pt x="6293" y="8110"/>
                  </a:lnTo>
                  <a:cubicBezTo>
                    <a:pt x="6354" y="8118"/>
                    <a:pt x="6412" y="8122"/>
                    <a:pt x="6469" y="8122"/>
                  </a:cubicBezTo>
                  <a:cubicBezTo>
                    <a:pt x="7389" y="8122"/>
                    <a:pt x="7860" y="7163"/>
                    <a:pt x="8050" y="6281"/>
                  </a:cubicBezTo>
                  <a:cubicBezTo>
                    <a:pt x="8137" y="5864"/>
                    <a:pt x="8209" y="5446"/>
                    <a:pt x="8252" y="5029"/>
                  </a:cubicBezTo>
                  <a:cubicBezTo>
                    <a:pt x="8367" y="3977"/>
                    <a:pt x="8310" y="2926"/>
                    <a:pt x="8079" y="1903"/>
                  </a:cubicBezTo>
                  <a:cubicBezTo>
                    <a:pt x="8037" y="1720"/>
                    <a:pt x="7828" y="0"/>
                    <a:pt x="7549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95175" y="2504650"/>
              <a:ext cx="583625" cy="500125"/>
            </a:xfrm>
            <a:custGeom>
              <a:avLst/>
              <a:gdLst/>
              <a:ahLst/>
              <a:cxnLst/>
              <a:rect l="l" t="t" r="r" b="b"/>
              <a:pathLst>
                <a:path w="23345" h="20005" extrusionOk="0">
                  <a:moveTo>
                    <a:pt x="13451" y="1"/>
                  </a:moveTo>
                  <a:cubicBezTo>
                    <a:pt x="13466" y="462"/>
                    <a:pt x="13437" y="922"/>
                    <a:pt x="13336" y="1383"/>
                  </a:cubicBezTo>
                  <a:lnTo>
                    <a:pt x="13005" y="1182"/>
                  </a:lnTo>
                  <a:lnTo>
                    <a:pt x="12990" y="1182"/>
                  </a:lnTo>
                  <a:cubicBezTo>
                    <a:pt x="12760" y="1124"/>
                    <a:pt x="12386" y="865"/>
                    <a:pt x="11997" y="620"/>
                  </a:cubicBezTo>
                  <a:cubicBezTo>
                    <a:pt x="11723" y="418"/>
                    <a:pt x="11421" y="246"/>
                    <a:pt x="11118" y="116"/>
                  </a:cubicBezTo>
                  <a:cubicBezTo>
                    <a:pt x="11075" y="102"/>
                    <a:pt x="11032" y="87"/>
                    <a:pt x="10989" y="87"/>
                  </a:cubicBezTo>
                  <a:cubicBezTo>
                    <a:pt x="9621" y="145"/>
                    <a:pt x="8324" y="231"/>
                    <a:pt x="7144" y="390"/>
                  </a:cubicBezTo>
                  <a:cubicBezTo>
                    <a:pt x="3514" y="836"/>
                    <a:pt x="865" y="1916"/>
                    <a:pt x="1" y="4811"/>
                  </a:cubicBezTo>
                  <a:lnTo>
                    <a:pt x="3586" y="8958"/>
                  </a:lnTo>
                  <a:lnTo>
                    <a:pt x="2132" y="20004"/>
                  </a:lnTo>
                  <a:lnTo>
                    <a:pt x="18305" y="19615"/>
                  </a:lnTo>
                  <a:lnTo>
                    <a:pt x="19529" y="8973"/>
                  </a:lnTo>
                  <a:lnTo>
                    <a:pt x="23345" y="7331"/>
                  </a:lnTo>
                  <a:cubicBezTo>
                    <a:pt x="23345" y="7331"/>
                    <a:pt x="21588" y="375"/>
                    <a:pt x="14690" y="15"/>
                  </a:cubicBezTo>
                  <a:lnTo>
                    <a:pt x="144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66450" y="2647600"/>
              <a:ext cx="522075" cy="303525"/>
            </a:xfrm>
            <a:custGeom>
              <a:avLst/>
              <a:gdLst/>
              <a:ahLst/>
              <a:cxnLst/>
              <a:rect l="l" t="t" r="r" b="b"/>
              <a:pathLst>
                <a:path w="20883" h="12141" extrusionOk="0">
                  <a:moveTo>
                    <a:pt x="8368" y="0"/>
                  </a:moveTo>
                  <a:lnTo>
                    <a:pt x="6424" y="10355"/>
                  </a:lnTo>
                  <a:lnTo>
                    <a:pt x="375" y="10355"/>
                  </a:lnTo>
                  <a:cubicBezTo>
                    <a:pt x="116" y="10383"/>
                    <a:pt x="1" y="10686"/>
                    <a:pt x="174" y="10887"/>
                  </a:cubicBezTo>
                  <a:lnTo>
                    <a:pt x="1311" y="12140"/>
                  </a:lnTo>
                  <a:lnTo>
                    <a:pt x="18939" y="12140"/>
                  </a:lnTo>
                  <a:lnTo>
                    <a:pt x="20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24875" y="2630675"/>
              <a:ext cx="417750" cy="398200"/>
            </a:xfrm>
            <a:custGeom>
              <a:avLst/>
              <a:gdLst/>
              <a:ahLst/>
              <a:cxnLst/>
              <a:rect l="l" t="t" r="r" b="b"/>
              <a:pathLst>
                <a:path w="16710" h="15928" extrusionOk="0">
                  <a:moveTo>
                    <a:pt x="3043" y="0"/>
                  </a:moveTo>
                  <a:cubicBezTo>
                    <a:pt x="3043" y="0"/>
                    <a:pt x="940" y="9116"/>
                    <a:pt x="451" y="11680"/>
                  </a:cubicBezTo>
                  <a:cubicBezTo>
                    <a:pt x="0" y="13970"/>
                    <a:pt x="320" y="15928"/>
                    <a:pt x="3949" y="15928"/>
                  </a:cubicBezTo>
                  <a:cubicBezTo>
                    <a:pt x="4381" y="15928"/>
                    <a:pt x="4860" y="15900"/>
                    <a:pt x="5390" y="15842"/>
                  </a:cubicBezTo>
                  <a:cubicBezTo>
                    <a:pt x="9163" y="15428"/>
                    <a:pt x="10588" y="14859"/>
                    <a:pt x="12083" y="14859"/>
                  </a:cubicBezTo>
                  <a:cubicBezTo>
                    <a:pt x="12568" y="14859"/>
                    <a:pt x="13060" y="14919"/>
                    <a:pt x="13642" y="15064"/>
                  </a:cubicBezTo>
                  <a:cubicBezTo>
                    <a:pt x="14036" y="15162"/>
                    <a:pt x="14383" y="15206"/>
                    <a:pt x="14689" y="15206"/>
                  </a:cubicBezTo>
                  <a:cubicBezTo>
                    <a:pt x="16220" y="15206"/>
                    <a:pt x="16710" y="14104"/>
                    <a:pt x="16710" y="13192"/>
                  </a:cubicBezTo>
                  <a:cubicBezTo>
                    <a:pt x="16710" y="12083"/>
                    <a:pt x="16638" y="11924"/>
                    <a:pt x="16638" y="11924"/>
                  </a:cubicBezTo>
                  <a:cubicBezTo>
                    <a:pt x="16638" y="11924"/>
                    <a:pt x="14550" y="11953"/>
                    <a:pt x="11684" y="12169"/>
                  </a:cubicBezTo>
                  <a:cubicBezTo>
                    <a:pt x="10916" y="12231"/>
                    <a:pt x="10075" y="12253"/>
                    <a:pt x="9255" y="12253"/>
                  </a:cubicBezTo>
                  <a:cubicBezTo>
                    <a:pt x="7000" y="12253"/>
                    <a:pt x="4901" y="12083"/>
                    <a:pt x="4901" y="12083"/>
                  </a:cubicBezTo>
                  <a:lnTo>
                    <a:pt x="6442" y="3831"/>
                  </a:lnTo>
                  <a:lnTo>
                    <a:pt x="3043" y="0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882200" y="2759200"/>
              <a:ext cx="80325" cy="56200"/>
            </a:xfrm>
            <a:custGeom>
              <a:avLst/>
              <a:gdLst/>
              <a:ahLst/>
              <a:cxnLst/>
              <a:rect l="l" t="t" r="r" b="b"/>
              <a:pathLst>
                <a:path w="3213" h="2248" extrusionOk="0">
                  <a:moveTo>
                    <a:pt x="1599" y="0"/>
                  </a:moveTo>
                  <a:cubicBezTo>
                    <a:pt x="721" y="0"/>
                    <a:pt x="1" y="505"/>
                    <a:pt x="1" y="1124"/>
                  </a:cubicBezTo>
                  <a:cubicBezTo>
                    <a:pt x="1" y="1743"/>
                    <a:pt x="721" y="2247"/>
                    <a:pt x="1599" y="2247"/>
                  </a:cubicBezTo>
                  <a:cubicBezTo>
                    <a:pt x="2492" y="2247"/>
                    <a:pt x="3212" y="1757"/>
                    <a:pt x="3212" y="1124"/>
                  </a:cubicBezTo>
                  <a:cubicBezTo>
                    <a:pt x="3212" y="505"/>
                    <a:pt x="2492" y="0"/>
                    <a:pt x="1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710475" y="2319025"/>
              <a:ext cx="36750" cy="49425"/>
            </a:xfrm>
            <a:custGeom>
              <a:avLst/>
              <a:gdLst/>
              <a:ahLst/>
              <a:cxnLst/>
              <a:rect l="l" t="t" r="r" b="b"/>
              <a:pathLst>
                <a:path w="1470" h="1977" extrusionOk="0">
                  <a:moveTo>
                    <a:pt x="804" y="0"/>
                  </a:moveTo>
                  <a:cubicBezTo>
                    <a:pt x="476" y="0"/>
                    <a:pt x="166" y="357"/>
                    <a:pt x="87" y="859"/>
                  </a:cubicBezTo>
                  <a:cubicBezTo>
                    <a:pt x="0" y="1406"/>
                    <a:pt x="216" y="1910"/>
                    <a:pt x="577" y="1968"/>
                  </a:cubicBezTo>
                  <a:cubicBezTo>
                    <a:pt x="605" y="1974"/>
                    <a:pt x="634" y="1976"/>
                    <a:pt x="663" y="1976"/>
                  </a:cubicBezTo>
                  <a:cubicBezTo>
                    <a:pt x="993" y="1976"/>
                    <a:pt x="1304" y="1608"/>
                    <a:pt x="1383" y="1118"/>
                  </a:cubicBezTo>
                  <a:cubicBezTo>
                    <a:pt x="1469" y="571"/>
                    <a:pt x="1253" y="67"/>
                    <a:pt x="893" y="9"/>
                  </a:cubicBezTo>
                  <a:cubicBezTo>
                    <a:pt x="864" y="3"/>
                    <a:pt x="834" y="0"/>
                    <a:pt x="804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50175" y="2188050"/>
              <a:ext cx="249025" cy="255550"/>
            </a:xfrm>
            <a:custGeom>
              <a:avLst/>
              <a:gdLst/>
              <a:ahLst/>
              <a:cxnLst/>
              <a:rect l="l" t="t" r="r" b="b"/>
              <a:pathLst>
                <a:path w="9961" h="10222" extrusionOk="0">
                  <a:moveTo>
                    <a:pt x="8714" y="1"/>
                  </a:moveTo>
                  <a:cubicBezTo>
                    <a:pt x="8427" y="1"/>
                    <a:pt x="8061" y="117"/>
                    <a:pt x="7597" y="395"/>
                  </a:cubicBezTo>
                  <a:cubicBezTo>
                    <a:pt x="7365" y="526"/>
                    <a:pt x="6698" y="586"/>
                    <a:pt x="6076" y="586"/>
                  </a:cubicBezTo>
                  <a:cubicBezTo>
                    <a:pt x="5808" y="586"/>
                    <a:pt x="5548" y="575"/>
                    <a:pt x="5336" y="553"/>
                  </a:cubicBezTo>
                  <a:cubicBezTo>
                    <a:pt x="5244" y="543"/>
                    <a:pt x="5121" y="536"/>
                    <a:pt x="4974" y="536"/>
                  </a:cubicBezTo>
                  <a:cubicBezTo>
                    <a:pt x="3569" y="536"/>
                    <a:pt x="0" y="1183"/>
                    <a:pt x="483" y="5291"/>
                  </a:cubicBezTo>
                  <a:cubicBezTo>
                    <a:pt x="800" y="7984"/>
                    <a:pt x="1188" y="8863"/>
                    <a:pt x="1836" y="9396"/>
                  </a:cubicBezTo>
                  <a:cubicBezTo>
                    <a:pt x="1952" y="9482"/>
                    <a:pt x="2484" y="10058"/>
                    <a:pt x="2585" y="10116"/>
                  </a:cubicBezTo>
                  <a:cubicBezTo>
                    <a:pt x="2696" y="10186"/>
                    <a:pt x="2821" y="10222"/>
                    <a:pt x="2950" y="10222"/>
                  </a:cubicBezTo>
                  <a:cubicBezTo>
                    <a:pt x="3006" y="10222"/>
                    <a:pt x="3062" y="10215"/>
                    <a:pt x="3118" y="10202"/>
                  </a:cubicBezTo>
                  <a:cubicBezTo>
                    <a:pt x="3205" y="9972"/>
                    <a:pt x="3262" y="9713"/>
                    <a:pt x="3262" y="9468"/>
                  </a:cubicBezTo>
                  <a:cubicBezTo>
                    <a:pt x="3277" y="8560"/>
                    <a:pt x="3219" y="7005"/>
                    <a:pt x="3579" y="6674"/>
                  </a:cubicBezTo>
                  <a:cubicBezTo>
                    <a:pt x="3579" y="6674"/>
                    <a:pt x="3966" y="7226"/>
                    <a:pt x="4305" y="7226"/>
                  </a:cubicBezTo>
                  <a:cubicBezTo>
                    <a:pt x="4576" y="7226"/>
                    <a:pt x="4816" y="6874"/>
                    <a:pt x="4803" y="5608"/>
                  </a:cubicBezTo>
                  <a:cubicBezTo>
                    <a:pt x="4803" y="5507"/>
                    <a:pt x="4875" y="5435"/>
                    <a:pt x="4976" y="5435"/>
                  </a:cubicBezTo>
                  <a:cubicBezTo>
                    <a:pt x="5322" y="5378"/>
                    <a:pt x="6114" y="5090"/>
                    <a:pt x="6056" y="3376"/>
                  </a:cubicBezTo>
                  <a:cubicBezTo>
                    <a:pt x="6056" y="3232"/>
                    <a:pt x="6171" y="3117"/>
                    <a:pt x="6301" y="3117"/>
                  </a:cubicBezTo>
                  <a:cubicBezTo>
                    <a:pt x="6790" y="3131"/>
                    <a:pt x="7770" y="3174"/>
                    <a:pt x="7986" y="3246"/>
                  </a:cubicBezTo>
                  <a:cubicBezTo>
                    <a:pt x="8087" y="3261"/>
                    <a:pt x="8187" y="3290"/>
                    <a:pt x="8288" y="3333"/>
                  </a:cubicBezTo>
                  <a:cubicBezTo>
                    <a:pt x="8331" y="3347"/>
                    <a:pt x="8490" y="4096"/>
                    <a:pt x="8519" y="4183"/>
                  </a:cubicBezTo>
                  <a:cubicBezTo>
                    <a:pt x="8547" y="4269"/>
                    <a:pt x="8677" y="5032"/>
                    <a:pt x="8677" y="5032"/>
                  </a:cubicBezTo>
                  <a:cubicBezTo>
                    <a:pt x="8677" y="5032"/>
                    <a:pt x="9109" y="4888"/>
                    <a:pt x="9109" y="4586"/>
                  </a:cubicBezTo>
                  <a:cubicBezTo>
                    <a:pt x="9109" y="4283"/>
                    <a:pt x="8994" y="3606"/>
                    <a:pt x="9051" y="3448"/>
                  </a:cubicBezTo>
                  <a:cubicBezTo>
                    <a:pt x="9109" y="3304"/>
                    <a:pt x="9527" y="3189"/>
                    <a:pt x="9599" y="2843"/>
                  </a:cubicBezTo>
                  <a:cubicBezTo>
                    <a:pt x="9727" y="2188"/>
                    <a:pt x="9961" y="1"/>
                    <a:pt x="8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701125" y="2326775"/>
              <a:ext cx="56550" cy="79975"/>
            </a:xfrm>
            <a:custGeom>
              <a:avLst/>
              <a:gdLst/>
              <a:ahLst/>
              <a:cxnLst/>
              <a:rect l="l" t="t" r="r" b="b"/>
              <a:pathLst>
                <a:path w="2262" h="3199" extrusionOk="0">
                  <a:moveTo>
                    <a:pt x="1231" y="0"/>
                  </a:moveTo>
                  <a:cubicBezTo>
                    <a:pt x="1184" y="0"/>
                    <a:pt x="1134" y="5"/>
                    <a:pt x="1080" y="16"/>
                  </a:cubicBezTo>
                  <a:cubicBezTo>
                    <a:pt x="0" y="218"/>
                    <a:pt x="0" y="3155"/>
                    <a:pt x="2261" y="3199"/>
                  </a:cubicBezTo>
                  <a:cubicBezTo>
                    <a:pt x="2247" y="2435"/>
                    <a:pt x="2160" y="1687"/>
                    <a:pt x="1973" y="952"/>
                  </a:cubicBezTo>
                  <a:cubicBezTo>
                    <a:pt x="1973" y="952"/>
                    <a:pt x="1885" y="0"/>
                    <a:pt x="1231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72300" y="2464700"/>
              <a:ext cx="156650" cy="123500"/>
            </a:xfrm>
            <a:custGeom>
              <a:avLst/>
              <a:gdLst/>
              <a:ahLst/>
              <a:cxnLst/>
              <a:rect l="l" t="t" r="r" b="b"/>
              <a:pathLst>
                <a:path w="6266" h="4940" extrusionOk="0">
                  <a:moveTo>
                    <a:pt x="1196" y="0"/>
                  </a:moveTo>
                  <a:cubicBezTo>
                    <a:pt x="750" y="634"/>
                    <a:pt x="361" y="1282"/>
                    <a:pt x="1" y="1944"/>
                  </a:cubicBezTo>
                  <a:lnTo>
                    <a:pt x="59" y="1973"/>
                  </a:lnTo>
                  <a:cubicBezTo>
                    <a:pt x="735" y="2232"/>
                    <a:pt x="1398" y="2520"/>
                    <a:pt x="2046" y="2866"/>
                  </a:cubicBezTo>
                  <a:cubicBezTo>
                    <a:pt x="2665" y="3212"/>
                    <a:pt x="5545" y="4940"/>
                    <a:pt x="5545" y="4940"/>
                  </a:cubicBezTo>
                  <a:lnTo>
                    <a:pt x="6265" y="2981"/>
                  </a:lnTo>
                  <a:lnTo>
                    <a:pt x="5920" y="2780"/>
                  </a:lnTo>
                  <a:cubicBezTo>
                    <a:pt x="5675" y="2636"/>
                    <a:pt x="5329" y="2448"/>
                    <a:pt x="4926" y="2218"/>
                  </a:cubicBezTo>
                  <a:cubicBezTo>
                    <a:pt x="4653" y="2060"/>
                    <a:pt x="4350" y="1887"/>
                    <a:pt x="4033" y="1700"/>
                  </a:cubicBezTo>
                  <a:cubicBezTo>
                    <a:pt x="2996" y="1109"/>
                    <a:pt x="1844" y="432"/>
                    <a:pt x="1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828925" y="2473700"/>
              <a:ext cx="42500" cy="105150"/>
            </a:xfrm>
            <a:custGeom>
              <a:avLst/>
              <a:gdLst/>
              <a:ahLst/>
              <a:cxnLst/>
              <a:rect l="l" t="t" r="r" b="b"/>
              <a:pathLst>
                <a:path w="1700" h="4206" extrusionOk="0">
                  <a:moveTo>
                    <a:pt x="58" y="0"/>
                  </a:moveTo>
                  <a:lnTo>
                    <a:pt x="58" y="0"/>
                  </a:lnTo>
                  <a:cubicBezTo>
                    <a:pt x="58" y="0"/>
                    <a:pt x="116" y="591"/>
                    <a:pt x="116" y="1239"/>
                  </a:cubicBezTo>
                  <a:cubicBezTo>
                    <a:pt x="130" y="1700"/>
                    <a:pt x="87" y="2160"/>
                    <a:pt x="0" y="2621"/>
                  </a:cubicBezTo>
                  <a:cubicBezTo>
                    <a:pt x="505" y="3053"/>
                    <a:pt x="994" y="3399"/>
                    <a:pt x="1354" y="4205"/>
                  </a:cubicBezTo>
                  <a:cubicBezTo>
                    <a:pt x="1354" y="4205"/>
                    <a:pt x="1700" y="2593"/>
                    <a:pt x="1340" y="1268"/>
                  </a:cubicBezTo>
                  <a:cubicBezTo>
                    <a:pt x="1340" y="1239"/>
                    <a:pt x="1325" y="1196"/>
                    <a:pt x="1325" y="1196"/>
                  </a:cubicBezTo>
                  <a:cubicBezTo>
                    <a:pt x="1325" y="1196"/>
                    <a:pt x="505" y="173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63125" y="2597175"/>
              <a:ext cx="122800" cy="213525"/>
            </a:xfrm>
            <a:custGeom>
              <a:avLst/>
              <a:gdLst/>
              <a:ahLst/>
              <a:cxnLst/>
              <a:rect l="l" t="t" r="r" b="b"/>
              <a:pathLst>
                <a:path w="4912" h="8541" extrusionOk="0">
                  <a:moveTo>
                    <a:pt x="1743" y="1"/>
                  </a:moveTo>
                  <a:lnTo>
                    <a:pt x="1283" y="1110"/>
                  </a:lnTo>
                  <a:lnTo>
                    <a:pt x="1" y="6525"/>
                  </a:lnTo>
                  <a:lnTo>
                    <a:pt x="4451" y="8541"/>
                  </a:lnTo>
                  <a:lnTo>
                    <a:pt x="4912" y="5185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621FE8-90DE-C76E-240F-52DE793CE4F5}"/>
              </a:ext>
            </a:extLst>
          </p:cNvPr>
          <p:cNvSpPr txBox="1"/>
          <p:nvPr/>
        </p:nvSpPr>
        <p:spPr>
          <a:xfrm>
            <a:off x="286733" y="1798553"/>
            <a:ext cx="75583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b="1" dirty="0">
                <a:solidFill>
                  <a:srgbClr val="FF903E"/>
                </a:solidFill>
              </a:rPr>
              <a:t>GIAN LẬN </a:t>
            </a:r>
            <a:r>
              <a:rPr lang="en" sz="4400" b="1" dirty="0">
                <a:solidFill>
                  <a:srgbClr val="4545A0"/>
                </a:solidFill>
              </a:rPr>
              <a:t>THẺ TÍN DỤNG</a:t>
            </a:r>
            <a:endParaRPr lang="vi-VN" sz="4400" b="1" dirty="0">
              <a:solidFill>
                <a:srgbClr val="4545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D7176-1D2D-452E-F54D-831156BB5AB7}"/>
              </a:ext>
            </a:extLst>
          </p:cNvPr>
          <p:cNvSpPr txBox="1"/>
          <p:nvPr/>
        </p:nvSpPr>
        <p:spPr>
          <a:xfrm>
            <a:off x="1364482" y="3232307"/>
            <a:ext cx="2719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rgbClr val="4545A0"/>
                </a:solidFill>
                <a:latin typeface="+mn-lt"/>
              </a:rPr>
              <a:t>GVHD: ĐINH THỦY TIÊN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rgbClr val="4545A0"/>
                </a:solidFill>
                <a:latin typeface="+mn-lt"/>
              </a:rPr>
              <a:t>NHÓM THỰC HIỆN: BLOOM</a:t>
            </a:r>
          </a:p>
          <a:p>
            <a:endParaRPr lang="vi-VN" dirty="0"/>
          </a:p>
        </p:txBody>
      </p:sp>
      <p:grpSp>
        <p:nvGrpSpPr>
          <p:cNvPr id="5" name="Google Shape;733;p38">
            <a:extLst>
              <a:ext uri="{FF2B5EF4-FFF2-40B4-BE49-F238E27FC236}">
                <a16:creationId xmlns:a16="http://schemas.microsoft.com/office/drawing/2014/main" id="{86CC1AA9-E789-F61C-B10D-0CFD5782FC33}"/>
              </a:ext>
            </a:extLst>
          </p:cNvPr>
          <p:cNvGrpSpPr/>
          <p:nvPr/>
        </p:nvGrpSpPr>
        <p:grpSpPr>
          <a:xfrm>
            <a:off x="792919" y="3252802"/>
            <a:ext cx="514236" cy="485618"/>
            <a:chOff x="7504900" y="945000"/>
            <a:chExt cx="919100" cy="867950"/>
          </a:xfrm>
        </p:grpSpPr>
        <p:sp>
          <p:nvSpPr>
            <p:cNvPr id="6" name="Google Shape;734;p38">
              <a:extLst>
                <a:ext uri="{FF2B5EF4-FFF2-40B4-BE49-F238E27FC236}">
                  <a16:creationId xmlns:a16="http://schemas.microsoft.com/office/drawing/2014/main" id="{82C32B54-FBC4-47D7-FA4C-DA74AB048661}"/>
                </a:ext>
              </a:extLst>
            </p:cNvPr>
            <p:cNvSpPr/>
            <p:nvPr/>
          </p:nvSpPr>
          <p:spPr>
            <a:xfrm>
              <a:off x="75049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5;p38">
              <a:extLst>
                <a:ext uri="{FF2B5EF4-FFF2-40B4-BE49-F238E27FC236}">
                  <a16:creationId xmlns:a16="http://schemas.microsoft.com/office/drawing/2014/main" id="{4B6A7490-03F5-73E8-32DA-ECA4B5C3E691}"/>
                </a:ext>
              </a:extLst>
            </p:cNvPr>
            <p:cNvSpPr/>
            <p:nvPr/>
          </p:nvSpPr>
          <p:spPr>
            <a:xfrm>
              <a:off x="785195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6;p38">
              <a:extLst>
                <a:ext uri="{FF2B5EF4-FFF2-40B4-BE49-F238E27FC236}">
                  <a16:creationId xmlns:a16="http://schemas.microsoft.com/office/drawing/2014/main" id="{C7F3D156-3D47-7B4D-A47D-B0124A90C18E}"/>
                </a:ext>
              </a:extLst>
            </p:cNvPr>
            <p:cNvSpPr/>
            <p:nvPr/>
          </p:nvSpPr>
          <p:spPr>
            <a:xfrm>
              <a:off x="81990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7;p38">
              <a:extLst>
                <a:ext uri="{FF2B5EF4-FFF2-40B4-BE49-F238E27FC236}">
                  <a16:creationId xmlns:a16="http://schemas.microsoft.com/office/drawing/2014/main" id="{958D8FFF-9CB4-0555-B3AD-61DEF1E4209C}"/>
                </a:ext>
              </a:extLst>
            </p:cNvPr>
            <p:cNvSpPr/>
            <p:nvPr/>
          </p:nvSpPr>
          <p:spPr>
            <a:xfrm>
              <a:off x="75049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8;p38">
              <a:extLst>
                <a:ext uri="{FF2B5EF4-FFF2-40B4-BE49-F238E27FC236}">
                  <a16:creationId xmlns:a16="http://schemas.microsoft.com/office/drawing/2014/main" id="{3C2A70E3-554F-A500-DA65-2C681149D869}"/>
                </a:ext>
              </a:extLst>
            </p:cNvPr>
            <p:cNvSpPr/>
            <p:nvPr/>
          </p:nvSpPr>
          <p:spPr>
            <a:xfrm>
              <a:off x="785195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9;p38">
              <a:extLst>
                <a:ext uri="{FF2B5EF4-FFF2-40B4-BE49-F238E27FC236}">
                  <a16:creationId xmlns:a16="http://schemas.microsoft.com/office/drawing/2014/main" id="{257E7EC5-8788-22B8-838A-A8F69C2F89D7}"/>
                </a:ext>
              </a:extLst>
            </p:cNvPr>
            <p:cNvSpPr/>
            <p:nvPr/>
          </p:nvSpPr>
          <p:spPr>
            <a:xfrm>
              <a:off x="81990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0;p38">
              <a:extLst>
                <a:ext uri="{FF2B5EF4-FFF2-40B4-BE49-F238E27FC236}">
                  <a16:creationId xmlns:a16="http://schemas.microsoft.com/office/drawing/2014/main" id="{B5556E6A-34FB-F11B-8677-193527B1129F}"/>
                </a:ext>
              </a:extLst>
            </p:cNvPr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1;p38">
              <a:extLst>
                <a:ext uri="{FF2B5EF4-FFF2-40B4-BE49-F238E27FC236}">
                  <a16:creationId xmlns:a16="http://schemas.microsoft.com/office/drawing/2014/main" id="{99B7BF17-8D6F-109B-91EF-D805E10ED4E2}"/>
                </a:ext>
              </a:extLst>
            </p:cNvPr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2;p38">
              <a:extLst>
                <a:ext uri="{FF2B5EF4-FFF2-40B4-BE49-F238E27FC236}">
                  <a16:creationId xmlns:a16="http://schemas.microsoft.com/office/drawing/2014/main" id="{6D1A98CB-8FFB-B486-170F-63C0190E0814}"/>
                </a:ext>
              </a:extLst>
            </p:cNvPr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492;p55">
            <a:extLst>
              <a:ext uri="{FF2B5EF4-FFF2-40B4-BE49-F238E27FC236}">
                <a16:creationId xmlns:a16="http://schemas.microsoft.com/office/drawing/2014/main" id="{F77A3F7A-0F22-0E26-3B9B-B718BFE78CB6}"/>
              </a:ext>
            </a:extLst>
          </p:cNvPr>
          <p:cNvGrpSpPr/>
          <p:nvPr/>
        </p:nvGrpSpPr>
        <p:grpSpPr>
          <a:xfrm>
            <a:off x="6134775" y="234730"/>
            <a:ext cx="1918938" cy="1456425"/>
            <a:chOff x="-2340071" y="2311282"/>
            <a:chExt cx="825393" cy="608717"/>
          </a:xfrm>
        </p:grpSpPr>
        <p:sp>
          <p:nvSpPr>
            <p:cNvPr id="16" name="Google Shape;1493;p55">
              <a:extLst>
                <a:ext uri="{FF2B5EF4-FFF2-40B4-BE49-F238E27FC236}">
                  <a16:creationId xmlns:a16="http://schemas.microsoft.com/office/drawing/2014/main" id="{5EFCD961-3735-B36D-B2BD-0968E656DA6F}"/>
                </a:ext>
              </a:extLst>
            </p:cNvPr>
            <p:cNvSpPr/>
            <p:nvPr/>
          </p:nvSpPr>
          <p:spPr>
            <a:xfrm>
              <a:off x="-2340071" y="2311282"/>
              <a:ext cx="825393" cy="608717"/>
            </a:xfrm>
            <a:custGeom>
              <a:avLst/>
              <a:gdLst/>
              <a:ahLst/>
              <a:cxnLst/>
              <a:rect l="l" t="t" r="r" b="b"/>
              <a:pathLst>
                <a:path w="19222" h="14176" extrusionOk="0">
                  <a:moveTo>
                    <a:pt x="14712" y="1"/>
                  </a:moveTo>
                  <a:cubicBezTo>
                    <a:pt x="14461" y="1"/>
                    <a:pt x="14204" y="39"/>
                    <a:pt x="13951" y="119"/>
                  </a:cubicBezTo>
                  <a:lnTo>
                    <a:pt x="2047" y="3879"/>
                  </a:lnTo>
                  <a:cubicBezTo>
                    <a:pt x="729" y="4297"/>
                    <a:pt x="1" y="5690"/>
                    <a:pt x="418" y="7008"/>
                  </a:cubicBezTo>
                  <a:lnTo>
                    <a:pt x="2133" y="12429"/>
                  </a:lnTo>
                  <a:cubicBezTo>
                    <a:pt x="2471" y="13495"/>
                    <a:pt x="3447" y="14176"/>
                    <a:pt x="4505" y="14176"/>
                  </a:cubicBezTo>
                  <a:cubicBezTo>
                    <a:pt x="4755" y="14176"/>
                    <a:pt x="5009" y="14138"/>
                    <a:pt x="5261" y="14058"/>
                  </a:cubicBezTo>
                  <a:lnTo>
                    <a:pt x="17176" y="10297"/>
                  </a:lnTo>
                  <a:cubicBezTo>
                    <a:pt x="18493" y="9879"/>
                    <a:pt x="19222" y="8487"/>
                    <a:pt x="18804" y="7158"/>
                  </a:cubicBezTo>
                  <a:lnTo>
                    <a:pt x="17090" y="1747"/>
                  </a:lnTo>
                  <a:cubicBezTo>
                    <a:pt x="16752" y="681"/>
                    <a:pt x="15776" y="1"/>
                    <a:pt x="14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4;p55">
              <a:extLst>
                <a:ext uri="{FF2B5EF4-FFF2-40B4-BE49-F238E27FC236}">
                  <a16:creationId xmlns:a16="http://schemas.microsoft.com/office/drawing/2014/main" id="{3B6F1FF7-BC02-F471-2193-B14B6A1DFDDF}"/>
                </a:ext>
              </a:extLst>
            </p:cNvPr>
            <p:cNvSpPr/>
            <p:nvPr/>
          </p:nvSpPr>
          <p:spPr>
            <a:xfrm>
              <a:off x="-2199270" y="2639430"/>
              <a:ext cx="132513" cy="99664"/>
            </a:xfrm>
            <a:custGeom>
              <a:avLst/>
              <a:gdLst/>
              <a:ahLst/>
              <a:cxnLst/>
              <a:rect l="l" t="t" r="r" b="b"/>
              <a:pathLst>
                <a:path w="3086" h="2321" extrusionOk="0">
                  <a:moveTo>
                    <a:pt x="2192" y="1"/>
                  </a:moveTo>
                  <a:cubicBezTo>
                    <a:pt x="2129" y="1"/>
                    <a:pt x="2066" y="10"/>
                    <a:pt x="2004" y="30"/>
                  </a:cubicBezTo>
                  <a:lnTo>
                    <a:pt x="525" y="502"/>
                  </a:lnTo>
                  <a:cubicBezTo>
                    <a:pt x="193" y="609"/>
                    <a:pt x="0" y="962"/>
                    <a:pt x="107" y="1295"/>
                  </a:cubicBezTo>
                  <a:lnTo>
                    <a:pt x="289" y="1873"/>
                  </a:lnTo>
                  <a:cubicBezTo>
                    <a:pt x="376" y="2143"/>
                    <a:pt x="626" y="2321"/>
                    <a:pt x="894" y="2321"/>
                  </a:cubicBezTo>
                  <a:cubicBezTo>
                    <a:pt x="957" y="2321"/>
                    <a:pt x="1020" y="2311"/>
                    <a:pt x="1082" y="2291"/>
                  </a:cubicBezTo>
                  <a:lnTo>
                    <a:pt x="2572" y="1820"/>
                  </a:lnTo>
                  <a:cubicBezTo>
                    <a:pt x="2904" y="1712"/>
                    <a:pt x="3086" y="1359"/>
                    <a:pt x="2979" y="1027"/>
                  </a:cubicBezTo>
                  <a:lnTo>
                    <a:pt x="2797" y="448"/>
                  </a:lnTo>
                  <a:cubicBezTo>
                    <a:pt x="2710" y="178"/>
                    <a:pt x="2460" y="1"/>
                    <a:pt x="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5;p55">
              <a:extLst>
                <a:ext uri="{FF2B5EF4-FFF2-40B4-BE49-F238E27FC236}">
                  <a16:creationId xmlns:a16="http://schemas.microsoft.com/office/drawing/2014/main" id="{31C9E844-7869-37FE-D956-1EBF48E54798}"/>
                </a:ext>
              </a:extLst>
            </p:cNvPr>
            <p:cNvSpPr/>
            <p:nvPr/>
          </p:nvSpPr>
          <p:spPr>
            <a:xfrm>
              <a:off x="-2173183" y="2657133"/>
              <a:ext cx="25488" cy="80192"/>
            </a:xfrm>
            <a:custGeom>
              <a:avLst/>
              <a:gdLst/>
              <a:ahLst/>
              <a:cxnLst/>
              <a:rect l="l" t="t" r="r" b="b"/>
              <a:pathLst>
                <a:path w="569" h="1790" fill="none" extrusionOk="0">
                  <a:moveTo>
                    <a:pt x="1" y="1"/>
                  </a:moveTo>
                  <a:lnTo>
                    <a:pt x="569" y="1790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6;p55">
              <a:extLst>
                <a:ext uri="{FF2B5EF4-FFF2-40B4-BE49-F238E27FC236}">
                  <a16:creationId xmlns:a16="http://schemas.microsoft.com/office/drawing/2014/main" id="{27FC8320-D70E-1665-DA9C-FC6D7AAA8F28}"/>
                </a:ext>
              </a:extLst>
            </p:cNvPr>
            <p:cNvSpPr/>
            <p:nvPr/>
          </p:nvSpPr>
          <p:spPr>
            <a:xfrm>
              <a:off x="-2187070" y="2690734"/>
              <a:ext cx="120499" cy="38438"/>
            </a:xfrm>
            <a:custGeom>
              <a:avLst/>
              <a:gdLst/>
              <a:ahLst/>
              <a:cxnLst/>
              <a:rect l="l" t="t" r="r" b="b"/>
              <a:pathLst>
                <a:path w="2690" h="858" fill="none" extrusionOk="0">
                  <a:moveTo>
                    <a:pt x="2689" y="1"/>
                  </a:moveTo>
                  <a:lnTo>
                    <a:pt x="0" y="858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7;p55">
              <a:extLst>
                <a:ext uri="{FF2B5EF4-FFF2-40B4-BE49-F238E27FC236}">
                  <a16:creationId xmlns:a16="http://schemas.microsoft.com/office/drawing/2014/main" id="{23397269-A797-2E22-F608-B837EB08D2C7}"/>
                </a:ext>
              </a:extLst>
            </p:cNvPr>
            <p:cNvSpPr/>
            <p:nvPr/>
          </p:nvSpPr>
          <p:spPr>
            <a:xfrm>
              <a:off x="-2199075" y="2653773"/>
              <a:ext cx="120991" cy="38438"/>
            </a:xfrm>
            <a:custGeom>
              <a:avLst/>
              <a:gdLst/>
              <a:ahLst/>
              <a:cxnLst/>
              <a:rect l="l" t="t" r="r" b="b"/>
              <a:pathLst>
                <a:path w="2701" h="858" fill="none" extrusionOk="0">
                  <a:moveTo>
                    <a:pt x="2700" y="1"/>
                  </a:moveTo>
                  <a:lnTo>
                    <a:pt x="0" y="858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8;p55">
              <a:extLst>
                <a:ext uri="{FF2B5EF4-FFF2-40B4-BE49-F238E27FC236}">
                  <a16:creationId xmlns:a16="http://schemas.microsoft.com/office/drawing/2014/main" id="{FDD74C99-DED3-0AD4-9F9A-336E6118E211}"/>
                </a:ext>
              </a:extLst>
            </p:cNvPr>
            <p:cNvSpPr/>
            <p:nvPr/>
          </p:nvSpPr>
          <p:spPr>
            <a:xfrm>
              <a:off x="-2238412" y="2542781"/>
              <a:ext cx="62177" cy="70422"/>
            </a:xfrm>
            <a:custGeom>
              <a:avLst/>
              <a:gdLst/>
              <a:ahLst/>
              <a:cxnLst/>
              <a:rect l="l" t="t" r="r" b="b"/>
              <a:pathLst>
                <a:path w="1448" h="1640" extrusionOk="0">
                  <a:moveTo>
                    <a:pt x="724" y="271"/>
                  </a:moveTo>
                  <a:cubicBezTo>
                    <a:pt x="754" y="271"/>
                    <a:pt x="783" y="273"/>
                    <a:pt x="815" y="279"/>
                  </a:cubicBezTo>
                  <a:cubicBezTo>
                    <a:pt x="858" y="300"/>
                    <a:pt x="890" y="343"/>
                    <a:pt x="912" y="397"/>
                  </a:cubicBezTo>
                  <a:cubicBezTo>
                    <a:pt x="912" y="429"/>
                    <a:pt x="912" y="461"/>
                    <a:pt x="912" y="493"/>
                  </a:cubicBezTo>
                  <a:cubicBezTo>
                    <a:pt x="901" y="525"/>
                    <a:pt x="880" y="547"/>
                    <a:pt x="858" y="568"/>
                  </a:cubicBezTo>
                  <a:cubicBezTo>
                    <a:pt x="826" y="600"/>
                    <a:pt x="794" y="611"/>
                    <a:pt x="762" y="622"/>
                  </a:cubicBezTo>
                  <a:lnTo>
                    <a:pt x="440" y="729"/>
                  </a:lnTo>
                  <a:lnTo>
                    <a:pt x="333" y="375"/>
                  </a:lnTo>
                  <a:lnTo>
                    <a:pt x="633" y="279"/>
                  </a:lnTo>
                  <a:cubicBezTo>
                    <a:pt x="665" y="273"/>
                    <a:pt x="695" y="271"/>
                    <a:pt x="724" y="271"/>
                  </a:cubicBezTo>
                  <a:close/>
                  <a:moveTo>
                    <a:pt x="997" y="825"/>
                  </a:moveTo>
                  <a:cubicBezTo>
                    <a:pt x="1030" y="825"/>
                    <a:pt x="1072" y="836"/>
                    <a:pt x="1105" y="857"/>
                  </a:cubicBezTo>
                  <a:cubicBezTo>
                    <a:pt x="1126" y="879"/>
                    <a:pt x="1147" y="911"/>
                    <a:pt x="1158" y="943"/>
                  </a:cubicBezTo>
                  <a:cubicBezTo>
                    <a:pt x="1169" y="986"/>
                    <a:pt x="1169" y="1018"/>
                    <a:pt x="1158" y="1061"/>
                  </a:cubicBezTo>
                  <a:cubicBezTo>
                    <a:pt x="1147" y="1093"/>
                    <a:pt x="1126" y="1125"/>
                    <a:pt x="1105" y="1147"/>
                  </a:cubicBezTo>
                  <a:cubicBezTo>
                    <a:pt x="1072" y="1179"/>
                    <a:pt x="1030" y="1200"/>
                    <a:pt x="987" y="1211"/>
                  </a:cubicBezTo>
                  <a:lnTo>
                    <a:pt x="633" y="1329"/>
                  </a:lnTo>
                  <a:lnTo>
                    <a:pt x="526" y="954"/>
                  </a:lnTo>
                  <a:lnTo>
                    <a:pt x="869" y="847"/>
                  </a:lnTo>
                  <a:cubicBezTo>
                    <a:pt x="912" y="825"/>
                    <a:pt x="955" y="825"/>
                    <a:pt x="997" y="825"/>
                  </a:cubicBezTo>
                  <a:close/>
                  <a:moveTo>
                    <a:pt x="847" y="0"/>
                  </a:moveTo>
                  <a:cubicBezTo>
                    <a:pt x="772" y="0"/>
                    <a:pt x="687" y="11"/>
                    <a:pt x="601" y="43"/>
                  </a:cubicBezTo>
                  <a:lnTo>
                    <a:pt x="1" y="225"/>
                  </a:lnTo>
                  <a:lnTo>
                    <a:pt x="451" y="1639"/>
                  </a:lnTo>
                  <a:lnTo>
                    <a:pt x="1062" y="1447"/>
                  </a:lnTo>
                  <a:cubicBezTo>
                    <a:pt x="1137" y="1425"/>
                    <a:pt x="1201" y="1404"/>
                    <a:pt x="1255" y="1361"/>
                  </a:cubicBezTo>
                  <a:cubicBezTo>
                    <a:pt x="1308" y="1329"/>
                    <a:pt x="1351" y="1275"/>
                    <a:pt x="1394" y="1222"/>
                  </a:cubicBezTo>
                  <a:cubicBezTo>
                    <a:pt x="1426" y="1179"/>
                    <a:pt x="1437" y="1125"/>
                    <a:pt x="1447" y="1061"/>
                  </a:cubicBezTo>
                  <a:cubicBezTo>
                    <a:pt x="1447" y="997"/>
                    <a:pt x="1447" y="932"/>
                    <a:pt x="1426" y="868"/>
                  </a:cubicBezTo>
                  <a:cubicBezTo>
                    <a:pt x="1405" y="814"/>
                    <a:pt x="1372" y="761"/>
                    <a:pt x="1330" y="707"/>
                  </a:cubicBezTo>
                  <a:cubicBezTo>
                    <a:pt x="1287" y="664"/>
                    <a:pt x="1233" y="632"/>
                    <a:pt x="1180" y="622"/>
                  </a:cubicBezTo>
                  <a:cubicBezTo>
                    <a:pt x="1141" y="609"/>
                    <a:pt x="1103" y="600"/>
                    <a:pt x="1065" y="597"/>
                  </a:cubicBezTo>
                  <a:lnTo>
                    <a:pt x="1065" y="597"/>
                  </a:lnTo>
                  <a:cubicBezTo>
                    <a:pt x="1099" y="563"/>
                    <a:pt x="1126" y="522"/>
                    <a:pt x="1147" y="472"/>
                  </a:cubicBezTo>
                  <a:cubicBezTo>
                    <a:pt x="1169" y="407"/>
                    <a:pt x="1169" y="322"/>
                    <a:pt x="1147" y="257"/>
                  </a:cubicBezTo>
                  <a:cubicBezTo>
                    <a:pt x="1126" y="182"/>
                    <a:pt x="1083" y="129"/>
                    <a:pt x="1040" y="75"/>
                  </a:cubicBezTo>
                  <a:cubicBezTo>
                    <a:pt x="987" y="32"/>
                    <a:pt x="922" y="11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9;p55">
              <a:extLst>
                <a:ext uri="{FF2B5EF4-FFF2-40B4-BE49-F238E27FC236}">
                  <a16:creationId xmlns:a16="http://schemas.microsoft.com/office/drawing/2014/main" id="{730AF51B-D85F-FF00-4E63-CDFDC57FC77B}"/>
                </a:ext>
              </a:extLst>
            </p:cNvPr>
            <p:cNvSpPr/>
            <p:nvPr/>
          </p:nvSpPr>
          <p:spPr>
            <a:xfrm>
              <a:off x="-2166144" y="2524832"/>
              <a:ext cx="57540" cy="71796"/>
            </a:xfrm>
            <a:custGeom>
              <a:avLst/>
              <a:gdLst/>
              <a:ahLst/>
              <a:cxnLst/>
              <a:rect l="l" t="t" r="r" b="b"/>
              <a:pathLst>
                <a:path w="1340" h="1672" extrusionOk="0">
                  <a:moveTo>
                    <a:pt x="322" y="354"/>
                  </a:moveTo>
                  <a:cubicBezTo>
                    <a:pt x="343" y="386"/>
                    <a:pt x="364" y="418"/>
                    <a:pt x="386" y="450"/>
                  </a:cubicBezTo>
                  <a:lnTo>
                    <a:pt x="461" y="557"/>
                  </a:lnTo>
                  <a:lnTo>
                    <a:pt x="514" y="622"/>
                  </a:lnTo>
                  <a:lnTo>
                    <a:pt x="687" y="841"/>
                  </a:lnTo>
                  <a:lnTo>
                    <a:pt x="306" y="962"/>
                  </a:lnTo>
                  <a:lnTo>
                    <a:pt x="322" y="697"/>
                  </a:lnTo>
                  <a:lnTo>
                    <a:pt x="322" y="590"/>
                  </a:lnTo>
                  <a:lnTo>
                    <a:pt x="322" y="472"/>
                  </a:lnTo>
                  <a:lnTo>
                    <a:pt x="322" y="365"/>
                  </a:lnTo>
                  <a:lnTo>
                    <a:pt x="322" y="354"/>
                  </a:lnTo>
                  <a:close/>
                  <a:moveTo>
                    <a:pt x="343" y="0"/>
                  </a:moveTo>
                  <a:lnTo>
                    <a:pt x="97" y="86"/>
                  </a:lnTo>
                  <a:lnTo>
                    <a:pt x="0" y="1672"/>
                  </a:lnTo>
                  <a:lnTo>
                    <a:pt x="268" y="1586"/>
                  </a:lnTo>
                  <a:lnTo>
                    <a:pt x="290" y="1222"/>
                  </a:lnTo>
                  <a:lnTo>
                    <a:pt x="851" y="1049"/>
                  </a:lnTo>
                  <a:lnTo>
                    <a:pt x="851" y="1049"/>
                  </a:lnTo>
                  <a:lnTo>
                    <a:pt x="1072" y="1329"/>
                  </a:lnTo>
                  <a:lnTo>
                    <a:pt x="1339" y="12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0;p55">
              <a:extLst>
                <a:ext uri="{FF2B5EF4-FFF2-40B4-BE49-F238E27FC236}">
                  <a16:creationId xmlns:a16="http://schemas.microsoft.com/office/drawing/2014/main" id="{C58A9C85-BF03-7912-EEAF-08F202E679E3}"/>
                </a:ext>
              </a:extLst>
            </p:cNvPr>
            <p:cNvSpPr/>
            <p:nvPr/>
          </p:nvSpPr>
          <p:spPr>
            <a:xfrm>
              <a:off x="-2118309" y="2497694"/>
              <a:ext cx="72268" cy="77764"/>
            </a:xfrm>
            <a:custGeom>
              <a:avLst/>
              <a:gdLst/>
              <a:ahLst/>
              <a:cxnLst/>
              <a:rect l="l" t="t" r="r" b="b"/>
              <a:pathLst>
                <a:path w="1683" h="1811" extrusionOk="0">
                  <a:moveTo>
                    <a:pt x="1243" y="0"/>
                  </a:moveTo>
                  <a:lnTo>
                    <a:pt x="975" y="86"/>
                  </a:lnTo>
                  <a:lnTo>
                    <a:pt x="1104" y="504"/>
                  </a:lnTo>
                  <a:cubicBezTo>
                    <a:pt x="1125" y="568"/>
                    <a:pt x="1136" y="622"/>
                    <a:pt x="1158" y="675"/>
                  </a:cubicBezTo>
                  <a:cubicBezTo>
                    <a:pt x="1179" y="718"/>
                    <a:pt x="1190" y="772"/>
                    <a:pt x="1211" y="814"/>
                  </a:cubicBezTo>
                  <a:cubicBezTo>
                    <a:pt x="1233" y="868"/>
                    <a:pt x="1243" y="911"/>
                    <a:pt x="1265" y="954"/>
                  </a:cubicBezTo>
                  <a:cubicBezTo>
                    <a:pt x="1275" y="997"/>
                    <a:pt x="1297" y="1029"/>
                    <a:pt x="1318" y="1072"/>
                  </a:cubicBezTo>
                  <a:cubicBezTo>
                    <a:pt x="1321" y="1083"/>
                    <a:pt x="1325" y="1093"/>
                    <a:pt x="1329" y="1103"/>
                  </a:cubicBezTo>
                  <a:lnTo>
                    <a:pt x="1329" y="1103"/>
                  </a:lnTo>
                  <a:lnTo>
                    <a:pt x="236" y="322"/>
                  </a:lnTo>
                  <a:lnTo>
                    <a:pt x="0" y="397"/>
                  </a:lnTo>
                  <a:lnTo>
                    <a:pt x="450" y="1811"/>
                  </a:lnTo>
                  <a:lnTo>
                    <a:pt x="708" y="1725"/>
                  </a:lnTo>
                  <a:lnTo>
                    <a:pt x="536" y="1179"/>
                  </a:lnTo>
                  <a:cubicBezTo>
                    <a:pt x="525" y="1157"/>
                    <a:pt x="515" y="1136"/>
                    <a:pt x="515" y="1114"/>
                  </a:cubicBezTo>
                  <a:cubicBezTo>
                    <a:pt x="504" y="1093"/>
                    <a:pt x="493" y="1072"/>
                    <a:pt x="483" y="1050"/>
                  </a:cubicBezTo>
                  <a:cubicBezTo>
                    <a:pt x="472" y="1029"/>
                    <a:pt x="461" y="997"/>
                    <a:pt x="450" y="954"/>
                  </a:cubicBezTo>
                  <a:cubicBezTo>
                    <a:pt x="429" y="922"/>
                    <a:pt x="418" y="879"/>
                    <a:pt x="397" y="825"/>
                  </a:cubicBezTo>
                  <a:cubicBezTo>
                    <a:pt x="385" y="795"/>
                    <a:pt x="369" y="760"/>
                    <a:pt x="352" y="723"/>
                  </a:cubicBezTo>
                  <a:lnTo>
                    <a:pt x="352" y="723"/>
                  </a:lnTo>
                  <a:lnTo>
                    <a:pt x="1447" y="1489"/>
                  </a:lnTo>
                  <a:lnTo>
                    <a:pt x="1683" y="141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1;p55">
              <a:extLst>
                <a:ext uri="{FF2B5EF4-FFF2-40B4-BE49-F238E27FC236}">
                  <a16:creationId xmlns:a16="http://schemas.microsoft.com/office/drawing/2014/main" id="{794FFDA0-226D-98CB-A45F-0406F4F739AB}"/>
                </a:ext>
              </a:extLst>
            </p:cNvPr>
            <p:cNvSpPr/>
            <p:nvPr/>
          </p:nvSpPr>
          <p:spPr>
            <a:xfrm>
              <a:off x="-2049305" y="2476052"/>
              <a:ext cx="72740" cy="77335"/>
            </a:xfrm>
            <a:custGeom>
              <a:avLst/>
              <a:gdLst/>
              <a:ahLst/>
              <a:cxnLst/>
              <a:rect l="l" t="t" r="r" b="b"/>
              <a:pathLst>
                <a:path w="1694" h="1801" extrusionOk="0">
                  <a:moveTo>
                    <a:pt x="1222" y="1"/>
                  </a:moveTo>
                  <a:lnTo>
                    <a:pt x="901" y="108"/>
                  </a:lnTo>
                  <a:lnTo>
                    <a:pt x="471" y="938"/>
                  </a:lnTo>
                  <a:lnTo>
                    <a:pt x="268" y="301"/>
                  </a:lnTo>
                  <a:lnTo>
                    <a:pt x="1" y="386"/>
                  </a:lnTo>
                  <a:lnTo>
                    <a:pt x="451" y="1801"/>
                  </a:lnTo>
                  <a:lnTo>
                    <a:pt x="718" y="1715"/>
                  </a:lnTo>
                  <a:lnTo>
                    <a:pt x="565" y="1233"/>
                  </a:lnTo>
                  <a:lnTo>
                    <a:pt x="565" y="1233"/>
                  </a:lnTo>
                  <a:lnTo>
                    <a:pt x="681" y="1015"/>
                  </a:lnTo>
                  <a:lnTo>
                    <a:pt x="1372" y="1511"/>
                  </a:lnTo>
                  <a:lnTo>
                    <a:pt x="1693" y="1404"/>
                  </a:lnTo>
                  <a:lnTo>
                    <a:pt x="807" y="780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2;p55">
              <a:extLst>
                <a:ext uri="{FF2B5EF4-FFF2-40B4-BE49-F238E27FC236}">
                  <a16:creationId xmlns:a16="http://schemas.microsoft.com/office/drawing/2014/main" id="{BF5CC518-37B8-CFFF-E579-CEEBE4D8C835}"/>
                </a:ext>
              </a:extLst>
            </p:cNvPr>
            <p:cNvSpPr/>
            <p:nvPr/>
          </p:nvSpPr>
          <p:spPr>
            <a:xfrm>
              <a:off x="-1806085" y="2358455"/>
              <a:ext cx="147714" cy="113662"/>
            </a:xfrm>
            <a:custGeom>
              <a:avLst/>
              <a:gdLst/>
              <a:ahLst/>
              <a:cxnLst/>
              <a:rect l="l" t="t" r="r" b="b"/>
              <a:pathLst>
                <a:path w="3440" h="2647" extrusionOk="0">
                  <a:moveTo>
                    <a:pt x="2240" y="439"/>
                  </a:moveTo>
                  <a:lnTo>
                    <a:pt x="3075" y="771"/>
                  </a:lnTo>
                  <a:lnTo>
                    <a:pt x="2743" y="1607"/>
                  </a:lnTo>
                  <a:lnTo>
                    <a:pt x="1907" y="1286"/>
                  </a:lnTo>
                  <a:lnTo>
                    <a:pt x="2240" y="439"/>
                  </a:lnTo>
                  <a:close/>
                  <a:moveTo>
                    <a:pt x="697" y="1114"/>
                  </a:moveTo>
                  <a:lnTo>
                    <a:pt x="1543" y="1436"/>
                  </a:lnTo>
                  <a:lnTo>
                    <a:pt x="1211" y="2282"/>
                  </a:lnTo>
                  <a:lnTo>
                    <a:pt x="365" y="1950"/>
                  </a:lnTo>
                  <a:lnTo>
                    <a:pt x="697" y="1114"/>
                  </a:lnTo>
                  <a:close/>
                  <a:moveTo>
                    <a:pt x="1125" y="0"/>
                  </a:moveTo>
                  <a:lnTo>
                    <a:pt x="793" y="846"/>
                  </a:lnTo>
                  <a:lnTo>
                    <a:pt x="536" y="750"/>
                  </a:lnTo>
                  <a:lnTo>
                    <a:pt x="0" y="2111"/>
                  </a:lnTo>
                  <a:lnTo>
                    <a:pt x="1372" y="2646"/>
                  </a:lnTo>
                  <a:lnTo>
                    <a:pt x="1618" y="2014"/>
                  </a:lnTo>
                  <a:lnTo>
                    <a:pt x="2132" y="2218"/>
                  </a:lnTo>
                  <a:lnTo>
                    <a:pt x="2325" y="1746"/>
                  </a:lnTo>
                  <a:lnTo>
                    <a:pt x="2904" y="1971"/>
                  </a:lnTo>
                  <a:lnTo>
                    <a:pt x="3440" y="611"/>
                  </a:lnTo>
                  <a:lnTo>
                    <a:pt x="2079" y="75"/>
                  </a:lnTo>
                  <a:lnTo>
                    <a:pt x="1972" y="33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3;p55">
              <a:extLst>
                <a:ext uri="{FF2B5EF4-FFF2-40B4-BE49-F238E27FC236}">
                  <a16:creationId xmlns:a16="http://schemas.microsoft.com/office/drawing/2014/main" id="{D4DD7C92-DDEC-D93D-D5C1-424BACD6819C}"/>
                </a:ext>
              </a:extLst>
            </p:cNvPr>
            <p:cNvSpPr/>
            <p:nvPr/>
          </p:nvSpPr>
          <p:spPr>
            <a:xfrm>
              <a:off x="-2164574" y="2766647"/>
              <a:ext cx="35896" cy="49156"/>
            </a:xfrm>
            <a:custGeom>
              <a:avLst/>
              <a:gdLst/>
              <a:ahLst/>
              <a:cxnLst/>
              <a:rect l="l" t="t" r="r" b="b"/>
              <a:pathLst>
                <a:path w="869" h="1190" extrusionOk="0">
                  <a:moveTo>
                    <a:pt x="354" y="0"/>
                  </a:moveTo>
                  <a:lnTo>
                    <a:pt x="247" y="43"/>
                  </a:lnTo>
                  <a:lnTo>
                    <a:pt x="1" y="279"/>
                  </a:lnTo>
                  <a:lnTo>
                    <a:pt x="97" y="440"/>
                  </a:lnTo>
                  <a:lnTo>
                    <a:pt x="235" y="302"/>
                  </a:lnTo>
                  <a:lnTo>
                    <a:pt x="440" y="958"/>
                  </a:lnTo>
                  <a:lnTo>
                    <a:pt x="440" y="958"/>
                  </a:lnTo>
                  <a:lnTo>
                    <a:pt x="258" y="1018"/>
                  </a:lnTo>
                  <a:lnTo>
                    <a:pt x="322" y="1190"/>
                  </a:lnTo>
                  <a:lnTo>
                    <a:pt x="869" y="1018"/>
                  </a:lnTo>
                  <a:lnTo>
                    <a:pt x="804" y="836"/>
                  </a:lnTo>
                  <a:lnTo>
                    <a:pt x="633" y="89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4;p55">
              <a:extLst>
                <a:ext uri="{FF2B5EF4-FFF2-40B4-BE49-F238E27FC236}">
                  <a16:creationId xmlns:a16="http://schemas.microsoft.com/office/drawing/2014/main" id="{67CFF68B-3163-3323-5829-7E5402DEEE80}"/>
                </a:ext>
              </a:extLst>
            </p:cNvPr>
            <p:cNvSpPr/>
            <p:nvPr/>
          </p:nvSpPr>
          <p:spPr>
            <a:xfrm>
              <a:off x="-2132683" y="2756732"/>
              <a:ext cx="40316" cy="49321"/>
            </a:xfrm>
            <a:custGeom>
              <a:avLst/>
              <a:gdLst/>
              <a:ahLst/>
              <a:cxnLst/>
              <a:rect l="l" t="t" r="r" b="b"/>
              <a:pathLst>
                <a:path w="976" h="1194" extrusionOk="0">
                  <a:moveTo>
                    <a:pt x="407" y="0"/>
                  </a:moveTo>
                  <a:cubicBezTo>
                    <a:pt x="364" y="0"/>
                    <a:pt x="324" y="8"/>
                    <a:pt x="279" y="15"/>
                  </a:cubicBezTo>
                  <a:cubicBezTo>
                    <a:pt x="172" y="58"/>
                    <a:pt x="75" y="133"/>
                    <a:pt x="32" y="240"/>
                  </a:cubicBezTo>
                  <a:cubicBezTo>
                    <a:pt x="11" y="305"/>
                    <a:pt x="0" y="358"/>
                    <a:pt x="0" y="423"/>
                  </a:cubicBezTo>
                  <a:lnTo>
                    <a:pt x="172" y="465"/>
                  </a:lnTo>
                  <a:cubicBezTo>
                    <a:pt x="172" y="423"/>
                    <a:pt x="182" y="380"/>
                    <a:pt x="193" y="348"/>
                  </a:cubicBezTo>
                  <a:cubicBezTo>
                    <a:pt x="204" y="315"/>
                    <a:pt x="225" y="283"/>
                    <a:pt x="247" y="251"/>
                  </a:cubicBezTo>
                  <a:cubicBezTo>
                    <a:pt x="268" y="230"/>
                    <a:pt x="290" y="219"/>
                    <a:pt x="322" y="208"/>
                  </a:cubicBezTo>
                  <a:cubicBezTo>
                    <a:pt x="343" y="198"/>
                    <a:pt x="375" y="198"/>
                    <a:pt x="397" y="198"/>
                  </a:cubicBezTo>
                  <a:cubicBezTo>
                    <a:pt x="429" y="198"/>
                    <a:pt x="450" y="208"/>
                    <a:pt x="461" y="230"/>
                  </a:cubicBezTo>
                  <a:cubicBezTo>
                    <a:pt x="482" y="251"/>
                    <a:pt x="493" y="273"/>
                    <a:pt x="504" y="294"/>
                  </a:cubicBezTo>
                  <a:cubicBezTo>
                    <a:pt x="515" y="315"/>
                    <a:pt x="515" y="348"/>
                    <a:pt x="504" y="369"/>
                  </a:cubicBezTo>
                  <a:cubicBezTo>
                    <a:pt x="504" y="401"/>
                    <a:pt x="493" y="423"/>
                    <a:pt x="482" y="455"/>
                  </a:cubicBezTo>
                  <a:cubicBezTo>
                    <a:pt x="472" y="487"/>
                    <a:pt x="461" y="519"/>
                    <a:pt x="450" y="551"/>
                  </a:cubicBezTo>
                  <a:cubicBezTo>
                    <a:pt x="440" y="573"/>
                    <a:pt x="429" y="605"/>
                    <a:pt x="418" y="626"/>
                  </a:cubicBezTo>
                  <a:lnTo>
                    <a:pt x="215" y="1076"/>
                  </a:lnTo>
                  <a:lnTo>
                    <a:pt x="300" y="1194"/>
                  </a:lnTo>
                  <a:lnTo>
                    <a:pt x="975" y="980"/>
                  </a:lnTo>
                  <a:lnTo>
                    <a:pt x="922" y="798"/>
                  </a:lnTo>
                  <a:lnTo>
                    <a:pt x="496" y="928"/>
                  </a:lnTo>
                  <a:lnTo>
                    <a:pt x="496" y="928"/>
                  </a:lnTo>
                  <a:lnTo>
                    <a:pt x="611" y="690"/>
                  </a:lnTo>
                  <a:cubicBezTo>
                    <a:pt x="622" y="648"/>
                    <a:pt x="643" y="605"/>
                    <a:pt x="654" y="562"/>
                  </a:cubicBezTo>
                  <a:cubicBezTo>
                    <a:pt x="665" y="530"/>
                    <a:pt x="675" y="498"/>
                    <a:pt x="686" y="465"/>
                  </a:cubicBezTo>
                  <a:cubicBezTo>
                    <a:pt x="707" y="401"/>
                    <a:pt x="707" y="348"/>
                    <a:pt x="707" y="283"/>
                  </a:cubicBezTo>
                  <a:cubicBezTo>
                    <a:pt x="707" y="262"/>
                    <a:pt x="697" y="240"/>
                    <a:pt x="697" y="219"/>
                  </a:cubicBezTo>
                  <a:cubicBezTo>
                    <a:pt x="675" y="165"/>
                    <a:pt x="643" y="112"/>
                    <a:pt x="600" y="80"/>
                  </a:cubicBezTo>
                  <a:cubicBezTo>
                    <a:pt x="557" y="37"/>
                    <a:pt x="515" y="15"/>
                    <a:pt x="461" y="5"/>
                  </a:cubicBezTo>
                  <a:cubicBezTo>
                    <a:pt x="442" y="2"/>
                    <a:pt x="424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5;p55">
              <a:extLst>
                <a:ext uri="{FF2B5EF4-FFF2-40B4-BE49-F238E27FC236}">
                  <a16:creationId xmlns:a16="http://schemas.microsoft.com/office/drawing/2014/main" id="{844D82D3-4514-93CD-82D9-36E122A7B8BF}"/>
                </a:ext>
              </a:extLst>
            </p:cNvPr>
            <p:cNvSpPr/>
            <p:nvPr/>
          </p:nvSpPr>
          <p:spPr>
            <a:xfrm>
              <a:off x="-2100834" y="2744092"/>
              <a:ext cx="38127" cy="48949"/>
            </a:xfrm>
            <a:custGeom>
              <a:avLst/>
              <a:gdLst/>
              <a:ahLst/>
              <a:cxnLst/>
              <a:rect l="l" t="t" r="r" b="b"/>
              <a:pathLst>
                <a:path w="923" h="1185" extrusionOk="0">
                  <a:moveTo>
                    <a:pt x="622" y="0"/>
                  </a:moveTo>
                  <a:lnTo>
                    <a:pt x="1" y="193"/>
                  </a:lnTo>
                  <a:lnTo>
                    <a:pt x="54" y="364"/>
                  </a:lnTo>
                  <a:lnTo>
                    <a:pt x="418" y="252"/>
                  </a:lnTo>
                  <a:lnTo>
                    <a:pt x="418" y="252"/>
                  </a:lnTo>
                  <a:lnTo>
                    <a:pt x="247" y="621"/>
                  </a:lnTo>
                  <a:lnTo>
                    <a:pt x="333" y="739"/>
                  </a:lnTo>
                  <a:lnTo>
                    <a:pt x="397" y="696"/>
                  </a:lnTo>
                  <a:cubicBezTo>
                    <a:pt x="408" y="675"/>
                    <a:pt x="429" y="664"/>
                    <a:pt x="451" y="664"/>
                  </a:cubicBezTo>
                  <a:cubicBezTo>
                    <a:pt x="461" y="654"/>
                    <a:pt x="483" y="643"/>
                    <a:pt x="494" y="643"/>
                  </a:cubicBezTo>
                  <a:cubicBezTo>
                    <a:pt x="516" y="635"/>
                    <a:pt x="539" y="628"/>
                    <a:pt x="562" y="628"/>
                  </a:cubicBezTo>
                  <a:cubicBezTo>
                    <a:pt x="571" y="628"/>
                    <a:pt x="581" y="629"/>
                    <a:pt x="590" y="632"/>
                  </a:cubicBezTo>
                  <a:cubicBezTo>
                    <a:pt x="622" y="632"/>
                    <a:pt x="654" y="643"/>
                    <a:pt x="676" y="664"/>
                  </a:cubicBezTo>
                  <a:cubicBezTo>
                    <a:pt x="697" y="696"/>
                    <a:pt x="708" y="718"/>
                    <a:pt x="719" y="750"/>
                  </a:cubicBezTo>
                  <a:cubicBezTo>
                    <a:pt x="729" y="793"/>
                    <a:pt x="729" y="825"/>
                    <a:pt x="719" y="857"/>
                  </a:cubicBezTo>
                  <a:cubicBezTo>
                    <a:pt x="719" y="889"/>
                    <a:pt x="697" y="921"/>
                    <a:pt x="676" y="943"/>
                  </a:cubicBezTo>
                  <a:cubicBezTo>
                    <a:pt x="654" y="964"/>
                    <a:pt x="622" y="986"/>
                    <a:pt x="590" y="996"/>
                  </a:cubicBezTo>
                  <a:cubicBezTo>
                    <a:pt x="569" y="1007"/>
                    <a:pt x="536" y="1007"/>
                    <a:pt x="504" y="1007"/>
                  </a:cubicBezTo>
                  <a:cubicBezTo>
                    <a:pt x="472" y="1007"/>
                    <a:pt x="440" y="996"/>
                    <a:pt x="419" y="986"/>
                  </a:cubicBezTo>
                  <a:cubicBezTo>
                    <a:pt x="376" y="964"/>
                    <a:pt x="344" y="943"/>
                    <a:pt x="311" y="911"/>
                  </a:cubicBezTo>
                  <a:lnTo>
                    <a:pt x="194" y="1050"/>
                  </a:lnTo>
                  <a:cubicBezTo>
                    <a:pt x="258" y="1104"/>
                    <a:pt x="333" y="1146"/>
                    <a:pt x="419" y="1179"/>
                  </a:cubicBezTo>
                  <a:cubicBezTo>
                    <a:pt x="442" y="1182"/>
                    <a:pt x="468" y="1185"/>
                    <a:pt x="496" y="1185"/>
                  </a:cubicBezTo>
                  <a:cubicBezTo>
                    <a:pt x="543" y="1185"/>
                    <a:pt x="592" y="1178"/>
                    <a:pt x="633" y="1157"/>
                  </a:cubicBezTo>
                  <a:cubicBezTo>
                    <a:pt x="708" y="1146"/>
                    <a:pt x="761" y="1104"/>
                    <a:pt x="815" y="1061"/>
                  </a:cubicBezTo>
                  <a:cubicBezTo>
                    <a:pt x="858" y="1007"/>
                    <a:pt x="890" y="954"/>
                    <a:pt x="911" y="889"/>
                  </a:cubicBezTo>
                  <a:cubicBezTo>
                    <a:pt x="922" y="825"/>
                    <a:pt x="922" y="750"/>
                    <a:pt x="901" y="686"/>
                  </a:cubicBezTo>
                  <a:cubicBezTo>
                    <a:pt x="890" y="643"/>
                    <a:pt x="869" y="600"/>
                    <a:pt x="836" y="568"/>
                  </a:cubicBezTo>
                  <a:cubicBezTo>
                    <a:pt x="804" y="536"/>
                    <a:pt x="772" y="504"/>
                    <a:pt x="740" y="482"/>
                  </a:cubicBezTo>
                  <a:cubicBezTo>
                    <a:pt x="697" y="461"/>
                    <a:pt x="654" y="450"/>
                    <a:pt x="611" y="450"/>
                  </a:cubicBezTo>
                  <a:cubicBezTo>
                    <a:pt x="596" y="447"/>
                    <a:pt x="581" y="446"/>
                    <a:pt x="567" y="446"/>
                  </a:cubicBezTo>
                  <a:cubicBezTo>
                    <a:pt x="540" y="446"/>
                    <a:pt x="516" y="450"/>
                    <a:pt x="492" y="456"/>
                  </a:cubicBezTo>
                  <a:lnTo>
                    <a:pt x="492" y="456"/>
                  </a:lnTo>
                  <a:lnTo>
                    <a:pt x="676" y="54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6;p55">
              <a:extLst>
                <a:ext uri="{FF2B5EF4-FFF2-40B4-BE49-F238E27FC236}">
                  <a16:creationId xmlns:a16="http://schemas.microsoft.com/office/drawing/2014/main" id="{02D76CA2-8601-F262-51AE-F4161374C27F}"/>
                </a:ext>
              </a:extLst>
            </p:cNvPr>
            <p:cNvSpPr/>
            <p:nvPr/>
          </p:nvSpPr>
          <p:spPr>
            <a:xfrm>
              <a:off x="-2024247" y="2721042"/>
              <a:ext cx="37631" cy="46512"/>
            </a:xfrm>
            <a:custGeom>
              <a:avLst/>
              <a:gdLst/>
              <a:ahLst/>
              <a:cxnLst/>
              <a:rect l="l" t="t" r="r" b="b"/>
              <a:pathLst>
                <a:path w="911" h="1126" extrusionOk="0">
                  <a:moveTo>
                    <a:pt x="384" y="366"/>
                  </a:moveTo>
                  <a:lnTo>
                    <a:pt x="484" y="686"/>
                  </a:lnTo>
                  <a:lnTo>
                    <a:pt x="484" y="686"/>
                  </a:lnTo>
                  <a:lnTo>
                    <a:pt x="217" y="772"/>
                  </a:lnTo>
                  <a:lnTo>
                    <a:pt x="384" y="366"/>
                  </a:lnTo>
                  <a:close/>
                  <a:moveTo>
                    <a:pt x="472" y="1"/>
                  </a:moveTo>
                  <a:lnTo>
                    <a:pt x="322" y="54"/>
                  </a:lnTo>
                  <a:lnTo>
                    <a:pt x="0" y="858"/>
                  </a:lnTo>
                  <a:lnTo>
                    <a:pt x="129" y="987"/>
                  </a:lnTo>
                  <a:lnTo>
                    <a:pt x="539" y="863"/>
                  </a:lnTo>
                  <a:lnTo>
                    <a:pt x="622" y="1126"/>
                  </a:lnTo>
                  <a:lnTo>
                    <a:pt x="804" y="1062"/>
                  </a:lnTo>
                  <a:lnTo>
                    <a:pt x="724" y="807"/>
                  </a:lnTo>
                  <a:lnTo>
                    <a:pt x="911" y="751"/>
                  </a:lnTo>
                  <a:lnTo>
                    <a:pt x="847" y="569"/>
                  </a:lnTo>
                  <a:lnTo>
                    <a:pt x="668" y="62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7;p55">
              <a:extLst>
                <a:ext uri="{FF2B5EF4-FFF2-40B4-BE49-F238E27FC236}">
                  <a16:creationId xmlns:a16="http://schemas.microsoft.com/office/drawing/2014/main" id="{5BCF29B6-ED8B-12C0-872A-CFFCD24EFC38}"/>
                </a:ext>
              </a:extLst>
            </p:cNvPr>
            <p:cNvSpPr/>
            <p:nvPr/>
          </p:nvSpPr>
          <p:spPr>
            <a:xfrm>
              <a:off x="-1987977" y="2708236"/>
              <a:ext cx="36351" cy="49652"/>
            </a:xfrm>
            <a:custGeom>
              <a:avLst/>
              <a:gdLst/>
              <a:ahLst/>
              <a:cxnLst/>
              <a:rect l="l" t="t" r="r" b="b"/>
              <a:pathLst>
                <a:path w="880" h="1202" extrusionOk="0">
                  <a:moveTo>
                    <a:pt x="579" y="0"/>
                  </a:moveTo>
                  <a:lnTo>
                    <a:pt x="1" y="182"/>
                  </a:lnTo>
                  <a:lnTo>
                    <a:pt x="76" y="654"/>
                  </a:lnTo>
                  <a:lnTo>
                    <a:pt x="215" y="750"/>
                  </a:lnTo>
                  <a:cubicBezTo>
                    <a:pt x="237" y="729"/>
                    <a:pt x="258" y="707"/>
                    <a:pt x="290" y="686"/>
                  </a:cubicBezTo>
                  <a:cubicBezTo>
                    <a:pt x="312" y="664"/>
                    <a:pt x="322" y="654"/>
                    <a:pt x="344" y="643"/>
                  </a:cubicBezTo>
                  <a:cubicBezTo>
                    <a:pt x="365" y="632"/>
                    <a:pt x="387" y="632"/>
                    <a:pt x="397" y="622"/>
                  </a:cubicBezTo>
                  <a:cubicBezTo>
                    <a:pt x="419" y="616"/>
                    <a:pt x="437" y="614"/>
                    <a:pt x="455" y="614"/>
                  </a:cubicBezTo>
                  <a:cubicBezTo>
                    <a:pt x="472" y="614"/>
                    <a:pt x="488" y="616"/>
                    <a:pt x="504" y="622"/>
                  </a:cubicBezTo>
                  <a:cubicBezTo>
                    <a:pt x="579" y="632"/>
                    <a:pt x="633" y="686"/>
                    <a:pt x="654" y="761"/>
                  </a:cubicBezTo>
                  <a:cubicBezTo>
                    <a:pt x="665" y="793"/>
                    <a:pt x="665" y="825"/>
                    <a:pt x="654" y="857"/>
                  </a:cubicBezTo>
                  <a:cubicBezTo>
                    <a:pt x="644" y="889"/>
                    <a:pt x="633" y="922"/>
                    <a:pt x="612" y="954"/>
                  </a:cubicBezTo>
                  <a:cubicBezTo>
                    <a:pt x="579" y="975"/>
                    <a:pt x="547" y="997"/>
                    <a:pt x="515" y="1007"/>
                  </a:cubicBezTo>
                  <a:cubicBezTo>
                    <a:pt x="472" y="1018"/>
                    <a:pt x="429" y="1018"/>
                    <a:pt x="387" y="1018"/>
                  </a:cubicBezTo>
                  <a:cubicBezTo>
                    <a:pt x="333" y="1007"/>
                    <a:pt x="279" y="986"/>
                    <a:pt x="237" y="954"/>
                  </a:cubicBezTo>
                  <a:lnTo>
                    <a:pt x="162" y="1104"/>
                  </a:lnTo>
                  <a:cubicBezTo>
                    <a:pt x="215" y="1147"/>
                    <a:pt x="290" y="1179"/>
                    <a:pt x="354" y="1189"/>
                  </a:cubicBezTo>
                  <a:cubicBezTo>
                    <a:pt x="383" y="1198"/>
                    <a:pt x="412" y="1201"/>
                    <a:pt x="440" y="1201"/>
                  </a:cubicBezTo>
                  <a:cubicBezTo>
                    <a:pt x="485" y="1201"/>
                    <a:pt x="529" y="1192"/>
                    <a:pt x="569" y="1179"/>
                  </a:cubicBezTo>
                  <a:cubicBezTo>
                    <a:pt x="644" y="1157"/>
                    <a:pt x="697" y="1114"/>
                    <a:pt x="751" y="1072"/>
                  </a:cubicBezTo>
                  <a:cubicBezTo>
                    <a:pt x="794" y="1018"/>
                    <a:pt x="826" y="954"/>
                    <a:pt x="847" y="889"/>
                  </a:cubicBezTo>
                  <a:cubicBezTo>
                    <a:pt x="879" y="761"/>
                    <a:pt x="837" y="622"/>
                    <a:pt x="740" y="525"/>
                  </a:cubicBezTo>
                  <a:cubicBezTo>
                    <a:pt x="672" y="465"/>
                    <a:pt x="584" y="431"/>
                    <a:pt x="496" y="431"/>
                  </a:cubicBezTo>
                  <a:cubicBezTo>
                    <a:pt x="459" y="431"/>
                    <a:pt x="422" y="437"/>
                    <a:pt x="387" y="450"/>
                  </a:cubicBezTo>
                  <a:cubicBezTo>
                    <a:pt x="354" y="461"/>
                    <a:pt x="322" y="472"/>
                    <a:pt x="301" y="482"/>
                  </a:cubicBezTo>
                  <a:cubicBezTo>
                    <a:pt x="273" y="501"/>
                    <a:pt x="253" y="511"/>
                    <a:pt x="234" y="528"/>
                  </a:cubicBezTo>
                  <a:lnTo>
                    <a:pt x="234" y="528"/>
                  </a:lnTo>
                  <a:lnTo>
                    <a:pt x="200" y="309"/>
                  </a:lnTo>
                  <a:lnTo>
                    <a:pt x="633" y="17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8;p55">
              <a:extLst>
                <a:ext uri="{FF2B5EF4-FFF2-40B4-BE49-F238E27FC236}">
                  <a16:creationId xmlns:a16="http://schemas.microsoft.com/office/drawing/2014/main" id="{C4486838-6A75-AC82-4A93-5C46D908A9DB}"/>
                </a:ext>
              </a:extLst>
            </p:cNvPr>
            <p:cNvSpPr/>
            <p:nvPr/>
          </p:nvSpPr>
          <p:spPr>
            <a:xfrm>
              <a:off x="-1948569" y="2699355"/>
              <a:ext cx="32798" cy="46099"/>
            </a:xfrm>
            <a:custGeom>
              <a:avLst/>
              <a:gdLst/>
              <a:ahLst/>
              <a:cxnLst/>
              <a:rect l="l" t="t" r="r" b="b"/>
              <a:pathLst>
                <a:path w="794" h="1116" extrusionOk="0">
                  <a:moveTo>
                    <a:pt x="386" y="518"/>
                  </a:moveTo>
                  <a:cubicBezTo>
                    <a:pt x="405" y="518"/>
                    <a:pt x="424" y="521"/>
                    <a:pt x="440" y="526"/>
                  </a:cubicBezTo>
                  <a:cubicBezTo>
                    <a:pt x="472" y="537"/>
                    <a:pt x="504" y="547"/>
                    <a:pt x="525" y="579"/>
                  </a:cubicBezTo>
                  <a:cubicBezTo>
                    <a:pt x="547" y="601"/>
                    <a:pt x="568" y="633"/>
                    <a:pt x="579" y="665"/>
                  </a:cubicBezTo>
                  <a:cubicBezTo>
                    <a:pt x="590" y="697"/>
                    <a:pt x="600" y="740"/>
                    <a:pt x="590" y="772"/>
                  </a:cubicBezTo>
                  <a:cubicBezTo>
                    <a:pt x="590" y="804"/>
                    <a:pt x="568" y="847"/>
                    <a:pt x="547" y="869"/>
                  </a:cubicBezTo>
                  <a:cubicBezTo>
                    <a:pt x="525" y="890"/>
                    <a:pt x="493" y="912"/>
                    <a:pt x="461" y="922"/>
                  </a:cubicBezTo>
                  <a:cubicBezTo>
                    <a:pt x="441" y="928"/>
                    <a:pt x="421" y="931"/>
                    <a:pt x="401" y="931"/>
                  </a:cubicBezTo>
                  <a:cubicBezTo>
                    <a:pt x="347" y="931"/>
                    <a:pt x="297" y="911"/>
                    <a:pt x="258" y="879"/>
                  </a:cubicBezTo>
                  <a:cubicBezTo>
                    <a:pt x="225" y="847"/>
                    <a:pt x="215" y="815"/>
                    <a:pt x="204" y="783"/>
                  </a:cubicBezTo>
                  <a:cubicBezTo>
                    <a:pt x="193" y="751"/>
                    <a:pt x="183" y="708"/>
                    <a:pt x="193" y="676"/>
                  </a:cubicBezTo>
                  <a:cubicBezTo>
                    <a:pt x="204" y="644"/>
                    <a:pt x="215" y="612"/>
                    <a:pt x="236" y="579"/>
                  </a:cubicBezTo>
                  <a:cubicBezTo>
                    <a:pt x="268" y="558"/>
                    <a:pt x="300" y="537"/>
                    <a:pt x="333" y="526"/>
                  </a:cubicBezTo>
                  <a:cubicBezTo>
                    <a:pt x="349" y="521"/>
                    <a:pt x="367" y="518"/>
                    <a:pt x="386" y="518"/>
                  </a:cubicBezTo>
                  <a:close/>
                  <a:moveTo>
                    <a:pt x="300" y="1"/>
                  </a:moveTo>
                  <a:lnTo>
                    <a:pt x="118" y="54"/>
                  </a:lnTo>
                  <a:lnTo>
                    <a:pt x="54" y="344"/>
                  </a:lnTo>
                  <a:cubicBezTo>
                    <a:pt x="33" y="397"/>
                    <a:pt x="22" y="451"/>
                    <a:pt x="22" y="494"/>
                  </a:cubicBezTo>
                  <a:cubicBezTo>
                    <a:pt x="11" y="537"/>
                    <a:pt x="0" y="579"/>
                    <a:pt x="0" y="633"/>
                  </a:cubicBezTo>
                  <a:cubicBezTo>
                    <a:pt x="0" y="665"/>
                    <a:pt x="0" y="708"/>
                    <a:pt x="0" y="751"/>
                  </a:cubicBezTo>
                  <a:cubicBezTo>
                    <a:pt x="0" y="783"/>
                    <a:pt x="11" y="815"/>
                    <a:pt x="22" y="847"/>
                  </a:cubicBezTo>
                  <a:cubicBezTo>
                    <a:pt x="33" y="901"/>
                    <a:pt x="65" y="944"/>
                    <a:pt x="97" y="987"/>
                  </a:cubicBezTo>
                  <a:cubicBezTo>
                    <a:pt x="129" y="1019"/>
                    <a:pt x="161" y="1051"/>
                    <a:pt x="215" y="1072"/>
                  </a:cubicBezTo>
                  <a:cubicBezTo>
                    <a:pt x="258" y="1094"/>
                    <a:pt x="300" y="1115"/>
                    <a:pt x="354" y="1115"/>
                  </a:cubicBezTo>
                  <a:cubicBezTo>
                    <a:pt x="408" y="1115"/>
                    <a:pt x="461" y="1115"/>
                    <a:pt x="515" y="1094"/>
                  </a:cubicBezTo>
                  <a:cubicBezTo>
                    <a:pt x="579" y="1083"/>
                    <a:pt x="643" y="1040"/>
                    <a:pt x="686" y="997"/>
                  </a:cubicBezTo>
                  <a:cubicBezTo>
                    <a:pt x="729" y="944"/>
                    <a:pt x="761" y="879"/>
                    <a:pt x="772" y="815"/>
                  </a:cubicBezTo>
                  <a:cubicBezTo>
                    <a:pt x="793" y="740"/>
                    <a:pt x="783" y="665"/>
                    <a:pt x="761" y="601"/>
                  </a:cubicBezTo>
                  <a:cubicBezTo>
                    <a:pt x="740" y="537"/>
                    <a:pt x="708" y="483"/>
                    <a:pt x="665" y="440"/>
                  </a:cubicBezTo>
                  <a:cubicBezTo>
                    <a:pt x="622" y="397"/>
                    <a:pt x="568" y="365"/>
                    <a:pt x="504" y="354"/>
                  </a:cubicBezTo>
                  <a:cubicBezTo>
                    <a:pt x="477" y="344"/>
                    <a:pt x="448" y="338"/>
                    <a:pt x="418" y="338"/>
                  </a:cubicBezTo>
                  <a:cubicBezTo>
                    <a:pt x="389" y="338"/>
                    <a:pt x="359" y="344"/>
                    <a:pt x="333" y="354"/>
                  </a:cubicBezTo>
                  <a:cubicBezTo>
                    <a:pt x="300" y="365"/>
                    <a:pt x="268" y="376"/>
                    <a:pt x="236" y="397"/>
                  </a:cubicBezTo>
                  <a:cubicBezTo>
                    <a:pt x="228" y="401"/>
                    <a:pt x="221" y="408"/>
                    <a:pt x="213" y="415"/>
                  </a:cubicBezTo>
                  <a:lnTo>
                    <a:pt x="213" y="415"/>
                  </a:lnTo>
                  <a:cubicBezTo>
                    <a:pt x="218" y="399"/>
                    <a:pt x="222" y="382"/>
                    <a:pt x="225" y="365"/>
                  </a:cubicBezTo>
                  <a:lnTo>
                    <a:pt x="311" y="12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09;p55">
              <a:extLst>
                <a:ext uri="{FF2B5EF4-FFF2-40B4-BE49-F238E27FC236}">
                  <a16:creationId xmlns:a16="http://schemas.microsoft.com/office/drawing/2014/main" id="{2A86C5E3-E741-4921-A40B-4807A3B82111}"/>
                </a:ext>
              </a:extLst>
            </p:cNvPr>
            <p:cNvSpPr/>
            <p:nvPr/>
          </p:nvSpPr>
          <p:spPr>
            <a:xfrm>
              <a:off x="-1883961" y="2674157"/>
              <a:ext cx="30154" cy="51345"/>
            </a:xfrm>
            <a:custGeom>
              <a:avLst/>
              <a:gdLst/>
              <a:ahLst/>
              <a:cxnLst/>
              <a:rect l="l" t="t" r="r" b="b"/>
              <a:pathLst>
                <a:path w="730" h="1243" extrusionOk="0">
                  <a:moveTo>
                    <a:pt x="676" y="0"/>
                  </a:moveTo>
                  <a:lnTo>
                    <a:pt x="1" y="214"/>
                  </a:lnTo>
                  <a:lnTo>
                    <a:pt x="65" y="386"/>
                  </a:lnTo>
                  <a:lnTo>
                    <a:pt x="525" y="248"/>
                  </a:lnTo>
                  <a:lnTo>
                    <a:pt x="525" y="248"/>
                  </a:lnTo>
                  <a:lnTo>
                    <a:pt x="397" y="1243"/>
                  </a:lnTo>
                  <a:lnTo>
                    <a:pt x="622" y="1179"/>
                  </a:lnTo>
                  <a:lnTo>
                    <a:pt x="729" y="10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10;p55">
              <a:extLst>
                <a:ext uri="{FF2B5EF4-FFF2-40B4-BE49-F238E27FC236}">
                  <a16:creationId xmlns:a16="http://schemas.microsoft.com/office/drawing/2014/main" id="{1487C799-DC8B-2E89-CCAA-CA032E50074B}"/>
                </a:ext>
              </a:extLst>
            </p:cNvPr>
            <p:cNvSpPr/>
            <p:nvPr/>
          </p:nvSpPr>
          <p:spPr>
            <a:xfrm>
              <a:off x="-1847651" y="2666886"/>
              <a:ext cx="37218" cy="45810"/>
            </a:xfrm>
            <a:custGeom>
              <a:avLst/>
              <a:gdLst/>
              <a:ahLst/>
              <a:cxnLst/>
              <a:rect l="l" t="t" r="r" b="b"/>
              <a:pathLst>
                <a:path w="901" h="1109" extrusionOk="0">
                  <a:moveTo>
                    <a:pt x="374" y="184"/>
                  </a:moveTo>
                  <a:cubicBezTo>
                    <a:pt x="385" y="184"/>
                    <a:pt x="396" y="185"/>
                    <a:pt x="407" y="187"/>
                  </a:cubicBezTo>
                  <a:cubicBezTo>
                    <a:pt x="429" y="187"/>
                    <a:pt x="450" y="198"/>
                    <a:pt x="472" y="208"/>
                  </a:cubicBezTo>
                  <a:cubicBezTo>
                    <a:pt x="493" y="230"/>
                    <a:pt x="504" y="251"/>
                    <a:pt x="515" y="273"/>
                  </a:cubicBezTo>
                  <a:cubicBezTo>
                    <a:pt x="525" y="294"/>
                    <a:pt x="525" y="326"/>
                    <a:pt x="515" y="348"/>
                  </a:cubicBezTo>
                  <a:cubicBezTo>
                    <a:pt x="504" y="369"/>
                    <a:pt x="493" y="390"/>
                    <a:pt x="472" y="412"/>
                  </a:cubicBezTo>
                  <a:cubicBezTo>
                    <a:pt x="450" y="423"/>
                    <a:pt x="429" y="444"/>
                    <a:pt x="397" y="455"/>
                  </a:cubicBezTo>
                  <a:cubicBezTo>
                    <a:pt x="375" y="455"/>
                    <a:pt x="359" y="459"/>
                    <a:pt x="340" y="459"/>
                  </a:cubicBezTo>
                  <a:cubicBezTo>
                    <a:pt x="331" y="459"/>
                    <a:pt x="322" y="458"/>
                    <a:pt x="311" y="455"/>
                  </a:cubicBezTo>
                  <a:cubicBezTo>
                    <a:pt x="290" y="455"/>
                    <a:pt x="268" y="444"/>
                    <a:pt x="247" y="433"/>
                  </a:cubicBezTo>
                  <a:cubicBezTo>
                    <a:pt x="225" y="412"/>
                    <a:pt x="215" y="390"/>
                    <a:pt x="204" y="369"/>
                  </a:cubicBezTo>
                  <a:cubicBezTo>
                    <a:pt x="193" y="348"/>
                    <a:pt x="193" y="315"/>
                    <a:pt x="204" y="294"/>
                  </a:cubicBezTo>
                  <a:cubicBezTo>
                    <a:pt x="215" y="273"/>
                    <a:pt x="225" y="251"/>
                    <a:pt x="247" y="230"/>
                  </a:cubicBezTo>
                  <a:cubicBezTo>
                    <a:pt x="282" y="203"/>
                    <a:pt x="324" y="184"/>
                    <a:pt x="374" y="184"/>
                  </a:cubicBezTo>
                  <a:close/>
                  <a:moveTo>
                    <a:pt x="547" y="605"/>
                  </a:moveTo>
                  <a:cubicBezTo>
                    <a:pt x="579" y="615"/>
                    <a:pt x="611" y="626"/>
                    <a:pt x="632" y="648"/>
                  </a:cubicBezTo>
                  <a:cubicBezTo>
                    <a:pt x="654" y="658"/>
                    <a:pt x="675" y="690"/>
                    <a:pt x="675" y="712"/>
                  </a:cubicBezTo>
                  <a:cubicBezTo>
                    <a:pt x="686" y="744"/>
                    <a:pt x="686" y="776"/>
                    <a:pt x="675" y="798"/>
                  </a:cubicBezTo>
                  <a:cubicBezTo>
                    <a:pt x="675" y="830"/>
                    <a:pt x="654" y="851"/>
                    <a:pt x="632" y="873"/>
                  </a:cubicBezTo>
                  <a:cubicBezTo>
                    <a:pt x="611" y="894"/>
                    <a:pt x="579" y="915"/>
                    <a:pt x="547" y="926"/>
                  </a:cubicBezTo>
                  <a:lnTo>
                    <a:pt x="547" y="915"/>
                  </a:lnTo>
                  <a:cubicBezTo>
                    <a:pt x="524" y="923"/>
                    <a:pt x="501" y="931"/>
                    <a:pt x="478" y="931"/>
                  </a:cubicBezTo>
                  <a:cubicBezTo>
                    <a:pt x="469" y="931"/>
                    <a:pt x="460" y="929"/>
                    <a:pt x="450" y="926"/>
                  </a:cubicBezTo>
                  <a:cubicBezTo>
                    <a:pt x="418" y="926"/>
                    <a:pt x="397" y="915"/>
                    <a:pt x="375" y="894"/>
                  </a:cubicBezTo>
                  <a:cubicBezTo>
                    <a:pt x="343" y="883"/>
                    <a:pt x="332" y="862"/>
                    <a:pt x="322" y="830"/>
                  </a:cubicBezTo>
                  <a:cubicBezTo>
                    <a:pt x="311" y="798"/>
                    <a:pt x="311" y="765"/>
                    <a:pt x="322" y="744"/>
                  </a:cubicBezTo>
                  <a:cubicBezTo>
                    <a:pt x="332" y="712"/>
                    <a:pt x="343" y="680"/>
                    <a:pt x="365" y="669"/>
                  </a:cubicBezTo>
                  <a:cubicBezTo>
                    <a:pt x="386" y="637"/>
                    <a:pt x="418" y="626"/>
                    <a:pt x="450" y="615"/>
                  </a:cubicBezTo>
                  <a:cubicBezTo>
                    <a:pt x="482" y="605"/>
                    <a:pt x="515" y="605"/>
                    <a:pt x="547" y="605"/>
                  </a:cubicBezTo>
                  <a:close/>
                  <a:moveTo>
                    <a:pt x="394" y="0"/>
                  </a:moveTo>
                  <a:cubicBezTo>
                    <a:pt x="348" y="0"/>
                    <a:pt x="303" y="8"/>
                    <a:pt x="257" y="15"/>
                  </a:cubicBezTo>
                  <a:cubicBezTo>
                    <a:pt x="204" y="37"/>
                    <a:pt x="150" y="69"/>
                    <a:pt x="107" y="112"/>
                  </a:cubicBezTo>
                  <a:cubicBezTo>
                    <a:pt x="65" y="155"/>
                    <a:pt x="32" y="198"/>
                    <a:pt x="11" y="251"/>
                  </a:cubicBezTo>
                  <a:cubicBezTo>
                    <a:pt x="0" y="305"/>
                    <a:pt x="0" y="358"/>
                    <a:pt x="11" y="412"/>
                  </a:cubicBezTo>
                  <a:cubicBezTo>
                    <a:pt x="22" y="444"/>
                    <a:pt x="32" y="465"/>
                    <a:pt x="54" y="487"/>
                  </a:cubicBezTo>
                  <a:cubicBezTo>
                    <a:pt x="65" y="498"/>
                    <a:pt x="86" y="519"/>
                    <a:pt x="107" y="530"/>
                  </a:cubicBezTo>
                  <a:cubicBezTo>
                    <a:pt x="129" y="551"/>
                    <a:pt x="150" y="562"/>
                    <a:pt x="182" y="573"/>
                  </a:cubicBezTo>
                  <a:cubicBezTo>
                    <a:pt x="195" y="573"/>
                    <a:pt x="211" y="576"/>
                    <a:pt x="226" y="579"/>
                  </a:cubicBezTo>
                  <a:lnTo>
                    <a:pt x="226" y="579"/>
                  </a:lnTo>
                  <a:cubicBezTo>
                    <a:pt x="211" y="593"/>
                    <a:pt x="195" y="608"/>
                    <a:pt x="182" y="626"/>
                  </a:cubicBezTo>
                  <a:cubicBezTo>
                    <a:pt x="161" y="648"/>
                    <a:pt x="150" y="680"/>
                    <a:pt x="140" y="712"/>
                  </a:cubicBezTo>
                  <a:cubicBezTo>
                    <a:pt x="129" y="733"/>
                    <a:pt x="118" y="765"/>
                    <a:pt x="118" y="798"/>
                  </a:cubicBezTo>
                  <a:cubicBezTo>
                    <a:pt x="118" y="830"/>
                    <a:pt x="129" y="873"/>
                    <a:pt x="140" y="905"/>
                  </a:cubicBezTo>
                  <a:cubicBezTo>
                    <a:pt x="150" y="958"/>
                    <a:pt x="193" y="1001"/>
                    <a:pt x="236" y="1033"/>
                  </a:cubicBezTo>
                  <a:cubicBezTo>
                    <a:pt x="279" y="1065"/>
                    <a:pt x="343" y="1098"/>
                    <a:pt x="407" y="1108"/>
                  </a:cubicBezTo>
                  <a:cubicBezTo>
                    <a:pt x="472" y="1108"/>
                    <a:pt x="536" y="1108"/>
                    <a:pt x="600" y="1087"/>
                  </a:cubicBezTo>
                  <a:cubicBezTo>
                    <a:pt x="665" y="1065"/>
                    <a:pt x="729" y="1033"/>
                    <a:pt x="772" y="990"/>
                  </a:cubicBezTo>
                  <a:cubicBezTo>
                    <a:pt x="815" y="948"/>
                    <a:pt x="847" y="894"/>
                    <a:pt x="868" y="830"/>
                  </a:cubicBezTo>
                  <a:cubicBezTo>
                    <a:pt x="900" y="744"/>
                    <a:pt x="879" y="648"/>
                    <a:pt x="825" y="573"/>
                  </a:cubicBezTo>
                  <a:cubicBezTo>
                    <a:pt x="804" y="551"/>
                    <a:pt x="782" y="530"/>
                    <a:pt x="761" y="508"/>
                  </a:cubicBezTo>
                  <a:cubicBezTo>
                    <a:pt x="729" y="487"/>
                    <a:pt x="697" y="476"/>
                    <a:pt x="665" y="465"/>
                  </a:cubicBezTo>
                  <a:cubicBezTo>
                    <a:pt x="650" y="460"/>
                    <a:pt x="635" y="458"/>
                    <a:pt x="620" y="456"/>
                  </a:cubicBezTo>
                  <a:lnTo>
                    <a:pt x="620" y="456"/>
                  </a:lnTo>
                  <a:cubicBezTo>
                    <a:pt x="631" y="445"/>
                    <a:pt x="643" y="434"/>
                    <a:pt x="654" y="423"/>
                  </a:cubicBezTo>
                  <a:cubicBezTo>
                    <a:pt x="665" y="401"/>
                    <a:pt x="675" y="369"/>
                    <a:pt x="686" y="348"/>
                  </a:cubicBezTo>
                  <a:cubicBezTo>
                    <a:pt x="697" y="326"/>
                    <a:pt x="697" y="305"/>
                    <a:pt x="707" y="273"/>
                  </a:cubicBezTo>
                  <a:cubicBezTo>
                    <a:pt x="707" y="251"/>
                    <a:pt x="697" y="230"/>
                    <a:pt x="697" y="198"/>
                  </a:cubicBezTo>
                  <a:cubicBezTo>
                    <a:pt x="675" y="144"/>
                    <a:pt x="643" y="101"/>
                    <a:pt x="600" y="69"/>
                  </a:cubicBezTo>
                  <a:cubicBezTo>
                    <a:pt x="557" y="37"/>
                    <a:pt x="504" y="15"/>
                    <a:pt x="450" y="5"/>
                  </a:cubicBezTo>
                  <a:cubicBezTo>
                    <a:pt x="431" y="2"/>
                    <a:pt x="413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11;p55">
              <a:extLst>
                <a:ext uri="{FF2B5EF4-FFF2-40B4-BE49-F238E27FC236}">
                  <a16:creationId xmlns:a16="http://schemas.microsoft.com/office/drawing/2014/main" id="{723AC283-E8AA-7A3D-33BC-818B0B9D737C}"/>
                </a:ext>
              </a:extLst>
            </p:cNvPr>
            <p:cNvSpPr/>
            <p:nvPr/>
          </p:nvSpPr>
          <p:spPr>
            <a:xfrm>
              <a:off x="-1813157" y="2654907"/>
              <a:ext cx="32798" cy="46719"/>
            </a:xfrm>
            <a:custGeom>
              <a:avLst/>
              <a:gdLst/>
              <a:ahLst/>
              <a:cxnLst/>
              <a:rect l="l" t="t" r="r" b="b"/>
              <a:pathLst>
                <a:path w="794" h="1131" extrusionOk="0">
                  <a:moveTo>
                    <a:pt x="387" y="190"/>
                  </a:moveTo>
                  <a:cubicBezTo>
                    <a:pt x="405" y="190"/>
                    <a:pt x="424" y="193"/>
                    <a:pt x="440" y="198"/>
                  </a:cubicBezTo>
                  <a:cubicBezTo>
                    <a:pt x="472" y="198"/>
                    <a:pt x="505" y="220"/>
                    <a:pt x="526" y="241"/>
                  </a:cubicBezTo>
                  <a:cubicBezTo>
                    <a:pt x="547" y="263"/>
                    <a:pt x="569" y="295"/>
                    <a:pt x="580" y="338"/>
                  </a:cubicBezTo>
                  <a:cubicBezTo>
                    <a:pt x="590" y="370"/>
                    <a:pt x="590" y="402"/>
                    <a:pt x="580" y="434"/>
                  </a:cubicBezTo>
                  <a:cubicBezTo>
                    <a:pt x="569" y="466"/>
                    <a:pt x="558" y="498"/>
                    <a:pt x="537" y="520"/>
                  </a:cubicBezTo>
                  <a:cubicBezTo>
                    <a:pt x="505" y="541"/>
                    <a:pt x="472" y="563"/>
                    <a:pt x="440" y="573"/>
                  </a:cubicBezTo>
                  <a:cubicBezTo>
                    <a:pt x="430" y="579"/>
                    <a:pt x="416" y="581"/>
                    <a:pt x="401" y="581"/>
                  </a:cubicBezTo>
                  <a:cubicBezTo>
                    <a:pt x="387" y="581"/>
                    <a:pt x="371" y="579"/>
                    <a:pt x="355" y="573"/>
                  </a:cubicBezTo>
                  <a:cubicBezTo>
                    <a:pt x="322" y="573"/>
                    <a:pt x="290" y="552"/>
                    <a:pt x="269" y="530"/>
                  </a:cubicBezTo>
                  <a:cubicBezTo>
                    <a:pt x="247" y="509"/>
                    <a:pt x="226" y="477"/>
                    <a:pt x="215" y="445"/>
                  </a:cubicBezTo>
                  <a:cubicBezTo>
                    <a:pt x="205" y="413"/>
                    <a:pt x="205" y="380"/>
                    <a:pt x="215" y="338"/>
                  </a:cubicBezTo>
                  <a:cubicBezTo>
                    <a:pt x="215" y="305"/>
                    <a:pt x="226" y="273"/>
                    <a:pt x="247" y="252"/>
                  </a:cubicBezTo>
                  <a:cubicBezTo>
                    <a:pt x="269" y="230"/>
                    <a:pt x="301" y="209"/>
                    <a:pt x="333" y="198"/>
                  </a:cubicBezTo>
                  <a:cubicBezTo>
                    <a:pt x="349" y="193"/>
                    <a:pt x="368" y="190"/>
                    <a:pt x="387" y="190"/>
                  </a:cubicBezTo>
                  <a:close/>
                  <a:moveTo>
                    <a:pt x="393" y="1"/>
                  </a:moveTo>
                  <a:cubicBezTo>
                    <a:pt x="356" y="1"/>
                    <a:pt x="321" y="9"/>
                    <a:pt x="290" y="16"/>
                  </a:cubicBezTo>
                  <a:cubicBezTo>
                    <a:pt x="215" y="38"/>
                    <a:pt x="162" y="80"/>
                    <a:pt x="108" y="134"/>
                  </a:cubicBezTo>
                  <a:cubicBezTo>
                    <a:pt x="65" y="177"/>
                    <a:pt x="33" y="241"/>
                    <a:pt x="22" y="316"/>
                  </a:cubicBezTo>
                  <a:cubicBezTo>
                    <a:pt x="1" y="380"/>
                    <a:pt x="12" y="455"/>
                    <a:pt x="33" y="520"/>
                  </a:cubicBezTo>
                  <a:cubicBezTo>
                    <a:pt x="44" y="573"/>
                    <a:pt x="87" y="627"/>
                    <a:pt x="130" y="670"/>
                  </a:cubicBezTo>
                  <a:cubicBezTo>
                    <a:pt x="172" y="713"/>
                    <a:pt x="226" y="745"/>
                    <a:pt x="280" y="755"/>
                  </a:cubicBezTo>
                  <a:cubicBezTo>
                    <a:pt x="306" y="766"/>
                    <a:pt x="336" y="772"/>
                    <a:pt x="365" y="772"/>
                  </a:cubicBezTo>
                  <a:cubicBezTo>
                    <a:pt x="395" y="772"/>
                    <a:pt x="424" y="766"/>
                    <a:pt x="451" y="755"/>
                  </a:cubicBezTo>
                  <a:cubicBezTo>
                    <a:pt x="483" y="745"/>
                    <a:pt x="515" y="734"/>
                    <a:pt x="537" y="713"/>
                  </a:cubicBezTo>
                  <a:cubicBezTo>
                    <a:pt x="551" y="698"/>
                    <a:pt x="570" y="684"/>
                    <a:pt x="588" y="669"/>
                  </a:cubicBezTo>
                  <a:lnTo>
                    <a:pt x="588" y="669"/>
                  </a:lnTo>
                  <a:lnTo>
                    <a:pt x="526" y="1109"/>
                  </a:lnTo>
                  <a:lnTo>
                    <a:pt x="537" y="1130"/>
                  </a:lnTo>
                  <a:lnTo>
                    <a:pt x="719" y="1066"/>
                  </a:lnTo>
                  <a:lnTo>
                    <a:pt x="762" y="766"/>
                  </a:lnTo>
                  <a:cubicBezTo>
                    <a:pt x="772" y="702"/>
                    <a:pt x="783" y="648"/>
                    <a:pt x="783" y="595"/>
                  </a:cubicBezTo>
                  <a:cubicBezTo>
                    <a:pt x="783" y="552"/>
                    <a:pt x="794" y="509"/>
                    <a:pt x="794" y="466"/>
                  </a:cubicBezTo>
                  <a:cubicBezTo>
                    <a:pt x="794" y="434"/>
                    <a:pt x="794" y="391"/>
                    <a:pt x="794" y="359"/>
                  </a:cubicBezTo>
                  <a:cubicBezTo>
                    <a:pt x="783" y="327"/>
                    <a:pt x="783" y="295"/>
                    <a:pt x="772" y="263"/>
                  </a:cubicBezTo>
                  <a:cubicBezTo>
                    <a:pt x="762" y="220"/>
                    <a:pt x="730" y="166"/>
                    <a:pt x="697" y="134"/>
                  </a:cubicBezTo>
                  <a:cubicBezTo>
                    <a:pt x="665" y="91"/>
                    <a:pt x="622" y="59"/>
                    <a:pt x="580" y="38"/>
                  </a:cubicBezTo>
                  <a:cubicBezTo>
                    <a:pt x="537" y="16"/>
                    <a:pt x="494" y="5"/>
                    <a:pt x="440" y="5"/>
                  </a:cubicBezTo>
                  <a:cubicBezTo>
                    <a:pt x="425" y="2"/>
                    <a:pt x="409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12;p55">
              <a:extLst>
                <a:ext uri="{FF2B5EF4-FFF2-40B4-BE49-F238E27FC236}">
                  <a16:creationId xmlns:a16="http://schemas.microsoft.com/office/drawing/2014/main" id="{1F6D3ECB-2048-69D8-2D75-D13A153A319A}"/>
                </a:ext>
              </a:extLst>
            </p:cNvPr>
            <p:cNvSpPr/>
            <p:nvPr/>
          </p:nvSpPr>
          <p:spPr>
            <a:xfrm>
              <a:off x="-1739214" y="2632393"/>
              <a:ext cx="37631" cy="45975"/>
            </a:xfrm>
            <a:custGeom>
              <a:avLst/>
              <a:gdLst/>
              <a:ahLst/>
              <a:cxnLst/>
              <a:rect l="l" t="t" r="r" b="b"/>
              <a:pathLst>
                <a:path w="911" h="1113" extrusionOk="0">
                  <a:moveTo>
                    <a:pt x="403" y="171"/>
                  </a:moveTo>
                  <a:cubicBezTo>
                    <a:pt x="452" y="171"/>
                    <a:pt x="496" y="193"/>
                    <a:pt x="525" y="229"/>
                  </a:cubicBezTo>
                  <a:cubicBezTo>
                    <a:pt x="600" y="293"/>
                    <a:pt x="654" y="390"/>
                    <a:pt x="675" y="486"/>
                  </a:cubicBezTo>
                  <a:cubicBezTo>
                    <a:pt x="707" y="572"/>
                    <a:pt x="718" y="679"/>
                    <a:pt x="707" y="775"/>
                  </a:cubicBezTo>
                  <a:cubicBezTo>
                    <a:pt x="686" y="850"/>
                    <a:pt x="643" y="904"/>
                    <a:pt x="568" y="925"/>
                  </a:cubicBezTo>
                  <a:cubicBezTo>
                    <a:pt x="551" y="931"/>
                    <a:pt x="533" y="934"/>
                    <a:pt x="515" y="934"/>
                  </a:cubicBezTo>
                  <a:cubicBezTo>
                    <a:pt x="465" y="934"/>
                    <a:pt x="414" y="914"/>
                    <a:pt x="375" y="883"/>
                  </a:cubicBezTo>
                  <a:cubicBezTo>
                    <a:pt x="311" y="808"/>
                    <a:pt x="257" y="722"/>
                    <a:pt x="236" y="625"/>
                  </a:cubicBezTo>
                  <a:cubicBezTo>
                    <a:pt x="193" y="529"/>
                    <a:pt x="182" y="433"/>
                    <a:pt x="204" y="336"/>
                  </a:cubicBezTo>
                  <a:cubicBezTo>
                    <a:pt x="215" y="261"/>
                    <a:pt x="268" y="197"/>
                    <a:pt x="332" y="186"/>
                  </a:cubicBezTo>
                  <a:cubicBezTo>
                    <a:pt x="356" y="176"/>
                    <a:pt x="380" y="171"/>
                    <a:pt x="403" y="171"/>
                  </a:cubicBezTo>
                  <a:close/>
                  <a:moveTo>
                    <a:pt x="415" y="0"/>
                  </a:moveTo>
                  <a:cubicBezTo>
                    <a:pt x="290" y="0"/>
                    <a:pt x="169" y="55"/>
                    <a:pt x="86" y="154"/>
                  </a:cubicBezTo>
                  <a:cubicBezTo>
                    <a:pt x="32" y="218"/>
                    <a:pt x="11" y="293"/>
                    <a:pt x="0" y="379"/>
                  </a:cubicBezTo>
                  <a:cubicBezTo>
                    <a:pt x="0" y="486"/>
                    <a:pt x="11" y="583"/>
                    <a:pt x="43" y="690"/>
                  </a:cubicBezTo>
                  <a:cubicBezTo>
                    <a:pt x="75" y="786"/>
                    <a:pt x="118" y="872"/>
                    <a:pt x="182" y="958"/>
                  </a:cubicBezTo>
                  <a:cubicBezTo>
                    <a:pt x="225" y="1022"/>
                    <a:pt x="300" y="1065"/>
                    <a:pt x="375" y="1097"/>
                  </a:cubicBezTo>
                  <a:cubicBezTo>
                    <a:pt x="418" y="1108"/>
                    <a:pt x="458" y="1113"/>
                    <a:pt x="498" y="1113"/>
                  </a:cubicBezTo>
                  <a:cubicBezTo>
                    <a:pt x="539" y="1113"/>
                    <a:pt x="579" y="1108"/>
                    <a:pt x="622" y="1097"/>
                  </a:cubicBezTo>
                  <a:cubicBezTo>
                    <a:pt x="697" y="1075"/>
                    <a:pt x="772" y="1022"/>
                    <a:pt x="825" y="958"/>
                  </a:cubicBezTo>
                  <a:cubicBezTo>
                    <a:pt x="868" y="893"/>
                    <a:pt x="900" y="808"/>
                    <a:pt x="900" y="733"/>
                  </a:cubicBezTo>
                  <a:cubicBezTo>
                    <a:pt x="911" y="625"/>
                    <a:pt x="900" y="518"/>
                    <a:pt x="857" y="422"/>
                  </a:cubicBezTo>
                  <a:cubicBezTo>
                    <a:pt x="836" y="325"/>
                    <a:pt x="782" y="240"/>
                    <a:pt x="718" y="154"/>
                  </a:cubicBezTo>
                  <a:cubicBezTo>
                    <a:pt x="665" y="90"/>
                    <a:pt x="600" y="47"/>
                    <a:pt x="525" y="15"/>
                  </a:cubicBezTo>
                  <a:cubicBezTo>
                    <a:pt x="489" y="5"/>
                    <a:pt x="451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13;p55">
              <a:extLst>
                <a:ext uri="{FF2B5EF4-FFF2-40B4-BE49-F238E27FC236}">
                  <a16:creationId xmlns:a16="http://schemas.microsoft.com/office/drawing/2014/main" id="{14F6646F-4E20-B0D9-8394-F6BC5BF7B6FA}"/>
                </a:ext>
              </a:extLst>
            </p:cNvPr>
            <p:cNvSpPr/>
            <p:nvPr/>
          </p:nvSpPr>
          <p:spPr>
            <a:xfrm>
              <a:off x="-1700260" y="2619918"/>
              <a:ext cx="37631" cy="46058"/>
            </a:xfrm>
            <a:custGeom>
              <a:avLst/>
              <a:gdLst/>
              <a:ahLst/>
              <a:cxnLst/>
              <a:rect l="l" t="t" r="r" b="b"/>
              <a:pathLst>
                <a:path w="911" h="1115" extrusionOk="0">
                  <a:moveTo>
                    <a:pt x="391" y="175"/>
                  </a:moveTo>
                  <a:cubicBezTo>
                    <a:pt x="438" y="175"/>
                    <a:pt x="487" y="193"/>
                    <a:pt x="525" y="231"/>
                  </a:cubicBezTo>
                  <a:cubicBezTo>
                    <a:pt x="600" y="295"/>
                    <a:pt x="643" y="392"/>
                    <a:pt x="675" y="488"/>
                  </a:cubicBezTo>
                  <a:cubicBezTo>
                    <a:pt x="707" y="574"/>
                    <a:pt x="718" y="681"/>
                    <a:pt x="707" y="777"/>
                  </a:cubicBezTo>
                  <a:cubicBezTo>
                    <a:pt x="686" y="842"/>
                    <a:pt x="632" y="906"/>
                    <a:pt x="568" y="927"/>
                  </a:cubicBezTo>
                  <a:cubicBezTo>
                    <a:pt x="548" y="933"/>
                    <a:pt x="529" y="936"/>
                    <a:pt x="510" y="936"/>
                  </a:cubicBezTo>
                  <a:cubicBezTo>
                    <a:pt x="459" y="936"/>
                    <a:pt x="414" y="916"/>
                    <a:pt x="375" y="885"/>
                  </a:cubicBezTo>
                  <a:cubicBezTo>
                    <a:pt x="311" y="810"/>
                    <a:pt x="257" y="724"/>
                    <a:pt x="236" y="627"/>
                  </a:cubicBezTo>
                  <a:cubicBezTo>
                    <a:pt x="193" y="531"/>
                    <a:pt x="182" y="435"/>
                    <a:pt x="204" y="327"/>
                  </a:cubicBezTo>
                  <a:cubicBezTo>
                    <a:pt x="224" y="231"/>
                    <a:pt x="306" y="175"/>
                    <a:pt x="391" y="175"/>
                  </a:cubicBezTo>
                  <a:close/>
                  <a:moveTo>
                    <a:pt x="407" y="1"/>
                  </a:moveTo>
                  <a:cubicBezTo>
                    <a:pt x="367" y="1"/>
                    <a:pt x="327" y="6"/>
                    <a:pt x="289" y="17"/>
                  </a:cubicBezTo>
                  <a:cubicBezTo>
                    <a:pt x="204" y="38"/>
                    <a:pt x="139" y="92"/>
                    <a:pt x="86" y="156"/>
                  </a:cubicBezTo>
                  <a:cubicBezTo>
                    <a:pt x="43" y="220"/>
                    <a:pt x="11" y="295"/>
                    <a:pt x="11" y="381"/>
                  </a:cubicBezTo>
                  <a:cubicBezTo>
                    <a:pt x="0" y="488"/>
                    <a:pt x="22" y="585"/>
                    <a:pt x="54" y="692"/>
                  </a:cubicBezTo>
                  <a:cubicBezTo>
                    <a:pt x="75" y="788"/>
                    <a:pt x="129" y="874"/>
                    <a:pt x="182" y="960"/>
                  </a:cubicBezTo>
                  <a:cubicBezTo>
                    <a:pt x="236" y="1024"/>
                    <a:pt x="300" y="1067"/>
                    <a:pt x="386" y="1099"/>
                  </a:cubicBezTo>
                  <a:cubicBezTo>
                    <a:pt x="423" y="1110"/>
                    <a:pt x="463" y="1115"/>
                    <a:pt x="504" y="1115"/>
                  </a:cubicBezTo>
                  <a:cubicBezTo>
                    <a:pt x="544" y="1115"/>
                    <a:pt x="584" y="1110"/>
                    <a:pt x="622" y="1099"/>
                  </a:cubicBezTo>
                  <a:cubicBezTo>
                    <a:pt x="697" y="1077"/>
                    <a:pt x="772" y="1024"/>
                    <a:pt x="825" y="960"/>
                  </a:cubicBezTo>
                  <a:cubicBezTo>
                    <a:pt x="868" y="895"/>
                    <a:pt x="900" y="820"/>
                    <a:pt x="900" y="735"/>
                  </a:cubicBezTo>
                  <a:cubicBezTo>
                    <a:pt x="911" y="627"/>
                    <a:pt x="889" y="531"/>
                    <a:pt x="857" y="424"/>
                  </a:cubicBezTo>
                  <a:cubicBezTo>
                    <a:pt x="836" y="327"/>
                    <a:pt x="782" y="242"/>
                    <a:pt x="729" y="156"/>
                  </a:cubicBezTo>
                  <a:cubicBezTo>
                    <a:pt x="675" y="92"/>
                    <a:pt x="600" y="49"/>
                    <a:pt x="525" y="17"/>
                  </a:cubicBezTo>
                  <a:cubicBezTo>
                    <a:pt x="488" y="6"/>
                    <a:pt x="447" y="1"/>
                    <a:pt x="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14;p55">
              <a:extLst>
                <a:ext uri="{FF2B5EF4-FFF2-40B4-BE49-F238E27FC236}">
                  <a16:creationId xmlns:a16="http://schemas.microsoft.com/office/drawing/2014/main" id="{9F21E143-0DDC-9033-B041-1A514A2601AE}"/>
                </a:ext>
              </a:extLst>
            </p:cNvPr>
            <p:cNvSpPr/>
            <p:nvPr/>
          </p:nvSpPr>
          <p:spPr>
            <a:xfrm>
              <a:off x="-1660892" y="2607526"/>
              <a:ext cx="37218" cy="46058"/>
            </a:xfrm>
            <a:custGeom>
              <a:avLst/>
              <a:gdLst/>
              <a:ahLst/>
              <a:cxnLst/>
              <a:rect l="l" t="t" r="r" b="b"/>
              <a:pathLst>
                <a:path w="901" h="1115" extrusionOk="0">
                  <a:moveTo>
                    <a:pt x="384" y="175"/>
                  </a:moveTo>
                  <a:cubicBezTo>
                    <a:pt x="433" y="175"/>
                    <a:pt x="483" y="193"/>
                    <a:pt x="526" y="231"/>
                  </a:cubicBezTo>
                  <a:cubicBezTo>
                    <a:pt x="590" y="295"/>
                    <a:pt x="644" y="392"/>
                    <a:pt x="665" y="488"/>
                  </a:cubicBezTo>
                  <a:cubicBezTo>
                    <a:pt x="708" y="574"/>
                    <a:pt x="708" y="681"/>
                    <a:pt x="697" y="777"/>
                  </a:cubicBezTo>
                  <a:cubicBezTo>
                    <a:pt x="686" y="842"/>
                    <a:pt x="633" y="906"/>
                    <a:pt x="558" y="927"/>
                  </a:cubicBezTo>
                  <a:cubicBezTo>
                    <a:pt x="541" y="933"/>
                    <a:pt x="523" y="936"/>
                    <a:pt x="504" y="936"/>
                  </a:cubicBezTo>
                  <a:cubicBezTo>
                    <a:pt x="455" y="936"/>
                    <a:pt x="404" y="916"/>
                    <a:pt x="365" y="885"/>
                  </a:cubicBezTo>
                  <a:cubicBezTo>
                    <a:pt x="301" y="810"/>
                    <a:pt x="247" y="724"/>
                    <a:pt x="226" y="627"/>
                  </a:cubicBezTo>
                  <a:cubicBezTo>
                    <a:pt x="194" y="531"/>
                    <a:pt x="183" y="435"/>
                    <a:pt x="194" y="327"/>
                  </a:cubicBezTo>
                  <a:cubicBezTo>
                    <a:pt x="214" y="231"/>
                    <a:pt x="296" y="175"/>
                    <a:pt x="384" y="175"/>
                  </a:cubicBezTo>
                  <a:close/>
                  <a:moveTo>
                    <a:pt x="398" y="1"/>
                  </a:moveTo>
                  <a:cubicBezTo>
                    <a:pt x="357" y="1"/>
                    <a:pt x="317" y="6"/>
                    <a:pt x="279" y="17"/>
                  </a:cubicBezTo>
                  <a:cubicBezTo>
                    <a:pt x="204" y="38"/>
                    <a:pt x="129" y="81"/>
                    <a:pt x="86" y="145"/>
                  </a:cubicBezTo>
                  <a:cubicBezTo>
                    <a:pt x="33" y="220"/>
                    <a:pt x="11" y="295"/>
                    <a:pt x="1" y="381"/>
                  </a:cubicBezTo>
                  <a:cubicBezTo>
                    <a:pt x="1" y="488"/>
                    <a:pt x="11" y="585"/>
                    <a:pt x="44" y="681"/>
                  </a:cubicBezTo>
                  <a:cubicBezTo>
                    <a:pt x="76" y="777"/>
                    <a:pt x="119" y="874"/>
                    <a:pt x="183" y="949"/>
                  </a:cubicBezTo>
                  <a:cubicBezTo>
                    <a:pt x="226" y="1024"/>
                    <a:pt x="301" y="1067"/>
                    <a:pt x="376" y="1099"/>
                  </a:cubicBezTo>
                  <a:cubicBezTo>
                    <a:pt x="413" y="1110"/>
                    <a:pt x="453" y="1115"/>
                    <a:pt x="495" y="1115"/>
                  </a:cubicBezTo>
                  <a:cubicBezTo>
                    <a:pt x="536" y="1115"/>
                    <a:pt x="579" y="1110"/>
                    <a:pt x="622" y="1099"/>
                  </a:cubicBezTo>
                  <a:cubicBezTo>
                    <a:pt x="697" y="1077"/>
                    <a:pt x="761" y="1035"/>
                    <a:pt x="815" y="970"/>
                  </a:cubicBezTo>
                  <a:cubicBezTo>
                    <a:pt x="869" y="895"/>
                    <a:pt x="890" y="820"/>
                    <a:pt x="901" y="735"/>
                  </a:cubicBezTo>
                  <a:cubicBezTo>
                    <a:pt x="901" y="627"/>
                    <a:pt x="890" y="531"/>
                    <a:pt x="858" y="435"/>
                  </a:cubicBezTo>
                  <a:cubicBezTo>
                    <a:pt x="826" y="327"/>
                    <a:pt x="783" y="242"/>
                    <a:pt x="719" y="156"/>
                  </a:cubicBezTo>
                  <a:cubicBezTo>
                    <a:pt x="665" y="92"/>
                    <a:pt x="601" y="49"/>
                    <a:pt x="526" y="17"/>
                  </a:cubicBezTo>
                  <a:cubicBezTo>
                    <a:pt x="483" y="6"/>
                    <a:pt x="440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15;p55">
              <a:extLst>
                <a:ext uri="{FF2B5EF4-FFF2-40B4-BE49-F238E27FC236}">
                  <a16:creationId xmlns:a16="http://schemas.microsoft.com/office/drawing/2014/main" id="{1B81F365-96D9-BB93-488E-3E2A7BEEA5C7}"/>
                </a:ext>
              </a:extLst>
            </p:cNvPr>
            <p:cNvSpPr/>
            <p:nvPr/>
          </p:nvSpPr>
          <p:spPr>
            <a:xfrm>
              <a:off x="-2018922" y="2510772"/>
              <a:ext cx="339999" cy="117269"/>
            </a:xfrm>
            <a:custGeom>
              <a:avLst/>
              <a:gdLst/>
              <a:ahLst/>
              <a:cxnLst/>
              <a:rect l="l" t="t" r="r" b="b"/>
              <a:pathLst>
                <a:path w="7918" h="2731" extrusionOk="0">
                  <a:moveTo>
                    <a:pt x="7734" y="1"/>
                  </a:moveTo>
                  <a:cubicBezTo>
                    <a:pt x="7717" y="1"/>
                    <a:pt x="7699" y="4"/>
                    <a:pt x="7682" y="10"/>
                  </a:cubicBezTo>
                  <a:lnTo>
                    <a:pt x="139" y="2399"/>
                  </a:lnTo>
                  <a:cubicBezTo>
                    <a:pt x="43" y="2431"/>
                    <a:pt x="0" y="2517"/>
                    <a:pt x="32" y="2603"/>
                  </a:cubicBezTo>
                  <a:lnTo>
                    <a:pt x="32" y="2614"/>
                  </a:lnTo>
                  <a:cubicBezTo>
                    <a:pt x="49" y="2682"/>
                    <a:pt x="115" y="2730"/>
                    <a:pt x="184" y="2730"/>
                  </a:cubicBezTo>
                  <a:cubicBezTo>
                    <a:pt x="201" y="2730"/>
                    <a:pt x="219" y="2727"/>
                    <a:pt x="236" y="2721"/>
                  </a:cubicBezTo>
                  <a:lnTo>
                    <a:pt x="7789" y="331"/>
                  </a:lnTo>
                  <a:cubicBezTo>
                    <a:pt x="7875" y="299"/>
                    <a:pt x="7918" y="214"/>
                    <a:pt x="7897" y="128"/>
                  </a:cubicBezTo>
                  <a:lnTo>
                    <a:pt x="7886" y="117"/>
                  </a:lnTo>
                  <a:cubicBezTo>
                    <a:pt x="7869" y="49"/>
                    <a:pt x="7804" y="1"/>
                    <a:pt x="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16;p55">
              <a:extLst>
                <a:ext uri="{FF2B5EF4-FFF2-40B4-BE49-F238E27FC236}">
                  <a16:creationId xmlns:a16="http://schemas.microsoft.com/office/drawing/2014/main" id="{BC76D5FE-7071-AB93-776D-C1465BFB83F1}"/>
                </a:ext>
              </a:extLst>
            </p:cNvPr>
            <p:cNvSpPr/>
            <p:nvPr/>
          </p:nvSpPr>
          <p:spPr>
            <a:xfrm>
              <a:off x="-2008359" y="2596824"/>
              <a:ext cx="171202" cy="63852"/>
            </a:xfrm>
            <a:custGeom>
              <a:avLst/>
              <a:gdLst/>
              <a:ahLst/>
              <a:cxnLst/>
              <a:rect l="l" t="t" r="r" b="b"/>
              <a:pathLst>
                <a:path w="3987" h="1487" extrusionOk="0">
                  <a:moveTo>
                    <a:pt x="3802" y="0"/>
                  </a:moveTo>
                  <a:cubicBezTo>
                    <a:pt x="3785" y="0"/>
                    <a:pt x="3768" y="3"/>
                    <a:pt x="3751" y="10"/>
                  </a:cubicBezTo>
                  <a:lnTo>
                    <a:pt x="129" y="1156"/>
                  </a:lnTo>
                  <a:cubicBezTo>
                    <a:pt x="43" y="1188"/>
                    <a:pt x="1" y="1274"/>
                    <a:pt x="22" y="1360"/>
                  </a:cubicBezTo>
                  <a:lnTo>
                    <a:pt x="22" y="1370"/>
                  </a:lnTo>
                  <a:cubicBezTo>
                    <a:pt x="48" y="1439"/>
                    <a:pt x="115" y="1487"/>
                    <a:pt x="184" y="1487"/>
                  </a:cubicBezTo>
                  <a:cubicBezTo>
                    <a:pt x="202" y="1487"/>
                    <a:pt x="219" y="1484"/>
                    <a:pt x="236" y="1477"/>
                  </a:cubicBezTo>
                  <a:lnTo>
                    <a:pt x="3847" y="331"/>
                  </a:lnTo>
                  <a:cubicBezTo>
                    <a:pt x="3933" y="310"/>
                    <a:pt x="3986" y="213"/>
                    <a:pt x="3954" y="127"/>
                  </a:cubicBezTo>
                  <a:lnTo>
                    <a:pt x="3954" y="117"/>
                  </a:lnTo>
                  <a:cubicBezTo>
                    <a:pt x="3928" y="48"/>
                    <a:pt x="3868" y="0"/>
                    <a:pt x="3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968F4E-283D-A53D-06C9-993A50DE75D5}"/>
              </a:ext>
            </a:extLst>
          </p:cNvPr>
          <p:cNvSpPr/>
          <p:nvPr/>
        </p:nvSpPr>
        <p:spPr>
          <a:xfrm>
            <a:off x="1296398" y="1550912"/>
            <a:ext cx="1180769" cy="1095643"/>
          </a:xfrm>
          <a:prstGeom prst="roundRect">
            <a:avLst/>
          </a:prstGeom>
          <a:solidFill>
            <a:srgbClr val="4545A0"/>
          </a:solidFill>
          <a:ln>
            <a:solidFill>
              <a:srgbClr val="4545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37316E"/>
              </a:solidFill>
            </a:endParaRPr>
          </a:p>
        </p:txBody>
      </p:sp>
      <p:sp>
        <p:nvSpPr>
          <p:cNvPr id="7" name="Google Shape;763;p40">
            <a:extLst>
              <a:ext uri="{FF2B5EF4-FFF2-40B4-BE49-F238E27FC236}">
                <a16:creationId xmlns:a16="http://schemas.microsoft.com/office/drawing/2014/main" id="{880494DD-973A-A11A-046B-275A06D36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62676" y="1625811"/>
            <a:ext cx="6099531" cy="1020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200" dirty="0">
                <a:solidFill>
                  <a:srgbClr val="37316E"/>
                </a:solidFill>
                <a:latin typeface="+mn-lt"/>
              </a:rPr>
              <a:t>GIẢI </a:t>
            </a:r>
            <a:r>
              <a:rPr lang="vi-VN" sz="5200" dirty="0">
                <a:solidFill>
                  <a:srgbClr val="FF903E"/>
                </a:solidFill>
                <a:latin typeface="+mn-lt"/>
              </a:rPr>
              <a:t>PHÁP</a:t>
            </a:r>
            <a:endParaRPr sz="52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8" name="Google Shape;526;p35">
            <a:extLst>
              <a:ext uri="{FF2B5EF4-FFF2-40B4-BE49-F238E27FC236}">
                <a16:creationId xmlns:a16="http://schemas.microsoft.com/office/drawing/2014/main" id="{DCB0C2DC-74A9-08BD-216F-9FD82A2D3C6C}"/>
              </a:ext>
            </a:extLst>
          </p:cNvPr>
          <p:cNvSpPr txBox="1">
            <a:spLocks/>
          </p:cNvSpPr>
          <p:nvPr/>
        </p:nvSpPr>
        <p:spPr>
          <a:xfrm>
            <a:off x="1399081" y="1640337"/>
            <a:ext cx="956532" cy="849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b="1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vi-VN" sz="5400" b="1" dirty="0">
                <a:solidFill>
                  <a:schemeClr val="accent6"/>
                </a:solidFill>
                <a:latin typeface="+mn-lt"/>
              </a:rPr>
              <a:t>3</a:t>
            </a:r>
            <a:endParaRPr lang="en" sz="5400" b="1" dirty="0">
              <a:solidFill>
                <a:schemeClr val="accent6"/>
              </a:solidFill>
              <a:latin typeface="+mn-lt"/>
            </a:endParaRPr>
          </a:p>
        </p:txBody>
      </p:sp>
      <p:grpSp>
        <p:nvGrpSpPr>
          <p:cNvPr id="2" name="Google Shape;1443;p55">
            <a:extLst>
              <a:ext uri="{FF2B5EF4-FFF2-40B4-BE49-F238E27FC236}">
                <a16:creationId xmlns:a16="http://schemas.microsoft.com/office/drawing/2014/main" id="{53548EDC-62A9-D5A1-8C25-21532CCE10C5}"/>
              </a:ext>
            </a:extLst>
          </p:cNvPr>
          <p:cNvGrpSpPr/>
          <p:nvPr/>
        </p:nvGrpSpPr>
        <p:grpSpPr>
          <a:xfrm rot="-5400000">
            <a:off x="8967745" y="205976"/>
            <a:ext cx="343704" cy="432203"/>
            <a:chOff x="7707338" y="2159269"/>
            <a:chExt cx="1157477" cy="1157484"/>
          </a:xfrm>
        </p:grpSpPr>
        <p:sp>
          <p:nvSpPr>
            <p:cNvPr id="3" name="Google Shape;1444;p55">
              <a:extLst>
                <a:ext uri="{FF2B5EF4-FFF2-40B4-BE49-F238E27FC236}">
                  <a16:creationId xmlns:a16="http://schemas.microsoft.com/office/drawing/2014/main" id="{60EE63E2-FEDE-D997-C543-C6A59D4C901B}"/>
                </a:ext>
              </a:extLst>
            </p:cNvPr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vi-VN"/>
            </a:p>
          </p:txBody>
        </p:sp>
        <p:cxnSp>
          <p:nvCxnSpPr>
            <p:cNvPr id="4" name="Google Shape;1445;p55">
              <a:extLst>
                <a:ext uri="{FF2B5EF4-FFF2-40B4-BE49-F238E27FC236}">
                  <a16:creationId xmlns:a16="http://schemas.microsoft.com/office/drawing/2014/main" id="{CCF26DE3-9500-EB6B-22AE-54ED90192FD4}"/>
                </a:ext>
              </a:extLst>
            </p:cNvPr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" name="Google Shape;1666;p56">
            <a:extLst>
              <a:ext uri="{FF2B5EF4-FFF2-40B4-BE49-F238E27FC236}">
                <a16:creationId xmlns:a16="http://schemas.microsoft.com/office/drawing/2014/main" id="{6E4D4E72-E6D7-293A-8371-81C1E4FACA62}"/>
              </a:ext>
            </a:extLst>
          </p:cNvPr>
          <p:cNvGrpSpPr/>
          <p:nvPr/>
        </p:nvGrpSpPr>
        <p:grpSpPr>
          <a:xfrm flipH="1">
            <a:off x="4735550" y="1865970"/>
            <a:ext cx="4007005" cy="3157247"/>
            <a:chOff x="2949900" y="1166075"/>
            <a:chExt cx="2158200" cy="1645100"/>
          </a:xfrm>
        </p:grpSpPr>
        <p:sp>
          <p:nvSpPr>
            <p:cNvPr id="9" name="Google Shape;1667;p56">
              <a:extLst>
                <a:ext uri="{FF2B5EF4-FFF2-40B4-BE49-F238E27FC236}">
                  <a16:creationId xmlns:a16="http://schemas.microsoft.com/office/drawing/2014/main" id="{ACFA10E8-F50A-5B6E-A0E1-A4A8AEB0BCAF}"/>
                </a:ext>
              </a:extLst>
            </p:cNvPr>
            <p:cNvSpPr/>
            <p:nvPr/>
          </p:nvSpPr>
          <p:spPr>
            <a:xfrm>
              <a:off x="3758299" y="1535603"/>
              <a:ext cx="265725" cy="252450"/>
            </a:xfrm>
            <a:custGeom>
              <a:avLst/>
              <a:gdLst/>
              <a:ahLst/>
              <a:cxnLst/>
              <a:rect l="l" t="t" r="r" b="b"/>
              <a:pathLst>
                <a:path w="10629" h="10098" extrusionOk="0">
                  <a:moveTo>
                    <a:pt x="5206" y="0"/>
                  </a:moveTo>
                  <a:cubicBezTo>
                    <a:pt x="4410" y="0"/>
                    <a:pt x="3603" y="188"/>
                    <a:pt x="2850" y="584"/>
                  </a:cubicBezTo>
                  <a:cubicBezTo>
                    <a:pt x="1050" y="1549"/>
                    <a:pt x="0" y="3488"/>
                    <a:pt x="193" y="5524"/>
                  </a:cubicBezTo>
                  <a:cubicBezTo>
                    <a:pt x="386" y="7559"/>
                    <a:pt x="1779" y="9274"/>
                    <a:pt x="3729" y="9874"/>
                  </a:cubicBezTo>
                  <a:cubicBezTo>
                    <a:pt x="4218" y="10024"/>
                    <a:pt x="4718" y="10097"/>
                    <a:pt x="5213" y="10097"/>
                  </a:cubicBezTo>
                  <a:cubicBezTo>
                    <a:pt x="6691" y="10097"/>
                    <a:pt x="8125" y="9446"/>
                    <a:pt x="9096" y="8267"/>
                  </a:cubicBezTo>
                  <a:cubicBezTo>
                    <a:pt x="10404" y="6692"/>
                    <a:pt x="10629" y="4495"/>
                    <a:pt x="9675" y="2684"/>
                  </a:cubicBezTo>
                  <a:cubicBezTo>
                    <a:pt x="8767" y="973"/>
                    <a:pt x="7017" y="0"/>
                    <a:pt x="5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8;p56">
              <a:extLst>
                <a:ext uri="{FF2B5EF4-FFF2-40B4-BE49-F238E27FC236}">
                  <a16:creationId xmlns:a16="http://schemas.microsoft.com/office/drawing/2014/main" id="{4233C0F0-D260-3BEE-DFB5-5C12C6699A88}"/>
                </a:ext>
              </a:extLst>
            </p:cNvPr>
            <p:cNvSpPr/>
            <p:nvPr/>
          </p:nvSpPr>
          <p:spPr>
            <a:xfrm>
              <a:off x="3777574" y="1554478"/>
              <a:ext cx="226350" cy="214700"/>
            </a:xfrm>
            <a:custGeom>
              <a:avLst/>
              <a:gdLst/>
              <a:ahLst/>
              <a:cxnLst/>
              <a:rect l="l" t="t" r="r" b="b"/>
              <a:pathLst>
                <a:path w="9054" h="8588" extrusionOk="0">
                  <a:moveTo>
                    <a:pt x="4449" y="0"/>
                  </a:moveTo>
                  <a:cubicBezTo>
                    <a:pt x="3768" y="0"/>
                    <a:pt x="3077" y="162"/>
                    <a:pt x="2433" y="504"/>
                  </a:cubicBezTo>
                  <a:cubicBezTo>
                    <a:pt x="900" y="1308"/>
                    <a:pt x="0" y="2969"/>
                    <a:pt x="172" y="4694"/>
                  </a:cubicBezTo>
                  <a:cubicBezTo>
                    <a:pt x="333" y="6429"/>
                    <a:pt x="1522" y="7887"/>
                    <a:pt x="3183" y="8401"/>
                  </a:cubicBezTo>
                  <a:cubicBezTo>
                    <a:pt x="3597" y="8526"/>
                    <a:pt x="4019" y="8587"/>
                    <a:pt x="4438" y="8587"/>
                  </a:cubicBezTo>
                  <a:cubicBezTo>
                    <a:pt x="5698" y="8587"/>
                    <a:pt x="6918" y="8035"/>
                    <a:pt x="7747" y="7029"/>
                  </a:cubicBezTo>
                  <a:cubicBezTo>
                    <a:pt x="8861" y="5690"/>
                    <a:pt x="9054" y="3815"/>
                    <a:pt x="8240" y="2283"/>
                  </a:cubicBezTo>
                  <a:cubicBezTo>
                    <a:pt x="7467" y="828"/>
                    <a:pt x="5985" y="0"/>
                    <a:pt x="4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9;p56">
              <a:extLst>
                <a:ext uri="{FF2B5EF4-FFF2-40B4-BE49-F238E27FC236}">
                  <a16:creationId xmlns:a16="http://schemas.microsoft.com/office/drawing/2014/main" id="{FFB12786-7D40-C3D9-AA99-2B4EA2333A61}"/>
                </a:ext>
              </a:extLst>
            </p:cNvPr>
            <p:cNvSpPr/>
            <p:nvPr/>
          </p:nvSpPr>
          <p:spPr>
            <a:xfrm>
              <a:off x="3814799" y="1591978"/>
              <a:ext cx="141450" cy="146275"/>
            </a:xfrm>
            <a:custGeom>
              <a:avLst/>
              <a:gdLst/>
              <a:ahLst/>
              <a:cxnLst/>
              <a:rect l="l" t="t" r="r" b="b"/>
              <a:pathLst>
                <a:path w="5658" h="5851" extrusionOk="0">
                  <a:moveTo>
                    <a:pt x="2838" y="965"/>
                  </a:moveTo>
                  <a:cubicBezTo>
                    <a:pt x="2974" y="965"/>
                    <a:pt x="3109" y="1000"/>
                    <a:pt x="3226" y="1072"/>
                  </a:cubicBezTo>
                  <a:cubicBezTo>
                    <a:pt x="3354" y="1147"/>
                    <a:pt x="3451" y="1254"/>
                    <a:pt x="3526" y="1372"/>
                  </a:cubicBezTo>
                  <a:cubicBezTo>
                    <a:pt x="3719" y="1747"/>
                    <a:pt x="3590" y="2197"/>
                    <a:pt x="3226" y="2412"/>
                  </a:cubicBezTo>
                  <a:cubicBezTo>
                    <a:pt x="3215" y="2412"/>
                    <a:pt x="3204" y="2422"/>
                    <a:pt x="3194" y="2422"/>
                  </a:cubicBezTo>
                  <a:lnTo>
                    <a:pt x="2347" y="2872"/>
                  </a:lnTo>
                  <a:lnTo>
                    <a:pt x="1629" y="1501"/>
                  </a:lnTo>
                  <a:lnTo>
                    <a:pt x="2476" y="1051"/>
                  </a:lnTo>
                  <a:cubicBezTo>
                    <a:pt x="2589" y="994"/>
                    <a:pt x="2714" y="965"/>
                    <a:pt x="2838" y="965"/>
                  </a:cubicBezTo>
                  <a:close/>
                  <a:moveTo>
                    <a:pt x="3745" y="2689"/>
                  </a:moveTo>
                  <a:cubicBezTo>
                    <a:pt x="4023" y="2689"/>
                    <a:pt x="4295" y="2836"/>
                    <a:pt x="4436" y="3097"/>
                  </a:cubicBezTo>
                  <a:cubicBezTo>
                    <a:pt x="4629" y="3483"/>
                    <a:pt x="4490" y="3944"/>
                    <a:pt x="4115" y="4147"/>
                  </a:cubicBezTo>
                  <a:lnTo>
                    <a:pt x="3269" y="4597"/>
                  </a:lnTo>
                  <a:lnTo>
                    <a:pt x="2540" y="3226"/>
                  </a:lnTo>
                  <a:lnTo>
                    <a:pt x="3386" y="2776"/>
                  </a:lnTo>
                  <a:cubicBezTo>
                    <a:pt x="3500" y="2717"/>
                    <a:pt x="3623" y="2689"/>
                    <a:pt x="3745" y="2689"/>
                  </a:cubicBezTo>
                  <a:close/>
                  <a:moveTo>
                    <a:pt x="1854" y="1"/>
                  </a:moveTo>
                  <a:lnTo>
                    <a:pt x="1469" y="204"/>
                  </a:lnTo>
                  <a:lnTo>
                    <a:pt x="1694" y="622"/>
                  </a:lnTo>
                  <a:cubicBezTo>
                    <a:pt x="1736" y="708"/>
                    <a:pt x="1704" y="804"/>
                    <a:pt x="1629" y="847"/>
                  </a:cubicBezTo>
                  <a:cubicBezTo>
                    <a:pt x="1604" y="860"/>
                    <a:pt x="1577" y="866"/>
                    <a:pt x="1551" y="866"/>
                  </a:cubicBezTo>
                  <a:cubicBezTo>
                    <a:pt x="1491" y="866"/>
                    <a:pt x="1434" y="832"/>
                    <a:pt x="1404" y="772"/>
                  </a:cubicBezTo>
                  <a:lnTo>
                    <a:pt x="1179" y="354"/>
                  </a:lnTo>
                  <a:lnTo>
                    <a:pt x="783" y="558"/>
                  </a:lnTo>
                  <a:lnTo>
                    <a:pt x="1008" y="987"/>
                  </a:lnTo>
                  <a:cubicBezTo>
                    <a:pt x="1051" y="1062"/>
                    <a:pt x="1019" y="1158"/>
                    <a:pt x="944" y="1201"/>
                  </a:cubicBezTo>
                  <a:lnTo>
                    <a:pt x="1" y="1704"/>
                  </a:lnTo>
                  <a:lnTo>
                    <a:pt x="204" y="2090"/>
                  </a:lnTo>
                  <a:lnTo>
                    <a:pt x="654" y="1962"/>
                  </a:lnTo>
                  <a:cubicBezTo>
                    <a:pt x="679" y="1955"/>
                    <a:pt x="704" y="1952"/>
                    <a:pt x="728" y="1952"/>
                  </a:cubicBezTo>
                  <a:cubicBezTo>
                    <a:pt x="830" y="1952"/>
                    <a:pt x="924" y="2006"/>
                    <a:pt x="976" y="2101"/>
                  </a:cubicBezTo>
                  <a:lnTo>
                    <a:pt x="2411" y="4812"/>
                  </a:lnTo>
                  <a:cubicBezTo>
                    <a:pt x="2465" y="4919"/>
                    <a:pt x="2444" y="5058"/>
                    <a:pt x="2347" y="5144"/>
                  </a:cubicBezTo>
                  <a:lnTo>
                    <a:pt x="1994" y="5465"/>
                  </a:lnTo>
                  <a:lnTo>
                    <a:pt x="2197" y="5851"/>
                  </a:lnTo>
                  <a:lnTo>
                    <a:pt x="3140" y="5347"/>
                  </a:lnTo>
                  <a:cubicBezTo>
                    <a:pt x="3162" y="5334"/>
                    <a:pt x="3188" y="5328"/>
                    <a:pt x="3213" y="5328"/>
                  </a:cubicBezTo>
                  <a:cubicBezTo>
                    <a:pt x="3273" y="5328"/>
                    <a:pt x="3335" y="5362"/>
                    <a:pt x="3365" y="5422"/>
                  </a:cubicBezTo>
                  <a:lnTo>
                    <a:pt x="3590" y="5851"/>
                  </a:lnTo>
                  <a:lnTo>
                    <a:pt x="3976" y="5637"/>
                  </a:lnTo>
                  <a:lnTo>
                    <a:pt x="3751" y="5219"/>
                  </a:lnTo>
                  <a:cubicBezTo>
                    <a:pt x="3708" y="5144"/>
                    <a:pt x="3740" y="5037"/>
                    <a:pt x="3815" y="5004"/>
                  </a:cubicBezTo>
                  <a:cubicBezTo>
                    <a:pt x="3846" y="4989"/>
                    <a:pt x="3878" y="4979"/>
                    <a:pt x="3909" y="4979"/>
                  </a:cubicBezTo>
                  <a:cubicBezTo>
                    <a:pt x="3921" y="4979"/>
                    <a:pt x="3932" y="4980"/>
                    <a:pt x="3944" y="4983"/>
                  </a:cubicBezTo>
                  <a:cubicBezTo>
                    <a:pt x="3976" y="5004"/>
                    <a:pt x="4019" y="5026"/>
                    <a:pt x="4040" y="5069"/>
                  </a:cubicBezTo>
                  <a:lnTo>
                    <a:pt x="4265" y="5487"/>
                  </a:lnTo>
                  <a:lnTo>
                    <a:pt x="4651" y="5283"/>
                  </a:lnTo>
                  <a:lnTo>
                    <a:pt x="4426" y="4865"/>
                  </a:lnTo>
                  <a:cubicBezTo>
                    <a:pt x="4383" y="4779"/>
                    <a:pt x="4415" y="4683"/>
                    <a:pt x="4490" y="4640"/>
                  </a:cubicBezTo>
                  <a:lnTo>
                    <a:pt x="4897" y="4426"/>
                  </a:lnTo>
                  <a:cubicBezTo>
                    <a:pt x="5454" y="4115"/>
                    <a:pt x="5658" y="3408"/>
                    <a:pt x="5347" y="2851"/>
                  </a:cubicBezTo>
                  <a:cubicBezTo>
                    <a:pt x="5139" y="2457"/>
                    <a:pt x="4740" y="2233"/>
                    <a:pt x="4326" y="2233"/>
                  </a:cubicBezTo>
                  <a:cubicBezTo>
                    <a:pt x="4143" y="2233"/>
                    <a:pt x="3957" y="2277"/>
                    <a:pt x="3783" y="2369"/>
                  </a:cubicBezTo>
                  <a:lnTo>
                    <a:pt x="3783" y="2358"/>
                  </a:lnTo>
                  <a:cubicBezTo>
                    <a:pt x="4864" y="1761"/>
                    <a:pt x="4411" y="154"/>
                    <a:pt x="3242" y="154"/>
                  </a:cubicBezTo>
                  <a:cubicBezTo>
                    <a:pt x="3195" y="154"/>
                    <a:pt x="3147" y="156"/>
                    <a:pt x="3097" y="162"/>
                  </a:cubicBezTo>
                  <a:cubicBezTo>
                    <a:pt x="2958" y="172"/>
                    <a:pt x="2829" y="215"/>
                    <a:pt x="2701" y="269"/>
                  </a:cubicBezTo>
                  <a:lnTo>
                    <a:pt x="2304" y="483"/>
                  </a:lnTo>
                  <a:cubicBezTo>
                    <a:pt x="2278" y="496"/>
                    <a:pt x="2251" y="502"/>
                    <a:pt x="2225" y="502"/>
                  </a:cubicBezTo>
                  <a:cubicBezTo>
                    <a:pt x="2165" y="502"/>
                    <a:pt x="2109" y="471"/>
                    <a:pt x="2079" y="419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70;p56">
              <a:extLst>
                <a:ext uri="{FF2B5EF4-FFF2-40B4-BE49-F238E27FC236}">
                  <a16:creationId xmlns:a16="http://schemas.microsoft.com/office/drawing/2014/main" id="{7AE00580-E43B-11FE-89AC-DF8C6234A9FC}"/>
                </a:ext>
              </a:extLst>
            </p:cNvPr>
            <p:cNvSpPr/>
            <p:nvPr/>
          </p:nvSpPr>
          <p:spPr>
            <a:xfrm rot="5400000">
              <a:off x="4251801" y="1335258"/>
              <a:ext cx="266000" cy="252300"/>
            </a:xfrm>
            <a:custGeom>
              <a:avLst/>
              <a:gdLst/>
              <a:ahLst/>
              <a:cxnLst/>
              <a:rect l="l" t="t" r="r" b="b"/>
              <a:pathLst>
                <a:path w="10640" h="10092" extrusionOk="0">
                  <a:moveTo>
                    <a:pt x="5219" y="1"/>
                  </a:moveTo>
                  <a:cubicBezTo>
                    <a:pt x="4423" y="1"/>
                    <a:pt x="3614" y="190"/>
                    <a:pt x="2861" y="589"/>
                  </a:cubicBezTo>
                  <a:cubicBezTo>
                    <a:pt x="1061" y="1543"/>
                    <a:pt x="1" y="3493"/>
                    <a:pt x="194" y="5518"/>
                  </a:cubicBezTo>
                  <a:cubicBezTo>
                    <a:pt x="386" y="7554"/>
                    <a:pt x="1790" y="9268"/>
                    <a:pt x="3740" y="9868"/>
                  </a:cubicBezTo>
                  <a:cubicBezTo>
                    <a:pt x="4229" y="10019"/>
                    <a:pt x="4729" y="10091"/>
                    <a:pt x="5224" y="10091"/>
                  </a:cubicBezTo>
                  <a:cubicBezTo>
                    <a:pt x="6702" y="10091"/>
                    <a:pt x="8137" y="9441"/>
                    <a:pt x="9108" y="8261"/>
                  </a:cubicBezTo>
                  <a:cubicBezTo>
                    <a:pt x="10415" y="6697"/>
                    <a:pt x="10640" y="4489"/>
                    <a:pt x="9686" y="2689"/>
                  </a:cubicBezTo>
                  <a:cubicBezTo>
                    <a:pt x="8779" y="978"/>
                    <a:pt x="7029" y="1"/>
                    <a:pt x="5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71;p56">
              <a:extLst>
                <a:ext uri="{FF2B5EF4-FFF2-40B4-BE49-F238E27FC236}">
                  <a16:creationId xmlns:a16="http://schemas.microsoft.com/office/drawing/2014/main" id="{B11A08D2-365D-BC2C-90A8-8AE124DF1CC1}"/>
                </a:ext>
              </a:extLst>
            </p:cNvPr>
            <p:cNvSpPr/>
            <p:nvPr/>
          </p:nvSpPr>
          <p:spPr>
            <a:xfrm rot="5400000">
              <a:off x="4271739" y="1353621"/>
              <a:ext cx="226100" cy="214775"/>
            </a:xfrm>
            <a:custGeom>
              <a:avLst/>
              <a:gdLst/>
              <a:ahLst/>
              <a:cxnLst/>
              <a:rect l="l" t="t" r="r" b="b"/>
              <a:pathLst>
                <a:path w="9044" h="8591" extrusionOk="0">
                  <a:moveTo>
                    <a:pt x="4435" y="1"/>
                  </a:moveTo>
                  <a:cubicBezTo>
                    <a:pt x="3758" y="1"/>
                    <a:pt x="3072" y="162"/>
                    <a:pt x="2433" y="503"/>
                  </a:cubicBezTo>
                  <a:cubicBezTo>
                    <a:pt x="901" y="1317"/>
                    <a:pt x="1" y="2978"/>
                    <a:pt x="162" y="4703"/>
                  </a:cubicBezTo>
                  <a:cubicBezTo>
                    <a:pt x="333" y="6428"/>
                    <a:pt x="1522" y="7896"/>
                    <a:pt x="3183" y="8399"/>
                  </a:cubicBezTo>
                  <a:cubicBezTo>
                    <a:pt x="3597" y="8528"/>
                    <a:pt x="4020" y="8590"/>
                    <a:pt x="4440" y="8590"/>
                  </a:cubicBezTo>
                  <a:cubicBezTo>
                    <a:pt x="5696" y="8590"/>
                    <a:pt x="6920" y="8034"/>
                    <a:pt x="7747" y="7038"/>
                  </a:cubicBezTo>
                  <a:cubicBezTo>
                    <a:pt x="8851" y="5699"/>
                    <a:pt x="9044" y="3824"/>
                    <a:pt x="8229" y="2292"/>
                  </a:cubicBezTo>
                  <a:cubicBezTo>
                    <a:pt x="7463" y="834"/>
                    <a:pt x="5974" y="1"/>
                    <a:pt x="4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72;p56">
              <a:extLst>
                <a:ext uri="{FF2B5EF4-FFF2-40B4-BE49-F238E27FC236}">
                  <a16:creationId xmlns:a16="http://schemas.microsoft.com/office/drawing/2014/main" id="{4374E453-3F4E-7CC7-66B8-D766822803B5}"/>
                </a:ext>
              </a:extLst>
            </p:cNvPr>
            <p:cNvSpPr/>
            <p:nvPr/>
          </p:nvSpPr>
          <p:spPr>
            <a:xfrm rot="5400000">
              <a:off x="4310976" y="1382658"/>
              <a:ext cx="141175" cy="146275"/>
            </a:xfrm>
            <a:custGeom>
              <a:avLst/>
              <a:gdLst/>
              <a:ahLst/>
              <a:cxnLst/>
              <a:rect l="l" t="t" r="r" b="b"/>
              <a:pathLst>
                <a:path w="5647" h="5851" extrusionOk="0">
                  <a:moveTo>
                    <a:pt x="2844" y="966"/>
                  </a:moveTo>
                  <a:cubicBezTo>
                    <a:pt x="3527" y="966"/>
                    <a:pt x="3939" y="1962"/>
                    <a:pt x="3225" y="2411"/>
                  </a:cubicBezTo>
                  <a:lnTo>
                    <a:pt x="3193" y="2432"/>
                  </a:lnTo>
                  <a:lnTo>
                    <a:pt x="2347" y="2882"/>
                  </a:lnTo>
                  <a:lnTo>
                    <a:pt x="1618" y="1511"/>
                  </a:lnTo>
                  <a:lnTo>
                    <a:pt x="2475" y="1061"/>
                  </a:lnTo>
                  <a:cubicBezTo>
                    <a:pt x="2603" y="995"/>
                    <a:pt x="2727" y="966"/>
                    <a:pt x="2844" y="966"/>
                  </a:cubicBezTo>
                  <a:close/>
                  <a:moveTo>
                    <a:pt x="3752" y="2693"/>
                  </a:moveTo>
                  <a:cubicBezTo>
                    <a:pt x="4027" y="2693"/>
                    <a:pt x="4292" y="2841"/>
                    <a:pt x="4425" y="3107"/>
                  </a:cubicBezTo>
                  <a:cubicBezTo>
                    <a:pt x="4629" y="3482"/>
                    <a:pt x="4489" y="3954"/>
                    <a:pt x="4104" y="4157"/>
                  </a:cubicBezTo>
                  <a:lnTo>
                    <a:pt x="3257" y="4607"/>
                  </a:lnTo>
                  <a:lnTo>
                    <a:pt x="2539" y="3236"/>
                  </a:lnTo>
                  <a:lnTo>
                    <a:pt x="3386" y="2786"/>
                  </a:lnTo>
                  <a:cubicBezTo>
                    <a:pt x="3502" y="2723"/>
                    <a:pt x="3628" y="2693"/>
                    <a:pt x="3752" y="2693"/>
                  </a:cubicBezTo>
                  <a:close/>
                  <a:moveTo>
                    <a:pt x="1854" y="0"/>
                  </a:moveTo>
                  <a:lnTo>
                    <a:pt x="1468" y="204"/>
                  </a:lnTo>
                  <a:lnTo>
                    <a:pt x="1693" y="632"/>
                  </a:lnTo>
                  <a:cubicBezTo>
                    <a:pt x="1736" y="707"/>
                    <a:pt x="1704" y="804"/>
                    <a:pt x="1618" y="847"/>
                  </a:cubicBezTo>
                  <a:cubicBezTo>
                    <a:pt x="1599" y="859"/>
                    <a:pt x="1577" y="864"/>
                    <a:pt x="1553" y="864"/>
                  </a:cubicBezTo>
                  <a:cubicBezTo>
                    <a:pt x="1536" y="864"/>
                    <a:pt x="1518" y="862"/>
                    <a:pt x="1500" y="857"/>
                  </a:cubicBezTo>
                  <a:cubicBezTo>
                    <a:pt x="1457" y="847"/>
                    <a:pt x="1425" y="814"/>
                    <a:pt x="1404" y="782"/>
                  </a:cubicBezTo>
                  <a:lnTo>
                    <a:pt x="1179" y="364"/>
                  </a:lnTo>
                  <a:lnTo>
                    <a:pt x="793" y="568"/>
                  </a:lnTo>
                  <a:lnTo>
                    <a:pt x="1018" y="986"/>
                  </a:lnTo>
                  <a:cubicBezTo>
                    <a:pt x="1061" y="1061"/>
                    <a:pt x="1029" y="1168"/>
                    <a:pt x="943" y="1211"/>
                  </a:cubicBezTo>
                  <a:lnTo>
                    <a:pt x="0" y="1704"/>
                  </a:lnTo>
                  <a:lnTo>
                    <a:pt x="204" y="2100"/>
                  </a:lnTo>
                  <a:lnTo>
                    <a:pt x="654" y="1972"/>
                  </a:lnTo>
                  <a:cubicBezTo>
                    <a:pt x="683" y="1962"/>
                    <a:pt x="713" y="1957"/>
                    <a:pt x="742" y="1957"/>
                  </a:cubicBezTo>
                  <a:cubicBezTo>
                    <a:pt x="838" y="1957"/>
                    <a:pt x="926" y="2010"/>
                    <a:pt x="975" y="2100"/>
                  </a:cubicBezTo>
                  <a:lnTo>
                    <a:pt x="2411" y="4811"/>
                  </a:lnTo>
                  <a:cubicBezTo>
                    <a:pt x="2475" y="4929"/>
                    <a:pt x="2443" y="5057"/>
                    <a:pt x="2347" y="5143"/>
                  </a:cubicBezTo>
                  <a:lnTo>
                    <a:pt x="1993" y="5464"/>
                  </a:lnTo>
                  <a:lnTo>
                    <a:pt x="2197" y="5850"/>
                  </a:lnTo>
                  <a:lnTo>
                    <a:pt x="3139" y="5357"/>
                  </a:lnTo>
                  <a:cubicBezTo>
                    <a:pt x="3166" y="5344"/>
                    <a:pt x="3193" y="5338"/>
                    <a:pt x="3219" y="5338"/>
                  </a:cubicBezTo>
                  <a:cubicBezTo>
                    <a:pt x="3279" y="5338"/>
                    <a:pt x="3335" y="5370"/>
                    <a:pt x="3364" y="5422"/>
                  </a:cubicBezTo>
                  <a:lnTo>
                    <a:pt x="3589" y="5850"/>
                  </a:lnTo>
                  <a:lnTo>
                    <a:pt x="3975" y="5636"/>
                  </a:lnTo>
                  <a:lnTo>
                    <a:pt x="3750" y="5218"/>
                  </a:lnTo>
                  <a:cubicBezTo>
                    <a:pt x="3707" y="5143"/>
                    <a:pt x="3739" y="5036"/>
                    <a:pt x="3814" y="5004"/>
                  </a:cubicBezTo>
                  <a:cubicBezTo>
                    <a:pt x="3843" y="4989"/>
                    <a:pt x="3873" y="4982"/>
                    <a:pt x="3901" y="4982"/>
                  </a:cubicBezTo>
                  <a:cubicBezTo>
                    <a:pt x="3958" y="4982"/>
                    <a:pt x="4011" y="5011"/>
                    <a:pt x="4039" y="5068"/>
                  </a:cubicBezTo>
                  <a:lnTo>
                    <a:pt x="4264" y="5486"/>
                  </a:lnTo>
                  <a:lnTo>
                    <a:pt x="4650" y="5282"/>
                  </a:lnTo>
                  <a:lnTo>
                    <a:pt x="4425" y="4864"/>
                  </a:lnTo>
                  <a:cubicBezTo>
                    <a:pt x="4382" y="4779"/>
                    <a:pt x="4414" y="4682"/>
                    <a:pt x="4489" y="4639"/>
                  </a:cubicBezTo>
                  <a:lnTo>
                    <a:pt x="4897" y="4425"/>
                  </a:lnTo>
                  <a:cubicBezTo>
                    <a:pt x="5443" y="4104"/>
                    <a:pt x="5647" y="3407"/>
                    <a:pt x="5336" y="2850"/>
                  </a:cubicBezTo>
                  <a:cubicBezTo>
                    <a:pt x="5126" y="2461"/>
                    <a:pt x="4729" y="2239"/>
                    <a:pt x="4315" y="2239"/>
                  </a:cubicBezTo>
                  <a:cubicBezTo>
                    <a:pt x="4136" y="2239"/>
                    <a:pt x="3954" y="2281"/>
                    <a:pt x="3782" y="2368"/>
                  </a:cubicBezTo>
                  <a:lnTo>
                    <a:pt x="3782" y="2357"/>
                  </a:lnTo>
                  <a:cubicBezTo>
                    <a:pt x="4350" y="2057"/>
                    <a:pt x="4564" y="1350"/>
                    <a:pt x="4275" y="782"/>
                  </a:cubicBezTo>
                  <a:cubicBezTo>
                    <a:pt x="4064" y="382"/>
                    <a:pt x="3651" y="153"/>
                    <a:pt x="3226" y="153"/>
                  </a:cubicBezTo>
                  <a:cubicBezTo>
                    <a:pt x="3048" y="153"/>
                    <a:pt x="2868" y="193"/>
                    <a:pt x="2700" y="279"/>
                  </a:cubicBezTo>
                  <a:lnTo>
                    <a:pt x="2293" y="493"/>
                  </a:lnTo>
                  <a:cubicBezTo>
                    <a:pt x="2270" y="506"/>
                    <a:pt x="2245" y="512"/>
                    <a:pt x="2220" y="512"/>
                  </a:cubicBezTo>
                  <a:cubicBezTo>
                    <a:pt x="2164" y="512"/>
                    <a:pt x="2108" y="481"/>
                    <a:pt x="2079" y="429"/>
                  </a:cubicBezTo>
                  <a:lnTo>
                    <a:pt x="18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73;p56">
              <a:extLst>
                <a:ext uri="{FF2B5EF4-FFF2-40B4-BE49-F238E27FC236}">
                  <a16:creationId xmlns:a16="http://schemas.microsoft.com/office/drawing/2014/main" id="{D882793D-81ED-8A3D-E524-54FBFEE6498F}"/>
                </a:ext>
              </a:extLst>
            </p:cNvPr>
            <p:cNvSpPr/>
            <p:nvPr/>
          </p:nvSpPr>
          <p:spPr>
            <a:xfrm>
              <a:off x="3758300" y="2237400"/>
              <a:ext cx="568950" cy="573775"/>
            </a:xfrm>
            <a:custGeom>
              <a:avLst/>
              <a:gdLst/>
              <a:ahLst/>
              <a:cxnLst/>
              <a:rect l="l" t="t" r="r" b="b"/>
              <a:pathLst>
                <a:path w="22758" h="22951" extrusionOk="0">
                  <a:moveTo>
                    <a:pt x="0" y="0"/>
                  </a:moveTo>
                  <a:lnTo>
                    <a:pt x="0" y="22950"/>
                  </a:lnTo>
                  <a:lnTo>
                    <a:pt x="22757" y="22950"/>
                  </a:lnTo>
                  <a:lnTo>
                    <a:pt x="22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674;p56">
              <a:extLst>
                <a:ext uri="{FF2B5EF4-FFF2-40B4-BE49-F238E27FC236}">
                  <a16:creationId xmlns:a16="http://schemas.microsoft.com/office/drawing/2014/main" id="{0DE3C4F1-E4B6-D16E-E31B-73B0B56DDDED}"/>
                </a:ext>
              </a:extLst>
            </p:cNvPr>
            <p:cNvSpPr/>
            <p:nvPr/>
          </p:nvSpPr>
          <p:spPr>
            <a:xfrm>
              <a:off x="3691600" y="2237400"/>
              <a:ext cx="66725" cy="573775"/>
            </a:xfrm>
            <a:custGeom>
              <a:avLst/>
              <a:gdLst/>
              <a:ahLst/>
              <a:cxnLst/>
              <a:rect l="l" t="t" r="r" b="b"/>
              <a:pathLst>
                <a:path w="2669" h="22951" extrusionOk="0">
                  <a:moveTo>
                    <a:pt x="0" y="0"/>
                  </a:moveTo>
                  <a:lnTo>
                    <a:pt x="0" y="22950"/>
                  </a:lnTo>
                  <a:lnTo>
                    <a:pt x="2668" y="22950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675;p56">
              <a:extLst>
                <a:ext uri="{FF2B5EF4-FFF2-40B4-BE49-F238E27FC236}">
                  <a16:creationId xmlns:a16="http://schemas.microsoft.com/office/drawing/2014/main" id="{2820EEF8-2CC4-37F4-6DF7-055ED0AC1F18}"/>
                </a:ext>
              </a:extLst>
            </p:cNvPr>
            <p:cNvSpPr/>
            <p:nvPr/>
          </p:nvSpPr>
          <p:spPr>
            <a:xfrm>
              <a:off x="3033475" y="1969550"/>
              <a:ext cx="568950" cy="841625"/>
            </a:xfrm>
            <a:custGeom>
              <a:avLst/>
              <a:gdLst/>
              <a:ahLst/>
              <a:cxnLst/>
              <a:rect l="l" t="t" r="r" b="b"/>
              <a:pathLst>
                <a:path w="22758" h="33665" extrusionOk="0">
                  <a:moveTo>
                    <a:pt x="0" y="0"/>
                  </a:moveTo>
                  <a:lnTo>
                    <a:pt x="0" y="33664"/>
                  </a:lnTo>
                  <a:lnTo>
                    <a:pt x="22757" y="33664"/>
                  </a:lnTo>
                  <a:lnTo>
                    <a:pt x="22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76;p56">
              <a:extLst>
                <a:ext uri="{FF2B5EF4-FFF2-40B4-BE49-F238E27FC236}">
                  <a16:creationId xmlns:a16="http://schemas.microsoft.com/office/drawing/2014/main" id="{5B3A7DE4-210D-0CAD-D3BE-8A92CB69265D}"/>
                </a:ext>
              </a:extLst>
            </p:cNvPr>
            <p:cNvSpPr/>
            <p:nvPr/>
          </p:nvSpPr>
          <p:spPr>
            <a:xfrm>
              <a:off x="3400975" y="1940875"/>
              <a:ext cx="106900" cy="89500"/>
            </a:xfrm>
            <a:custGeom>
              <a:avLst/>
              <a:gdLst/>
              <a:ahLst/>
              <a:cxnLst/>
              <a:rect l="l" t="t" r="r" b="b"/>
              <a:pathLst>
                <a:path w="4276" h="3580" extrusionOk="0">
                  <a:moveTo>
                    <a:pt x="1725" y="1"/>
                  </a:moveTo>
                  <a:lnTo>
                    <a:pt x="0" y="1961"/>
                  </a:lnTo>
                  <a:lnTo>
                    <a:pt x="3075" y="3579"/>
                  </a:lnTo>
                  <a:lnTo>
                    <a:pt x="4275" y="1994"/>
                  </a:lnTo>
                  <a:lnTo>
                    <a:pt x="1725" y="1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77;p56">
              <a:extLst>
                <a:ext uri="{FF2B5EF4-FFF2-40B4-BE49-F238E27FC236}">
                  <a16:creationId xmlns:a16="http://schemas.microsoft.com/office/drawing/2014/main" id="{F6E3E8F3-D591-4D2E-7A2C-6388AB16B2EE}"/>
                </a:ext>
              </a:extLst>
            </p:cNvPr>
            <p:cNvSpPr/>
            <p:nvPr/>
          </p:nvSpPr>
          <p:spPr>
            <a:xfrm>
              <a:off x="3203025" y="1723175"/>
              <a:ext cx="456450" cy="278300"/>
            </a:xfrm>
            <a:custGeom>
              <a:avLst/>
              <a:gdLst/>
              <a:ahLst/>
              <a:cxnLst/>
              <a:rect l="l" t="t" r="r" b="b"/>
              <a:pathLst>
                <a:path w="18258" h="11132" extrusionOk="0">
                  <a:moveTo>
                    <a:pt x="14335" y="1"/>
                  </a:moveTo>
                  <a:cubicBezTo>
                    <a:pt x="14064" y="1"/>
                    <a:pt x="13791" y="31"/>
                    <a:pt x="13522" y="94"/>
                  </a:cubicBezTo>
                  <a:cubicBezTo>
                    <a:pt x="9711" y="962"/>
                    <a:pt x="379" y="3106"/>
                    <a:pt x="10" y="3106"/>
                  </a:cubicBezTo>
                  <a:cubicBezTo>
                    <a:pt x="5" y="3106"/>
                    <a:pt x="2" y="3106"/>
                    <a:pt x="0" y="3105"/>
                  </a:cubicBezTo>
                  <a:lnTo>
                    <a:pt x="0" y="3105"/>
                  </a:lnTo>
                  <a:lnTo>
                    <a:pt x="5422" y="7466"/>
                  </a:lnTo>
                  <a:lnTo>
                    <a:pt x="1093" y="10552"/>
                  </a:lnTo>
                  <a:cubicBezTo>
                    <a:pt x="1093" y="10552"/>
                    <a:pt x="7704" y="11034"/>
                    <a:pt x="7908" y="11130"/>
                  </a:cubicBezTo>
                  <a:cubicBezTo>
                    <a:pt x="7910" y="11131"/>
                    <a:pt x="7912" y="11132"/>
                    <a:pt x="7916" y="11132"/>
                  </a:cubicBezTo>
                  <a:cubicBezTo>
                    <a:pt x="8203" y="11132"/>
                    <a:pt x="13564" y="8209"/>
                    <a:pt x="16104" y="6812"/>
                  </a:cubicBezTo>
                  <a:cubicBezTo>
                    <a:pt x="16950" y="6352"/>
                    <a:pt x="17583" y="5559"/>
                    <a:pt x="17850" y="4627"/>
                  </a:cubicBezTo>
                  <a:cubicBezTo>
                    <a:pt x="18258" y="3169"/>
                    <a:pt x="17711" y="1594"/>
                    <a:pt x="16479" y="705"/>
                  </a:cubicBezTo>
                  <a:lnTo>
                    <a:pt x="16436" y="673"/>
                  </a:lnTo>
                  <a:cubicBezTo>
                    <a:pt x="15816" y="233"/>
                    <a:pt x="15080" y="1"/>
                    <a:pt x="14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78;p56">
              <a:extLst>
                <a:ext uri="{FF2B5EF4-FFF2-40B4-BE49-F238E27FC236}">
                  <a16:creationId xmlns:a16="http://schemas.microsoft.com/office/drawing/2014/main" id="{D6665D34-C627-BAB6-7527-153DADC358BC}"/>
                </a:ext>
              </a:extLst>
            </p:cNvPr>
            <p:cNvSpPr/>
            <p:nvPr/>
          </p:nvSpPr>
          <p:spPr>
            <a:xfrm>
              <a:off x="3047925" y="1810175"/>
              <a:ext cx="217800" cy="215975"/>
            </a:xfrm>
            <a:custGeom>
              <a:avLst/>
              <a:gdLst/>
              <a:ahLst/>
              <a:cxnLst/>
              <a:rect l="l" t="t" r="r" b="b"/>
              <a:pathLst>
                <a:path w="8712" h="8639" extrusionOk="0">
                  <a:moveTo>
                    <a:pt x="258" y="0"/>
                  </a:moveTo>
                  <a:lnTo>
                    <a:pt x="76" y="3386"/>
                  </a:lnTo>
                  <a:cubicBezTo>
                    <a:pt x="1" y="4929"/>
                    <a:pt x="644" y="6439"/>
                    <a:pt x="1833" y="7436"/>
                  </a:cubicBezTo>
                  <a:cubicBezTo>
                    <a:pt x="2782" y="8239"/>
                    <a:pt x="3949" y="8638"/>
                    <a:pt x="5114" y="8638"/>
                  </a:cubicBezTo>
                  <a:cubicBezTo>
                    <a:pt x="6344" y="8638"/>
                    <a:pt x="7572" y="8193"/>
                    <a:pt x="8540" y="7307"/>
                  </a:cubicBezTo>
                  <a:lnTo>
                    <a:pt x="8712" y="6322"/>
                  </a:lnTo>
                  <a:lnTo>
                    <a:pt x="7887" y="303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79;p56">
              <a:extLst>
                <a:ext uri="{FF2B5EF4-FFF2-40B4-BE49-F238E27FC236}">
                  <a16:creationId xmlns:a16="http://schemas.microsoft.com/office/drawing/2014/main" id="{B7DFA943-E9EF-7BDF-7B9F-879E551E0E5C}"/>
                </a:ext>
              </a:extLst>
            </p:cNvPr>
            <p:cNvSpPr/>
            <p:nvPr/>
          </p:nvSpPr>
          <p:spPr>
            <a:xfrm>
              <a:off x="3432575" y="1486325"/>
              <a:ext cx="174750" cy="240650"/>
            </a:xfrm>
            <a:custGeom>
              <a:avLst/>
              <a:gdLst/>
              <a:ahLst/>
              <a:cxnLst/>
              <a:rect l="l" t="t" r="r" b="b"/>
              <a:pathLst>
                <a:path w="6990" h="9626" extrusionOk="0">
                  <a:moveTo>
                    <a:pt x="793" y="1"/>
                  </a:moveTo>
                  <a:cubicBezTo>
                    <a:pt x="793" y="1"/>
                    <a:pt x="1" y="8818"/>
                    <a:pt x="3493" y="9504"/>
                  </a:cubicBezTo>
                  <a:cubicBezTo>
                    <a:pt x="3911" y="9587"/>
                    <a:pt x="4278" y="9625"/>
                    <a:pt x="4602" y="9625"/>
                  </a:cubicBezTo>
                  <a:cubicBezTo>
                    <a:pt x="6989" y="9625"/>
                    <a:pt x="6974" y="7562"/>
                    <a:pt x="6568" y="6354"/>
                  </a:cubicBezTo>
                  <a:cubicBezTo>
                    <a:pt x="6118" y="4983"/>
                    <a:pt x="4308" y="386"/>
                    <a:pt x="4308" y="386"/>
                  </a:cubicBezTo>
                  <a:lnTo>
                    <a:pt x="793" y="1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80;p56">
              <a:extLst>
                <a:ext uri="{FF2B5EF4-FFF2-40B4-BE49-F238E27FC236}">
                  <a16:creationId xmlns:a16="http://schemas.microsoft.com/office/drawing/2014/main" id="{47413B4F-98C1-F8CC-922E-04117D2E279C}"/>
                </a:ext>
              </a:extLst>
            </p:cNvPr>
            <p:cNvSpPr/>
            <p:nvPr/>
          </p:nvSpPr>
          <p:spPr>
            <a:xfrm>
              <a:off x="2949900" y="1169200"/>
              <a:ext cx="422700" cy="423050"/>
            </a:xfrm>
            <a:custGeom>
              <a:avLst/>
              <a:gdLst/>
              <a:ahLst/>
              <a:cxnLst/>
              <a:rect l="l" t="t" r="r" b="b"/>
              <a:pathLst>
                <a:path w="16908" h="16922" extrusionOk="0">
                  <a:moveTo>
                    <a:pt x="15471" y="1"/>
                  </a:moveTo>
                  <a:cubicBezTo>
                    <a:pt x="13845" y="1"/>
                    <a:pt x="12307" y="954"/>
                    <a:pt x="11122" y="2100"/>
                  </a:cubicBezTo>
                  <a:cubicBezTo>
                    <a:pt x="9815" y="3364"/>
                    <a:pt x="8765" y="4886"/>
                    <a:pt x="7350" y="6043"/>
                  </a:cubicBezTo>
                  <a:cubicBezTo>
                    <a:pt x="5645" y="7412"/>
                    <a:pt x="3526" y="8152"/>
                    <a:pt x="1356" y="8152"/>
                  </a:cubicBezTo>
                  <a:cubicBezTo>
                    <a:pt x="962" y="8152"/>
                    <a:pt x="567" y="8128"/>
                    <a:pt x="172" y="8078"/>
                  </a:cubicBezTo>
                  <a:lnTo>
                    <a:pt x="172" y="8078"/>
                  </a:lnTo>
                  <a:cubicBezTo>
                    <a:pt x="1" y="10361"/>
                    <a:pt x="301" y="12868"/>
                    <a:pt x="1876" y="14528"/>
                  </a:cubicBezTo>
                  <a:cubicBezTo>
                    <a:pt x="3247" y="15975"/>
                    <a:pt x="5325" y="16511"/>
                    <a:pt x="7308" y="16768"/>
                  </a:cubicBezTo>
                  <a:cubicBezTo>
                    <a:pt x="7955" y="16856"/>
                    <a:pt x="8614" y="16922"/>
                    <a:pt x="9268" y="16922"/>
                  </a:cubicBezTo>
                  <a:cubicBezTo>
                    <a:pt x="9880" y="16922"/>
                    <a:pt x="10488" y="16864"/>
                    <a:pt x="11079" y="16714"/>
                  </a:cubicBezTo>
                  <a:cubicBezTo>
                    <a:pt x="13018" y="16221"/>
                    <a:pt x="14615" y="14764"/>
                    <a:pt x="15568" y="13007"/>
                  </a:cubicBezTo>
                  <a:cubicBezTo>
                    <a:pt x="16511" y="11250"/>
                    <a:pt x="16865" y="9225"/>
                    <a:pt x="16897" y="7232"/>
                  </a:cubicBezTo>
                  <a:cubicBezTo>
                    <a:pt x="16908" y="6686"/>
                    <a:pt x="16886" y="6139"/>
                    <a:pt x="16854" y="5593"/>
                  </a:cubicBezTo>
                  <a:lnTo>
                    <a:pt x="15975" y="32"/>
                  </a:lnTo>
                  <a:cubicBezTo>
                    <a:pt x="15807" y="11"/>
                    <a:pt x="15638" y="1"/>
                    <a:pt x="15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81;p56">
              <a:extLst>
                <a:ext uri="{FF2B5EF4-FFF2-40B4-BE49-F238E27FC236}">
                  <a16:creationId xmlns:a16="http://schemas.microsoft.com/office/drawing/2014/main" id="{7BE3F313-A2B6-F9EF-154B-140576EE9489}"/>
                </a:ext>
              </a:extLst>
            </p:cNvPr>
            <p:cNvSpPr/>
            <p:nvPr/>
          </p:nvSpPr>
          <p:spPr>
            <a:xfrm>
              <a:off x="3237050" y="1166075"/>
              <a:ext cx="211250" cy="189225"/>
            </a:xfrm>
            <a:custGeom>
              <a:avLst/>
              <a:gdLst/>
              <a:ahLst/>
              <a:cxnLst/>
              <a:rect l="l" t="t" r="r" b="b"/>
              <a:pathLst>
                <a:path w="8450" h="7569" extrusionOk="0">
                  <a:moveTo>
                    <a:pt x="4178" y="0"/>
                  </a:moveTo>
                  <a:cubicBezTo>
                    <a:pt x="3853" y="0"/>
                    <a:pt x="3528" y="45"/>
                    <a:pt x="3214" y="136"/>
                  </a:cubicBezTo>
                  <a:cubicBezTo>
                    <a:pt x="1232" y="746"/>
                    <a:pt x="0" y="2803"/>
                    <a:pt x="300" y="4786"/>
                  </a:cubicBezTo>
                  <a:cubicBezTo>
                    <a:pt x="439" y="5653"/>
                    <a:pt x="868" y="6511"/>
                    <a:pt x="1597" y="6993"/>
                  </a:cubicBezTo>
                  <a:cubicBezTo>
                    <a:pt x="2239" y="7411"/>
                    <a:pt x="3032" y="7518"/>
                    <a:pt x="3793" y="7550"/>
                  </a:cubicBezTo>
                  <a:cubicBezTo>
                    <a:pt x="3947" y="7563"/>
                    <a:pt x="4100" y="7569"/>
                    <a:pt x="4253" y="7569"/>
                  </a:cubicBezTo>
                  <a:cubicBezTo>
                    <a:pt x="4613" y="7569"/>
                    <a:pt x="4972" y="7535"/>
                    <a:pt x="5325" y="7475"/>
                  </a:cubicBezTo>
                  <a:cubicBezTo>
                    <a:pt x="6836" y="7164"/>
                    <a:pt x="8111" y="5782"/>
                    <a:pt x="8314" y="4261"/>
                  </a:cubicBezTo>
                  <a:cubicBezTo>
                    <a:pt x="8450" y="3219"/>
                    <a:pt x="7876" y="708"/>
                    <a:pt x="6495" y="708"/>
                  </a:cubicBezTo>
                  <a:cubicBezTo>
                    <a:pt x="6456" y="708"/>
                    <a:pt x="6416" y="710"/>
                    <a:pt x="6375" y="714"/>
                  </a:cubicBezTo>
                  <a:cubicBezTo>
                    <a:pt x="6373" y="714"/>
                    <a:pt x="6371" y="714"/>
                    <a:pt x="6369" y="714"/>
                  </a:cubicBezTo>
                  <a:cubicBezTo>
                    <a:pt x="6190" y="714"/>
                    <a:pt x="5666" y="306"/>
                    <a:pt x="5475" y="243"/>
                  </a:cubicBezTo>
                  <a:cubicBezTo>
                    <a:pt x="5062" y="82"/>
                    <a:pt x="4620" y="0"/>
                    <a:pt x="4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82;p56">
              <a:extLst>
                <a:ext uri="{FF2B5EF4-FFF2-40B4-BE49-F238E27FC236}">
                  <a16:creationId xmlns:a16="http://schemas.microsoft.com/office/drawing/2014/main" id="{178C2DFC-55DA-893C-15B6-639469DB6B4F}"/>
                </a:ext>
              </a:extLst>
            </p:cNvPr>
            <p:cNvSpPr/>
            <p:nvPr/>
          </p:nvSpPr>
          <p:spPr>
            <a:xfrm>
              <a:off x="3235175" y="1224100"/>
              <a:ext cx="178400" cy="214875"/>
            </a:xfrm>
            <a:custGeom>
              <a:avLst/>
              <a:gdLst/>
              <a:ahLst/>
              <a:cxnLst/>
              <a:rect l="l" t="t" r="r" b="b"/>
              <a:pathLst>
                <a:path w="7136" h="8595" extrusionOk="0">
                  <a:moveTo>
                    <a:pt x="6139" y="0"/>
                  </a:moveTo>
                  <a:cubicBezTo>
                    <a:pt x="5025" y="236"/>
                    <a:pt x="3900" y="761"/>
                    <a:pt x="3182" y="1650"/>
                  </a:cubicBezTo>
                  <a:cubicBezTo>
                    <a:pt x="2464" y="2540"/>
                    <a:pt x="2582" y="3772"/>
                    <a:pt x="2068" y="4822"/>
                  </a:cubicBezTo>
                  <a:cubicBezTo>
                    <a:pt x="2036" y="4897"/>
                    <a:pt x="1543" y="5990"/>
                    <a:pt x="1243" y="6450"/>
                  </a:cubicBezTo>
                  <a:cubicBezTo>
                    <a:pt x="943" y="6900"/>
                    <a:pt x="525" y="7307"/>
                    <a:pt x="0" y="7457"/>
                  </a:cubicBezTo>
                  <a:cubicBezTo>
                    <a:pt x="908" y="8200"/>
                    <a:pt x="2053" y="8595"/>
                    <a:pt x="3227" y="8595"/>
                  </a:cubicBezTo>
                  <a:cubicBezTo>
                    <a:pt x="3273" y="8595"/>
                    <a:pt x="3319" y="8594"/>
                    <a:pt x="3364" y="8593"/>
                  </a:cubicBezTo>
                  <a:cubicBezTo>
                    <a:pt x="4575" y="8540"/>
                    <a:pt x="5732" y="8057"/>
                    <a:pt x="6622" y="7232"/>
                  </a:cubicBezTo>
                  <a:cubicBezTo>
                    <a:pt x="5807" y="7018"/>
                    <a:pt x="5197" y="6365"/>
                    <a:pt x="5025" y="5561"/>
                  </a:cubicBezTo>
                  <a:cubicBezTo>
                    <a:pt x="5775" y="5561"/>
                    <a:pt x="6472" y="5025"/>
                    <a:pt x="6804" y="4340"/>
                  </a:cubicBezTo>
                  <a:cubicBezTo>
                    <a:pt x="7136" y="3665"/>
                    <a:pt x="7136" y="2850"/>
                    <a:pt x="6975" y="2111"/>
                  </a:cubicBezTo>
                  <a:cubicBezTo>
                    <a:pt x="6804" y="1372"/>
                    <a:pt x="6472" y="686"/>
                    <a:pt x="6139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83;p56">
              <a:extLst>
                <a:ext uri="{FF2B5EF4-FFF2-40B4-BE49-F238E27FC236}">
                  <a16:creationId xmlns:a16="http://schemas.microsoft.com/office/drawing/2014/main" id="{45599DFE-5083-2950-EFB2-6F0D71669FEB}"/>
                </a:ext>
              </a:extLst>
            </p:cNvPr>
            <p:cNvSpPr/>
            <p:nvPr/>
          </p:nvSpPr>
          <p:spPr>
            <a:xfrm>
              <a:off x="3087575" y="1399800"/>
              <a:ext cx="462625" cy="377450"/>
            </a:xfrm>
            <a:custGeom>
              <a:avLst/>
              <a:gdLst/>
              <a:ahLst/>
              <a:cxnLst/>
              <a:rect l="l" t="t" r="r" b="b"/>
              <a:pathLst>
                <a:path w="18505" h="15098" extrusionOk="0">
                  <a:moveTo>
                    <a:pt x="8635" y="0"/>
                  </a:moveTo>
                  <a:cubicBezTo>
                    <a:pt x="4336" y="0"/>
                    <a:pt x="1044" y="417"/>
                    <a:pt x="1" y="3151"/>
                  </a:cubicBezTo>
                  <a:lnTo>
                    <a:pt x="2840" y="6429"/>
                  </a:lnTo>
                  <a:lnTo>
                    <a:pt x="2936" y="14829"/>
                  </a:lnTo>
                  <a:lnTo>
                    <a:pt x="14722" y="15097"/>
                  </a:lnTo>
                  <a:lnTo>
                    <a:pt x="16126" y="7083"/>
                  </a:lnTo>
                  <a:lnTo>
                    <a:pt x="18504" y="3719"/>
                  </a:lnTo>
                  <a:cubicBezTo>
                    <a:pt x="18504" y="3719"/>
                    <a:pt x="17240" y="162"/>
                    <a:pt x="11208" y="33"/>
                  </a:cubicBezTo>
                  <a:cubicBezTo>
                    <a:pt x="10319" y="16"/>
                    <a:pt x="9459" y="0"/>
                    <a:pt x="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84;p56">
              <a:extLst>
                <a:ext uri="{FF2B5EF4-FFF2-40B4-BE49-F238E27FC236}">
                  <a16:creationId xmlns:a16="http://schemas.microsoft.com/office/drawing/2014/main" id="{35E3ACDD-A7D4-0ED1-C22D-43BC1C18203D}"/>
                </a:ext>
              </a:extLst>
            </p:cNvPr>
            <p:cNvSpPr/>
            <p:nvPr/>
          </p:nvSpPr>
          <p:spPr>
            <a:xfrm>
              <a:off x="3015200" y="1486600"/>
              <a:ext cx="350700" cy="299425"/>
            </a:xfrm>
            <a:custGeom>
              <a:avLst/>
              <a:gdLst/>
              <a:ahLst/>
              <a:cxnLst/>
              <a:rect l="l" t="t" r="r" b="b"/>
              <a:pathLst>
                <a:path w="14028" h="11977" extrusionOk="0">
                  <a:moveTo>
                    <a:pt x="3088" y="0"/>
                  </a:moveTo>
                  <a:cubicBezTo>
                    <a:pt x="3088" y="0"/>
                    <a:pt x="989" y="6686"/>
                    <a:pt x="485" y="8604"/>
                  </a:cubicBezTo>
                  <a:cubicBezTo>
                    <a:pt x="1" y="10409"/>
                    <a:pt x="248" y="11976"/>
                    <a:pt x="3761" y="11976"/>
                  </a:cubicBezTo>
                  <a:cubicBezTo>
                    <a:pt x="3981" y="11976"/>
                    <a:pt x="4214" y="11970"/>
                    <a:pt x="4460" y="11957"/>
                  </a:cubicBezTo>
                  <a:cubicBezTo>
                    <a:pt x="7382" y="11808"/>
                    <a:pt x="8633" y="11474"/>
                    <a:pt x="9791" y="11474"/>
                  </a:cubicBezTo>
                  <a:cubicBezTo>
                    <a:pt x="10289" y="11474"/>
                    <a:pt x="10770" y="11536"/>
                    <a:pt x="11360" y="11700"/>
                  </a:cubicBezTo>
                  <a:cubicBezTo>
                    <a:pt x="11743" y="11808"/>
                    <a:pt x="12075" y="11855"/>
                    <a:pt x="12363" y="11855"/>
                  </a:cubicBezTo>
                  <a:cubicBezTo>
                    <a:pt x="13539" y="11855"/>
                    <a:pt x="13961" y="11067"/>
                    <a:pt x="13996" y="10404"/>
                  </a:cubicBezTo>
                  <a:cubicBezTo>
                    <a:pt x="14028" y="9568"/>
                    <a:pt x="13974" y="9440"/>
                    <a:pt x="13974" y="9440"/>
                  </a:cubicBezTo>
                  <a:cubicBezTo>
                    <a:pt x="13974" y="9440"/>
                    <a:pt x="13198" y="9411"/>
                    <a:pt x="11969" y="9411"/>
                  </a:cubicBezTo>
                  <a:cubicBezTo>
                    <a:pt x="11355" y="9411"/>
                    <a:pt x="10628" y="9418"/>
                    <a:pt x="9828" y="9440"/>
                  </a:cubicBezTo>
                  <a:cubicBezTo>
                    <a:pt x="9676" y="9443"/>
                    <a:pt x="9521" y="9445"/>
                    <a:pt x="9363" y="9445"/>
                  </a:cubicBezTo>
                  <a:cubicBezTo>
                    <a:pt x="7030" y="9445"/>
                    <a:pt x="4181" y="9097"/>
                    <a:pt x="4181" y="9097"/>
                  </a:cubicBezTo>
                  <a:lnTo>
                    <a:pt x="5703" y="2990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85;p56">
              <a:extLst>
                <a:ext uri="{FF2B5EF4-FFF2-40B4-BE49-F238E27FC236}">
                  <a16:creationId xmlns:a16="http://schemas.microsoft.com/office/drawing/2014/main" id="{B014BAB4-F8C1-930A-2EEF-774B1474E4BD}"/>
                </a:ext>
              </a:extLst>
            </p:cNvPr>
            <p:cNvSpPr/>
            <p:nvPr/>
          </p:nvSpPr>
          <p:spPr>
            <a:xfrm>
              <a:off x="3279625" y="1268850"/>
              <a:ext cx="29500" cy="35050"/>
            </a:xfrm>
            <a:custGeom>
              <a:avLst/>
              <a:gdLst/>
              <a:ahLst/>
              <a:cxnLst/>
              <a:rect l="l" t="t" r="r" b="b"/>
              <a:pathLst>
                <a:path w="1180" h="1402" extrusionOk="0">
                  <a:moveTo>
                    <a:pt x="654" y="0"/>
                  </a:moveTo>
                  <a:cubicBezTo>
                    <a:pt x="404" y="0"/>
                    <a:pt x="163" y="243"/>
                    <a:pt x="86" y="589"/>
                  </a:cubicBezTo>
                  <a:cubicBezTo>
                    <a:pt x="1" y="964"/>
                    <a:pt x="151" y="1328"/>
                    <a:pt x="429" y="1392"/>
                  </a:cubicBezTo>
                  <a:cubicBezTo>
                    <a:pt x="457" y="1399"/>
                    <a:pt x="485" y="1402"/>
                    <a:pt x="513" y="1402"/>
                  </a:cubicBezTo>
                  <a:cubicBezTo>
                    <a:pt x="766" y="1402"/>
                    <a:pt x="1016" y="1151"/>
                    <a:pt x="1094" y="814"/>
                  </a:cubicBezTo>
                  <a:cubicBezTo>
                    <a:pt x="1179" y="428"/>
                    <a:pt x="1019" y="64"/>
                    <a:pt x="740" y="10"/>
                  </a:cubicBezTo>
                  <a:cubicBezTo>
                    <a:pt x="711" y="4"/>
                    <a:pt x="682" y="0"/>
                    <a:pt x="654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86;p56">
              <a:extLst>
                <a:ext uri="{FF2B5EF4-FFF2-40B4-BE49-F238E27FC236}">
                  <a16:creationId xmlns:a16="http://schemas.microsoft.com/office/drawing/2014/main" id="{0134ED55-A219-2EF6-3AA2-C7F95D60DA12}"/>
                </a:ext>
              </a:extLst>
            </p:cNvPr>
            <p:cNvSpPr/>
            <p:nvPr/>
          </p:nvSpPr>
          <p:spPr>
            <a:xfrm>
              <a:off x="3176325" y="1557300"/>
              <a:ext cx="452875" cy="244575"/>
            </a:xfrm>
            <a:custGeom>
              <a:avLst/>
              <a:gdLst/>
              <a:ahLst/>
              <a:cxnLst/>
              <a:rect l="l" t="t" r="r" b="b"/>
              <a:pathLst>
                <a:path w="18115" h="9783" extrusionOk="0">
                  <a:moveTo>
                    <a:pt x="7497" y="1"/>
                  </a:moveTo>
                  <a:lnTo>
                    <a:pt x="5461" y="7897"/>
                  </a:lnTo>
                  <a:lnTo>
                    <a:pt x="329" y="7651"/>
                  </a:lnTo>
                  <a:cubicBezTo>
                    <a:pt x="325" y="7651"/>
                    <a:pt x="320" y="7651"/>
                    <a:pt x="316" y="7651"/>
                  </a:cubicBezTo>
                  <a:cubicBezTo>
                    <a:pt x="110" y="7651"/>
                    <a:pt x="0" y="7890"/>
                    <a:pt x="136" y="8047"/>
                  </a:cubicBezTo>
                  <a:lnTo>
                    <a:pt x="1058" y="9065"/>
                  </a:lnTo>
                  <a:lnTo>
                    <a:pt x="16015" y="9783"/>
                  </a:lnTo>
                  <a:lnTo>
                    <a:pt x="18115" y="504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687;p56">
              <a:extLst>
                <a:ext uri="{FF2B5EF4-FFF2-40B4-BE49-F238E27FC236}">
                  <a16:creationId xmlns:a16="http://schemas.microsoft.com/office/drawing/2014/main" id="{1F2D78C2-DFF4-DCF8-DE94-423E4C3270D6}"/>
                </a:ext>
              </a:extLst>
            </p:cNvPr>
            <p:cNvSpPr/>
            <p:nvPr/>
          </p:nvSpPr>
          <p:spPr>
            <a:xfrm>
              <a:off x="3468197" y="1632319"/>
              <a:ext cx="43424" cy="42633"/>
            </a:xfrm>
            <a:custGeom>
              <a:avLst/>
              <a:gdLst/>
              <a:ahLst/>
              <a:cxnLst/>
              <a:rect l="l" t="t" r="r" b="b"/>
              <a:pathLst>
                <a:path w="2776" h="2725" extrusionOk="0">
                  <a:moveTo>
                    <a:pt x="1378" y="1"/>
                  </a:moveTo>
                  <a:cubicBezTo>
                    <a:pt x="654" y="1"/>
                    <a:pt x="53" y="579"/>
                    <a:pt x="22" y="1309"/>
                  </a:cubicBezTo>
                  <a:cubicBezTo>
                    <a:pt x="1" y="2059"/>
                    <a:pt x="579" y="2702"/>
                    <a:pt x="1329" y="2723"/>
                  </a:cubicBezTo>
                  <a:cubicBezTo>
                    <a:pt x="1349" y="2724"/>
                    <a:pt x="1369" y="2725"/>
                    <a:pt x="1389" y="2725"/>
                  </a:cubicBezTo>
                  <a:cubicBezTo>
                    <a:pt x="2122" y="2725"/>
                    <a:pt x="2723" y="2147"/>
                    <a:pt x="2754" y="1416"/>
                  </a:cubicBezTo>
                  <a:cubicBezTo>
                    <a:pt x="2776" y="666"/>
                    <a:pt x="2197" y="34"/>
                    <a:pt x="1436" y="2"/>
                  </a:cubicBezTo>
                  <a:cubicBezTo>
                    <a:pt x="1417" y="1"/>
                    <a:pt x="1397" y="1"/>
                    <a:pt x="1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688;p56">
              <a:extLst>
                <a:ext uri="{FF2B5EF4-FFF2-40B4-BE49-F238E27FC236}">
                  <a16:creationId xmlns:a16="http://schemas.microsoft.com/office/drawing/2014/main" id="{3CEB9F5C-0C32-6B8D-AADB-184DE66A908B}"/>
                </a:ext>
              </a:extLst>
            </p:cNvPr>
            <p:cNvSpPr/>
            <p:nvPr/>
          </p:nvSpPr>
          <p:spPr>
            <a:xfrm>
              <a:off x="3050025" y="1715075"/>
              <a:ext cx="441250" cy="327350"/>
            </a:xfrm>
            <a:custGeom>
              <a:avLst/>
              <a:gdLst/>
              <a:ahLst/>
              <a:cxnLst/>
              <a:rect l="l" t="t" r="r" b="b"/>
              <a:pathLst>
                <a:path w="17650" h="13094" extrusionOk="0">
                  <a:moveTo>
                    <a:pt x="4363" y="0"/>
                  </a:moveTo>
                  <a:cubicBezTo>
                    <a:pt x="1979" y="0"/>
                    <a:pt x="0" y="1987"/>
                    <a:pt x="99" y="4447"/>
                  </a:cubicBezTo>
                  <a:lnTo>
                    <a:pt x="163" y="6493"/>
                  </a:lnTo>
                  <a:lnTo>
                    <a:pt x="7128" y="9108"/>
                  </a:lnTo>
                  <a:lnTo>
                    <a:pt x="15688" y="13093"/>
                  </a:lnTo>
                  <a:lnTo>
                    <a:pt x="17649" y="9933"/>
                  </a:lnTo>
                  <a:lnTo>
                    <a:pt x="7256" y="1115"/>
                  </a:lnTo>
                  <a:cubicBezTo>
                    <a:pt x="6613" y="536"/>
                    <a:pt x="5820" y="172"/>
                    <a:pt x="4974" y="43"/>
                  </a:cubicBezTo>
                  <a:cubicBezTo>
                    <a:pt x="4768" y="14"/>
                    <a:pt x="4564" y="0"/>
                    <a:pt x="4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689;p56">
              <a:extLst>
                <a:ext uri="{FF2B5EF4-FFF2-40B4-BE49-F238E27FC236}">
                  <a16:creationId xmlns:a16="http://schemas.microsoft.com/office/drawing/2014/main" id="{DC3CB8AD-55BC-D7D9-5F9D-0545062F54CE}"/>
                </a:ext>
              </a:extLst>
            </p:cNvPr>
            <p:cNvSpPr/>
            <p:nvPr/>
          </p:nvSpPr>
          <p:spPr>
            <a:xfrm>
              <a:off x="3260175" y="1768300"/>
              <a:ext cx="231225" cy="195025"/>
            </a:xfrm>
            <a:custGeom>
              <a:avLst/>
              <a:gdLst/>
              <a:ahLst/>
              <a:cxnLst/>
              <a:rect l="l" t="t" r="r" b="b"/>
              <a:pathLst>
                <a:path w="9249" h="7801" extrusionOk="0">
                  <a:moveTo>
                    <a:pt x="38" y="1"/>
                  </a:moveTo>
                  <a:cubicBezTo>
                    <a:pt x="19" y="1"/>
                    <a:pt x="1" y="18"/>
                    <a:pt x="18" y="36"/>
                  </a:cubicBezTo>
                  <a:cubicBezTo>
                    <a:pt x="1164" y="1075"/>
                    <a:pt x="2364" y="2061"/>
                    <a:pt x="3554" y="3047"/>
                  </a:cubicBezTo>
                  <a:cubicBezTo>
                    <a:pt x="4797" y="4075"/>
                    <a:pt x="6039" y="5093"/>
                    <a:pt x="7261" y="6132"/>
                  </a:cubicBezTo>
                  <a:cubicBezTo>
                    <a:pt x="7593" y="6411"/>
                    <a:pt x="7925" y="6689"/>
                    <a:pt x="8247" y="6968"/>
                  </a:cubicBezTo>
                  <a:cubicBezTo>
                    <a:pt x="8568" y="7236"/>
                    <a:pt x="8868" y="7536"/>
                    <a:pt x="9189" y="7793"/>
                  </a:cubicBezTo>
                  <a:cubicBezTo>
                    <a:pt x="9197" y="7798"/>
                    <a:pt x="9204" y="7800"/>
                    <a:pt x="9211" y="7800"/>
                  </a:cubicBezTo>
                  <a:cubicBezTo>
                    <a:pt x="9234" y="7800"/>
                    <a:pt x="9249" y="7777"/>
                    <a:pt x="9232" y="7761"/>
                  </a:cubicBezTo>
                  <a:cubicBezTo>
                    <a:pt x="8964" y="7493"/>
                    <a:pt x="8675" y="7257"/>
                    <a:pt x="8397" y="7022"/>
                  </a:cubicBezTo>
                  <a:cubicBezTo>
                    <a:pt x="8118" y="6775"/>
                    <a:pt x="7818" y="6518"/>
                    <a:pt x="7518" y="6261"/>
                  </a:cubicBezTo>
                  <a:cubicBezTo>
                    <a:pt x="6918" y="5747"/>
                    <a:pt x="6307" y="5243"/>
                    <a:pt x="5697" y="4739"/>
                  </a:cubicBezTo>
                  <a:cubicBezTo>
                    <a:pt x="4454" y="3722"/>
                    <a:pt x="3211" y="2704"/>
                    <a:pt x="1979" y="1675"/>
                  </a:cubicBezTo>
                  <a:cubicBezTo>
                    <a:pt x="1336" y="1118"/>
                    <a:pt x="693" y="572"/>
                    <a:pt x="50" y="4"/>
                  </a:cubicBezTo>
                  <a:cubicBezTo>
                    <a:pt x="46" y="2"/>
                    <a:pt x="42" y="1"/>
                    <a:pt x="38" y="1"/>
                  </a:cubicBezTo>
                  <a:close/>
                </a:path>
              </a:pathLst>
            </a:custGeom>
            <a:solidFill>
              <a:srgbClr val="656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690;p56">
              <a:extLst>
                <a:ext uri="{FF2B5EF4-FFF2-40B4-BE49-F238E27FC236}">
                  <a16:creationId xmlns:a16="http://schemas.microsoft.com/office/drawing/2014/main" id="{CA12F48B-96F8-6807-666E-979BA7271025}"/>
                </a:ext>
              </a:extLst>
            </p:cNvPr>
            <p:cNvSpPr/>
            <p:nvPr/>
          </p:nvSpPr>
          <p:spPr>
            <a:xfrm>
              <a:off x="3116850" y="1866850"/>
              <a:ext cx="131375" cy="78725"/>
            </a:xfrm>
            <a:custGeom>
              <a:avLst/>
              <a:gdLst/>
              <a:ahLst/>
              <a:cxnLst/>
              <a:rect l="l" t="t" r="r" b="b"/>
              <a:pathLst>
                <a:path w="5255" h="3149" extrusionOk="0">
                  <a:moveTo>
                    <a:pt x="20" y="0"/>
                  </a:moveTo>
                  <a:cubicBezTo>
                    <a:pt x="10" y="0"/>
                    <a:pt x="0" y="10"/>
                    <a:pt x="8" y="26"/>
                  </a:cubicBezTo>
                  <a:cubicBezTo>
                    <a:pt x="1005" y="1280"/>
                    <a:pt x="2494" y="2040"/>
                    <a:pt x="3940" y="2640"/>
                  </a:cubicBezTo>
                  <a:cubicBezTo>
                    <a:pt x="4358" y="2822"/>
                    <a:pt x="4787" y="2994"/>
                    <a:pt x="5215" y="3144"/>
                  </a:cubicBezTo>
                  <a:cubicBezTo>
                    <a:pt x="5221" y="3147"/>
                    <a:pt x="5225" y="3149"/>
                    <a:pt x="5229" y="3149"/>
                  </a:cubicBezTo>
                  <a:cubicBezTo>
                    <a:pt x="5250" y="3149"/>
                    <a:pt x="5255" y="3110"/>
                    <a:pt x="5237" y="3101"/>
                  </a:cubicBezTo>
                  <a:cubicBezTo>
                    <a:pt x="3758" y="2512"/>
                    <a:pt x="2237" y="1933"/>
                    <a:pt x="983" y="926"/>
                  </a:cubicBezTo>
                  <a:cubicBezTo>
                    <a:pt x="640" y="647"/>
                    <a:pt x="319" y="337"/>
                    <a:pt x="30" y="5"/>
                  </a:cubicBezTo>
                  <a:cubicBezTo>
                    <a:pt x="27" y="2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656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691;p56">
              <a:extLst>
                <a:ext uri="{FF2B5EF4-FFF2-40B4-BE49-F238E27FC236}">
                  <a16:creationId xmlns:a16="http://schemas.microsoft.com/office/drawing/2014/main" id="{C5879CED-FE58-27D8-EC9F-3AB591E908A4}"/>
                </a:ext>
              </a:extLst>
            </p:cNvPr>
            <p:cNvSpPr/>
            <p:nvPr/>
          </p:nvSpPr>
          <p:spPr>
            <a:xfrm>
              <a:off x="3400000" y="1797975"/>
              <a:ext cx="103750" cy="86825"/>
            </a:xfrm>
            <a:custGeom>
              <a:avLst/>
              <a:gdLst/>
              <a:ahLst/>
              <a:cxnLst/>
              <a:rect l="l" t="t" r="r" b="b"/>
              <a:pathLst>
                <a:path w="4150" h="3473" extrusionOk="0">
                  <a:moveTo>
                    <a:pt x="4113" y="0"/>
                  </a:moveTo>
                  <a:cubicBezTo>
                    <a:pt x="4109" y="0"/>
                    <a:pt x="4104" y="2"/>
                    <a:pt x="4100" y="6"/>
                  </a:cubicBezTo>
                  <a:lnTo>
                    <a:pt x="4100" y="17"/>
                  </a:lnTo>
                  <a:cubicBezTo>
                    <a:pt x="3029" y="895"/>
                    <a:pt x="1979" y="1785"/>
                    <a:pt x="918" y="2663"/>
                  </a:cubicBezTo>
                  <a:cubicBezTo>
                    <a:pt x="618" y="2920"/>
                    <a:pt x="307" y="3167"/>
                    <a:pt x="18" y="3424"/>
                  </a:cubicBezTo>
                  <a:cubicBezTo>
                    <a:pt x="1" y="3441"/>
                    <a:pt x="18" y="3473"/>
                    <a:pt x="37" y="3473"/>
                  </a:cubicBezTo>
                  <a:cubicBezTo>
                    <a:pt x="41" y="3473"/>
                    <a:pt x="46" y="3471"/>
                    <a:pt x="50" y="3467"/>
                  </a:cubicBezTo>
                  <a:cubicBezTo>
                    <a:pt x="318" y="3263"/>
                    <a:pt x="575" y="3038"/>
                    <a:pt x="832" y="2813"/>
                  </a:cubicBezTo>
                  <a:lnTo>
                    <a:pt x="1625" y="2149"/>
                  </a:lnTo>
                  <a:cubicBezTo>
                    <a:pt x="2161" y="1699"/>
                    <a:pt x="2696" y="1249"/>
                    <a:pt x="3232" y="799"/>
                  </a:cubicBezTo>
                  <a:cubicBezTo>
                    <a:pt x="3532" y="542"/>
                    <a:pt x="3832" y="295"/>
                    <a:pt x="4132" y="38"/>
                  </a:cubicBezTo>
                  <a:cubicBezTo>
                    <a:pt x="4149" y="30"/>
                    <a:pt x="4132" y="0"/>
                    <a:pt x="4113" y="0"/>
                  </a:cubicBezTo>
                  <a:close/>
                </a:path>
              </a:pathLst>
            </a:custGeom>
            <a:solidFill>
              <a:srgbClr val="656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692;p56">
              <a:extLst>
                <a:ext uri="{FF2B5EF4-FFF2-40B4-BE49-F238E27FC236}">
                  <a16:creationId xmlns:a16="http://schemas.microsoft.com/office/drawing/2014/main" id="{31299B52-6BC5-7B99-7736-897E810A7629}"/>
                </a:ext>
              </a:extLst>
            </p:cNvPr>
            <p:cNvSpPr/>
            <p:nvPr/>
          </p:nvSpPr>
          <p:spPr>
            <a:xfrm>
              <a:off x="3230075" y="1956250"/>
              <a:ext cx="180300" cy="100200"/>
            </a:xfrm>
            <a:custGeom>
              <a:avLst/>
              <a:gdLst/>
              <a:ahLst/>
              <a:cxnLst/>
              <a:rect l="l" t="t" r="r" b="b"/>
              <a:pathLst>
                <a:path w="7212" h="4008" extrusionOk="0">
                  <a:moveTo>
                    <a:pt x="821" y="0"/>
                  </a:moveTo>
                  <a:cubicBezTo>
                    <a:pt x="758" y="0"/>
                    <a:pt x="696" y="5"/>
                    <a:pt x="633" y="18"/>
                  </a:cubicBezTo>
                  <a:cubicBezTo>
                    <a:pt x="515" y="61"/>
                    <a:pt x="408" y="146"/>
                    <a:pt x="333" y="254"/>
                  </a:cubicBezTo>
                  <a:cubicBezTo>
                    <a:pt x="1" y="682"/>
                    <a:pt x="108" y="1346"/>
                    <a:pt x="451" y="1764"/>
                  </a:cubicBezTo>
                  <a:cubicBezTo>
                    <a:pt x="986" y="2407"/>
                    <a:pt x="1940" y="2557"/>
                    <a:pt x="2626" y="3007"/>
                  </a:cubicBezTo>
                  <a:cubicBezTo>
                    <a:pt x="3247" y="3425"/>
                    <a:pt x="3901" y="3864"/>
                    <a:pt x="4651" y="3971"/>
                  </a:cubicBezTo>
                  <a:cubicBezTo>
                    <a:pt x="4806" y="3994"/>
                    <a:pt x="4989" y="4007"/>
                    <a:pt x="5185" y="4007"/>
                  </a:cubicBezTo>
                  <a:cubicBezTo>
                    <a:pt x="5918" y="4007"/>
                    <a:pt x="6820" y="3823"/>
                    <a:pt x="7040" y="3264"/>
                  </a:cubicBezTo>
                  <a:cubicBezTo>
                    <a:pt x="7211" y="2814"/>
                    <a:pt x="7115" y="2289"/>
                    <a:pt x="6901" y="1850"/>
                  </a:cubicBezTo>
                  <a:cubicBezTo>
                    <a:pt x="6601" y="1250"/>
                    <a:pt x="5540" y="543"/>
                    <a:pt x="4876" y="425"/>
                  </a:cubicBezTo>
                  <a:cubicBezTo>
                    <a:pt x="4771" y="408"/>
                    <a:pt x="4665" y="402"/>
                    <a:pt x="4560" y="402"/>
                  </a:cubicBezTo>
                  <a:cubicBezTo>
                    <a:pt x="4091" y="402"/>
                    <a:pt x="3617" y="535"/>
                    <a:pt x="3143" y="535"/>
                  </a:cubicBezTo>
                  <a:cubicBezTo>
                    <a:pt x="3102" y="535"/>
                    <a:pt x="3062" y="534"/>
                    <a:pt x="3022" y="532"/>
                  </a:cubicBezTo>
                  <a:cubicBezTo>
                    <a:pt x="2304" y="489"/>
                    <a:pt x="1661" y="104"/>
                    <a:pt x="954" y="7"/>
                  </a:cubicBezTo>
                  <a:cubicBezTo>
                    <a:pt x="910" y="3"/>
                    <a:pt x="865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693;p56">
              <a:extLst>
                <a:ext uri="{FF2B5EF4-FFF2-40B4-BE49-F238E27FC236}">
                  <a16:creationId xmlns:a16="http://schemas.microsoft.com/office/drawing/2014/main" id="{1EC7E306-E659-C136-12E5-EDE5F78B28BA}"/>
                </a:ext>
              </a:extLst>
            </p:cNvPr>
            <p:cNvSpPr/>
            <p:nvPr/>
          </p:nvSpPr>
          <p:spPr>
            <a:xfrm>
              <a:off x="3470625" y="1984550"/>
              <a:ext cx="193150" cy="140575"/>
            </a:xfrm>
            <a:custGeom>
              <a:avLst/>
              <a:gdLst/>
              <a:ahLst/>
              <a:cxnLst/>
              <a:rect l="l" t="t" r="r" b="b"/>
              <a:pathLst>
                <a:path w="7726" h="5623" extrusionOk="0">
                  <a:moveTo>
                    <a:pt x="1393" y="0"/>
                  </a:moveTo>
                  <a:cubicBezTo>
                    <a:pt x="1393" y="0"/>
                    <a:pt x="407" y="1318"/>
                    <a:pt x="0" y="1779"/>
                  </a:cubicBezTo>
                  <a:cubicBezTo>
                    <a:pt x="0" y="1779"/>
                    <a:pt x="718" y="2143"/>
                    <a:pt x="1232" y="2432"/>
                  </a:cubicBezTo>
                  <a:cubicBezTo>
                    <a:pt x="1757" y="2711"/>
                    <a:pt x="3214" y="5304"/>
                    <a:pt x="5196" y="5507"/>
                  </a:cubicBezTo>
                  <a:cubicBezTo>
                    <a:pt x="5907" y="5580"/>
                    <a:pt x="6308" y="5623"/>
                    <a:pt x="6553" y="5623"/>
                  </a:cubicBezTo>
                  <a:cubicBezTo>
                    <a:pt x="6990" y="5623"/>
                    <a:pt x="6927" y="5487"/>
                    <a:pt x="7243" y="5143"/>
                  </a:cubicBezTo>
                  <a:cubicBezTo>
                    <a:pt x="7725" y="4618"/>
                    <a:pt x="5689" y="2272"/>
                    <a:pt x="4414" y="1768"/>
                  </a:cubicBezTo>
                  <a:cubicBezTo>
                    <a:pt x="3129" y="1264"/>
                    <a:pt x="1864" y="622"/>
                    <a:pt x="1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694;p56">
              <a:extLst>
                <a:ext uri="{FF2B5EF4-FFF2-40B4-BE49-F238E27FC236}">
                  <a16:creationId xmlns:a16="http://schemas.microsoft.com/office/drawing/2014/main" id="{D24898CB-2CD2-7240-594D-4AF61AA6E8A2}"/>
                </a:ext>
              </a:extLst>
            </p:cNvPr>
            <p:cNvSpPr/>
            <p:nvPr/>
          </p:nvSpPr>
          <p:spPr>
            <a:xfrm>
              <a:off x="4485250" y="2157300"/>
              <a:ext cx="569225" cy="653875"/>
            </a:xfrm>
            <a:custGeom>
              <a:avLst/>
              <a:gdLst/>
              <a:ahLst/>
              <a:cxnLst/>
              <a:rect l="l" t="t" r="r" b="b"/>
              <a:pathLst>
                <a:path w="22769" h="26155" extrusionOk="0">
                  <a:moveTo>
                    <a:pt x="1" y="1"/>
                  </a:moveTo>
                  <a:lnTo>
                    <a:pt x="1" y="26154"/>
                  </a:lnTo>
                  <a:lnTo>
                    <a:pt x="22768" y="26154"/>
                  </a:lnTo>
                  <a:lnTo>
                    <a:pt x="22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695;p56">
              <a:extLst>
                <a:ext uri="{FF2B5EF4-FFF2-40B4-BE49-F238E27FC236}">
                  <a16:creationId xmlns:a16="http://schemas.microsoft.com/office/drawing/2014/main" id="{BA7838DF-FA55-BBF6-D499-805964CF8B1A}"/>
                </a:ext>
              </a:extLst>
            </p:cNvPr>
            <p:cNvSpPr/>
            <p:nvPr/>
          </p:nvSpPr>
          <p:spPr>
            <a:xfrm>
              <a:off x="4398475" y="2157300"/>
              <a:ext cx="86800" cy="653875"/>
            </a:xfrm>
            <a:custGeom>
              <a:avLst/>
              <a:gdLst/>
              <a:ahLst/>
              <a:cxnLst/>
              <a:rect l="l" t="t" r="r" b="b"/>
              <a:pathLst>
                <a:path w="3472" h="26155" extrusionOk="0">
                  <a:moveTo>
                    <a:pt x="0" y="1"/>
                  </a:moveTo>
                  <a:lnTo>
                    <a:pt x="0" y="26154"/>
                  </a:lnTo>
                  <a:lnTo>
                    <a:pt x="3472" y="26154"/>
                  </a:lnTo>
                  <a:lnTo>
                    <a:pt x="3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696;p56">
              <a:extLst>
                <a:ext uri="{FF2B5EF4-FFF2-40B4-BE49-F238E27FC236}">
                  <a16:creationId xmlns:a16="http://schemas.microsoft.com/office/drawing/2014/main" id="{3FBCC8BF-A567-CA44-34C8-614D1EAC05E7}"/>
                </a:ext>
              </a:extLst>
            </p:cNvPr>
            <p:cNvSpPr/>
            <p:nvPr/>
          </p:nvSpPr>
          <p:spPr>
            <a:xfrm>
              <a:off x="4337325" y="1752000"/>
              <a:ext cx="373675" cy="240875"/>
            </a:xfrm>
            <a:custGeom>
              <a:avLst/>
              <a:gdLst/>
              <a:ahLst/>
              <a:cxnLst/>
              <a:rect l="l" t="t" r="r" b="b"/>
              <a:pathLst>
                <a:path w="14947" h="9635" extrusionOk="0">
                  <a:moveTo>
                    <a:pt x="13860" y="1"/>
                  </a:moveTo>
                  <a:cubicBezTo>
                    <a:pt x="13754" y="1"/>
                    <a:pt x="13645" y="18"/>
                    <a:pt x="13536" y="56"/>
                  </a:cubicBezTo>
                  <a:lnTo>
                    <a:pt x="13536" y="66"/>
                  </a:lnTo>
                  <a:cubicBezTo>
                    <a:pt x="12357" y="484"/>
                    <a:pt x="11468" y="1459"/>
                    <a:pt x="11157" y="2670"/>
                  </a:cubicBezTo>
                  <a:lnTo>
                    <a:pt x="10193" y="6399"/>
                  </a:lnTo>
                  <a:cubicBezTo>
                    <a:pt x="10193" y="6399"/>
                    <a:pt x="7407" y="5284"/>
                    <a:pt x="5511" y="4181"/>
                  </a:cubicBezTo>
                  <a:lnTo>
                    <a:pt x="5286" y="4052"/>
                  </a:lnTo>
                  <a:cubicBezTo>
                    <a:pt x="4546" y="3624"/>
                    <a:pt x="3325" y="2949"/>
                    <a:pt x="2575" y="2552"/>
                  </a:cubicBezTo>
                  <a:cubicBezTo>
                    <a:pt x="2071" y="2274"/>
                    <a:pt x="1589" y="1963"/>
                    <a:pt x="1086" y="1684"/>
                  </a:cubicBezTo>
                  <a:cubicBezTo>
                    <a:pt x="871" y="1556"/>
                    <a:pt x="539" y="1320"/>
                    <a:pt x="282" y="1288"/>
                  </a:cubicBezTo>
                  <a:cubicBezTo>
                    <a:pt x="270" y="1287"/>
                    <a:pt x="258" y="1286"/>
                    <a:pt x="247" y="1286"/>
                  </a:cubicBezTo>
                  <a:cubicBezTo>
                    <a:pt x="0" y="1286"/>
                    <a:pt x="85" y="1508"/>
                    <a:pt x="239" y="1641"/>
                  </a:cubicBezTo>
                  <a:lnTo>
                    <a:pt x="1407" y="2649"/>
                  </a:lnTo>
                  <a:cubicBezTo>
                    <a:pt x="1557" y="2766"/>
                    <a:pt x="1750" y="2938"/>
                    <a:pt x="1739" y="3152"/>
                  </a:cubicBezTo>
                  <a:cubicBezTo>
                    <a:pt x="1728" y="3249"/>
                    <a:pt x="1643" y="3366"/>
                    <a:pt x="1621" y="3474"/>
                  </a:cubicBezTo>
                  <a:cubicBezTo>
                    <a:pt x="1568" y="3699"/>
                    <a:pt x="1578" y="3934"/>
                    <a:pt x="1653" y="4159"/>
                  </a:cubicBezTo>
                  <a:cubicBezTo>
                    <a:pt x="1878" y="4856"/>
                    <a:pt x="2639" y="5166"/>
                    <a:pt x="3293" y="5316"/>
                  </a:cubicBezTo>
                  <a:cubicBezTo>
                    <a:pt x="5093" y="5745"/>
                    <a:pt x="5446" y="6549"/>
                    <a:pt x="8714" y="8574"/>
                  </a:cubicBezTo>
                  <a:cubicBezTo>
                    <a:pt x="9928" y="9326"/>
                    <a:pt x="10825" y="9635"/>
                    <a:pt x="11494" y="9635"/>
                  </a:cubicBezTo>
                  <a:cubicBezTo>
                    <a:pt x="12626" y="9635"/>
                    <a:pt x="13109" y="8752"/>
                    <a:pt x="13386" y="7641"/>
                  </a:cubicBezTo>
                  <a:cubicBezTo>
                    <a:pt x="13686" y="6452"/>
                    <a:pt x="14382" y="3195"/>
                    <a:pt x="14811" y="1170"/>
                  </a:cubicBezTo>
                  <a:cubicBezTo>
                    <a:pt x="14947" y="543"/>
                    <a:pt x="14451" y="1"/>
                    <a:pt x="13860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697;p56">
              <a:extLst>
                <a:ext uri="{FF2B5EF4-FFF2-40B4-BE49-F238E27FC236}">
                  <a16:creationId xmlns:a16="http://schemas.microsoft.com/office/drawing/2014/main" id="{DF86915F-7E02-9AFD-EF16-1C0145A91DCF}"/>
                </a:ext>
              </a:extLst>
            </p:cNvPr>
            <p:cNvSpPr/>
            <p:nvPr/>
          </p:nvSpPr>
          <p:spPr>
            <a:xfrm>
              <a:off x="4704900" y="2454100"/>
              <a:ext cx="77175" cy="209475"/>
            </a:xfrm>
            <a:custGeom>
              <a:avLst/>
              <a:gdLst/>
              <a:ahLst/>
              <a:cxnLst/>
              <a:rect l="l" t="t" r="r" b="b"/>
              <a:pathLst>
                <a:path w="3087" h="8379" extrusionOk="0">
                  <a:moveTo>
                    <a:pt x="0" y="0"/>
                  </a:moveTo>
                  <a:lnTo>
                    <a:pt x="290" y="6772"/>
                  </a:lnTo>
                  <a:lnTo>
                    <a:pt x="1950" y="8379"/>
                  </a:lnTo>
                  <a:lnTo>
                    <a:pt x="2765" y="6772"/>
                  </a:lnTo>
                  <a:lnTo>
                    <a:pt x="3086" y="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698;p56">
              <a:extLst>
                <a:ext uri="{FF2B5EF4-FFF2-40B4-BE49-F238E27FC236}">
                  <a16:creationId xmlns:a16="http://schemas.microsoft.com/office/drawing/2014/main" id="{B83C3FEA-6014-E8B3-50E4-45185ED30922}"/>
                </a:ext>
              </a:extLst>
            </p:cNvPr>
            <p:cNvSpPr/>
            <p:nvPr/>
          </p:nvSpPr>
          <p:spPr>
            <a:xfrm>
              <a:off x="4646225" y="2605100"/>
              <a:ext cx="141200" cy="158650"/>
            </a:xfrm>
            <a:custGeom>
              <a:avLst/>
              <a:gdLst/>
              <a:ahLst/>
              <a:cxnLst/>
              <a:rect l="l" t="t" r="r" b="b"/>
              <a:pathLst>
                <a:path w="5648" h="6346" extrusionOk="0">
                  <a:moveTo>
                    <a:pt x="3199" y="0"/>
                  </a:moveTo>
                  <a:cubicBezTo>
                    <a:pt x="2885" y="0"/>
                    <a:pt x="2593" y="219"/>
                    <a:pt x="2562" y="753"/>
                  </a:cubicBezTo>
                  <a:cubicBezTo>
                    <a:pt x="2401" y="3357"/>
                    <a:pt x="172" y="4428"/>
                    <a:pt x="55" y="5092"/>
                  </a:cubicBezTo>
                  <a:cubicBezTo>
                    <a:pt x="1" y="5521"/>
                    <a:pt x="97" y="5960"/>
                    <a:pt x="312" y="6346"/>
                  </a:cubicBezTo>
                  <a:cubicBezTo>
                    <a:pt x="312" y="6346"/>
                    <a:pt x="5433" y="3185"/>
                    <a:pt x="5540" y="2853"/>
                  </a:cubicBezTo>
                  <a:cubicBezTo>
                    <a:pt x="5647" y="2521"/>
                    <a:pt x="5101" y="753"/>
                    <a:pt x="5101" y="753"/>
                  </a:cubicBezTo>
                  <a:cubicBezTo>
                    <a:pt x="5101" y="753"/>
                    <a:pt x="4461" y="1271"/>
                    <a:pt x="4151" y="1271"/>
                  </a:cubicBezTo>
                  <a:cubicBezTo>
                    <a:pt x="4032" y="1271"/>
                    <a:pt x="3961" y="1193"/>
                    <a:pt x="3997" y="978"/>
                  </a:cubicBezTo>
                  <a:cubicBezTo>
                    <a:pt x="4096" y="409"/>
                    <a:pt x="3627" y="0"/>
                    <a:pt x="3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699;p56">
              <a:extLst>
                <a:ext uri="{FF2B5EF4-FFF2-40B4-BE49-F238E27FC236}">
                  <a16:creationId xmlns:a16="http://schemas.microsoft.com/office/drawing/2014/main" id="{B73B95AC-F9D3-0846-0905-AAAB3432E6E8}"/>
                </a:ext>
              </a:extLst>
            </p:cNvPr>
            <p:cNvSpPr/>
            <p:nvPr/>
          </p:nvSpPr>
          <p:spPr>
            <a:xfrm>
              <a:off x="4563200" y="2432400"/>
              <a:ext cx="77175" cy="209475"/>
            </a:xfrm>
            <a:custGeom>
              <a:avLst/>
              <a:gdLst/>
              <a:ahLst/>
              <a:cxnLst/>
              <a:rect l="l" t="t" r="r" b="b"/>
              <a:pathLst>
                <a:path w="3087" h="8379" extrusionOk="0">
                  <a:moveTo>
                    <a:pt x="1" y="0"/>
                  </a:moveTo>
                  <a:lnTo>
                    <a:pt x="290" y="6772"/>
                  </a:lnTo>
                  <a:lnTo>
                    <a:pt x="1940" y="8379"/>
                  </a:lnTo>
                  <a:lnTo>
                    <a:pt x="2754" y="6772"/>
                  </a:lnTo>
                  <a:lnTo>
                    <a:pt x="3086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00;p56">
              <a:extLst>
                <a:ext uri="{FF2B5EF4-FFF2-40B4-BE49-F238E27FC236}">
                  <a16:creationId xmlns:a16="http://schemas.microsoft.com/office/drawing/2014/main" id="{01971CA3-73B2-CA3A-D6B8-C371F15B4832}"/>
                </a:ext>
              </a:extLst>
            </p:cNvPr>
            <p:cNvSpPr/>
            <p:nvPr/>
          </p:nvSpPr>
          <p:spPr>
            <a:xfrm>
              <a:off x="4504550" y="2583400"/>
              <a:ext cx="141175" cy="158675"/>
            </a:xfrm>
            <a:custGeom>
              <a:avLst/>
              <a:gdLst/>
              <a:ahLst/>
              <a:cxnLst/>
              <a:rect l="l" t="t" r="r" b="b"/>
              <a:pathLst>
                <a:path w="5647" h="6347" extrusionOk="0">
                  <a:moveTo>
                    <a:pt x="3192" y="1"/>
                  </a:moveTo>
                  <a:cubicBezTo>
                    <a:pt x="2879" y="1"/>
                    <a:pt x="2586" y="219"/>
                    <a:pt x="2550" y="753"/>
                  </a:cubicBezTo>
                  <a:cubicBezTo>
                    <a:pt x="2389" y="3357"/>
                    <a:pt x="161" y="4428"/>
                    <a:pt x="54" y="5093"/>
                  </a:cubicBezTo>
                  <a:cubicBezTo>
                    <a:pt x="0" y="5521"/>
                    <a:pt x="97" y="5960"/>
                    <a:pt x="311" y="6346"/>
                  </a:cubicBezTo>
                  <a:cubicBezTo>
                    <a:pt x="311" y="6346"/>
                    <a:pt x="5422" y="3185"/>
                    <a:pt x="5539" y="2853"/>
                  </a:cubicBezTo>
                  <a:cubicBezTo>
                    <a:pt x="5647" y="2521"/>
                    <a:pt x="5089" y="753"/>
                    <a:pt x="5089" y="753"/>
                  </a:cubicBezTo>
                  <a:cubicBezTo>
                    <a:pt x="5089" y="753"/>
                    <a:pt x="4455" y="1271"/>
                    <a:pt x="4148" y="1271"/>
                  </a:cubicBezTo>
                  <a:cubicBezTo>
                    <a:pt x="4030" y="1271"/>
                    <a:pt x="3961" y="1194"/>
                    <a:pt x="3997" y="978"/>
                  </a:cubicBezTo>
                  <a:cubicBezTo>
                    <a:pt x="4089" y="409"/>
                    <a:pt x="3621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01;p56">
              <a:extLst>
                <a:ext uri="{FF2B5EF4-FFF2-40B4-BE49-F238E27FC236}">
                  <a16:creationId xmlns:a16="http://schemas.microsoft.com/office/drawing/2014/main" id="{54CE7DAB-12CE-BC7A-D49B-45C3F6AA2DC9}"/>
                </a:ext>
              </a:extLst>
            </p:cNvPr>
            <p:cNvSpPr/>
            <p:nvPr/>
          </p:nvSpPr>
          <p:spPr>
            <a:xfrm>
              <a:off x="4531600" y="2015075"/>
              <a:ext cx="419750" cy="500125"/>
            </a:xfrm>
            <a:custGeom>
              <a:avLst/>
              <a:gdLst/>
              <a:ahLst/>
              <a:cxnLst/>
              <a:rect l="l" t="t" r="r" b="b"/>
              <a:pathLst>
                <a:path w="16790" h="20005" extrusionOk="0">
                  <a:moveTo>
                    <a:pt x="7972" y="1"/>
                  </a:moveTo>
                  <a:cubicBezTo>
                    <a:pt x="7972" y="1"/>
                    <a:pt x="8422" y="1276"/>
                    <a:pt x="3461" y="2315"/>
                  </a:cubicBezTo>
                  <a:cubicBezTo>
                    <a:pt x="0" y="3054"/>
                    <a:pt x="300" y="6558"/>
                    <a:pt x="300" y="6558"/>
                  </a:cubicBezTo>
                  <a:lnTo>
                    <a:pt x="707" y="20004"/>
                  </a:lnTo>
                  <a:lnTo>
                    <a:pt x="7040" y="19790"/>
                  </a:lnTo>
                  <a:lnTo>
                    <a:pt x="7254" y="7608"/>
                  </a:lnTo>
                  <a:cubicBezTo>
                    <a:pt x="7254" y="7608"/>
                    <a:pt x="8500" y="7738"/>
                    <a:pt x="10024" y="7738"/>
                  </a:cubicBezTo>
                  <a:cubicBezTo>
                    <a:pt x="11651" y="7738"/>
                    <a:pt x="13595" y="7590"/>
                    <a:pt x="14679" y="6976"/>
                  </a:cubicBezTo>
                  <a:cubicBezTo>
                    <a:pt x="16789" y="5797"/>
                    <a:pt x="14754" y="172"/>
                    <a:pt x="14754" y="172"/>
                  </a:cubicBezTo>
                  <a:lnTo>
                    <a:pt x="79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02;p56">
              <a:extLst>
                <a:ext uri="{FF2B5EF4-FFF2-40B4-BE49-F238E27FC236}">
                  <a16:creationId xmlns:a16="http://schemas.microsoft.com/office/drawing/2014/main" id="{4ACAD996-DC6E-D242-D634-65CC84709FDE}"/>
                </a:ext>
              </a:extLst>
            </p:cNvPr>
            <p:cNvSpPr/>
            <p:nvPr/>
          </p:nvSpPr>
          <p:spPr>
            <a:xfrm>
              <a:off x="4635800" y="2019375"/>
              <a:ext cx="421350" cy="512950"/>
            </a:xfrm>
            <a:custGeom>
              <a:avLst/>
              <a:gdLst/>
              <a:ahLst/>
              <a:cxnLst/>
              <a:rect l="l" t="t" r="r" b="b"/>
              <a:pathLst>
                <a:path w="16854" h="20518" extrusionOk="0">
                  <a:moveTo>
                    <a:pt x="14829" y="0"/>
                  </a:moveTo>
                  <a:lnTo>
                    <a:pt x="7982" y="75"/>
                  </a:lnTo>
                  <a:cubicBezTo>
                    <a:pt x="7982" y="75"/>
                    <a:pt x="7725" y="1875"/>
                    <a:pt x="3525" y="2164"/>
                  </a:cubicBezTo>
                  <a:cubicBezTo>
                    <a:pt x="0" y="2411"/>
                    <a:pt x="375" y="6450"/>
                    <a:pt x="375" y="6450"/>
                  </a:cubicBezTo>
                  <a:lnTo>
                    <a:pt x="1714" y="20518"/>
                  </a:lnTo>
                  <a:lnTo>
                    <a:pt x="6536" y="20421"/>
                  </a:lnTo>
                  <a:lnTo>
                    <a:pt x="7318" y="7500"/>
                  </a:lnTo>
                  <a:cubicBezTo>
                    <a:pt x="7318" y="7500"/>
                    <a:pt x="8566" y="7630"/>
                    <a:pt x="10093" y="7630"/>
                  </a:cubicBezTo>
                  <a:cubicBezTo>
                    <a:pt x="11723" y="7630"/>
                    <a:pt x="13669" y="7482"/>
                    <a:pt x="14754" y="6868"/>
                  </a:cubicBezTo>
                  <a:cubicBezTo>
                    <a:pt x="16854" y="5679"/>
                    <a:pt x="14829" y="0"/>
                    <a:pt x="14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03;p56">
              <a:extLst>
                <a:ext uri="{FF2B5EF4-FFF2-40B4-BE49-F238E27FC236}">
                  <a16:creationId xmlns:a16="http://schemas.microsoft.com/office/drawing/2014/main" id="{4B3C1ED7-998B-6A23-50EF-E2C291C59099}"/>
                </a:ext>
              </a:extLst>
            </p:cNvPr>
            <p:cNvSpPr/>
            <p:nvPr/>
          </p:nvSpPr>
          <p:spPr>
            <a:xfrm>
              <a:off x="4767575" y="1498050"/>
              <a:ext cx="160200" cy="217725"/>
            </a:xfrm>
            <a:custGeom>
              <a:avLst/>
              <a:gdLst/>
              <a:ahLst/>
              <a:cxnLst/>
              <a:rect l="l" t="t" r="r" b="b"/>
              <a:pathLst>
                <a:path w="6408" h="8709" extrusionOk="0">
                  <a:moveTo>
                    <a:pt x="54" y="7310"/>
                  </a:moveTo>
                  <a:cubicBezTo>
                    <a:pt x="54" y="7310"/>
                    <a:pt x="55" y="7311"/>
                    <a:pt x="55" y="7311"/>
                  </a:cubicBezTo>
                  <a:lnTo>
                    <a:pt x="55" y="7311"/>
                  </a:lnTo>
                  <a:cubicBezTo>
                    <a:pt x="55" y="7311"/>
                    <a:pt x="54" y="7310"/>
                    <a:pt x="54" y="7310"/>
                  </a:cubicBezTo>
                  <a:close/>
                  <a:moveTo>
                    <a:pt x="626" y="1"/>
                  </a:moveTo>
                  <a:cubicBezTo>
                    <a:pt x="410" y="1"/>
                    <a:pt x="257" y="1185"/>
                    <a:pt x="225" y="1321"/>
                  </a:cubicBezTo>
                  <a:cubicBezTo>
                    <a:pt x="43" y="2028"/>
                    <a:pt x="0" y="2757"/>
                    <a:pt x="86" y="3485"/>
                  </a:cubicBezTo>
                  <a:cubicBezTo>
                    <a:pt x="129" y="3774"/>
                    <a:pt x="183" y="4064"/>
                    <a:pt x="258" y="4353"/>
                  </a:cubicBezTo>
                  <a:cubicBezTo>
                    <a:pt x="398" y="4967"/>
                    <a:pt x="756" y="5637"/>
                    <a:pt x="1456" y="5637"/>
                  </a:cubicBezTo>
                  <a:cubicBezTo>
                    <a:pt x="1501" y="5637"/>
                    <a:pt x="1548" y="5634"/>
                    <a:pt x="1597" y="5628"/>
                  </a:cubicBezTo>
                  <a:lnTo>
                    <a:pt x="1597" y="5628"/>
                  </a:lnTo>
                  <a:cubicBezTo>
                    <a:pt x="1565" y="6003"/>
                    <a:pt x="1286" y="6389"/>
                    <a:pt x="1029" y="6646"/>
                  </a:cubicBezTo>
                  <a:cubicBezTo>
                    <a:pt x="932" y="6733"/>
                    <a:pt x="340" y="7333"/>
                    <a:pt x="114" y="7333"/>
                  </a:cubicBezTo>
                  <a:cubicBezTo>
                    <a:pt x="90" y="7333"/>
                    <a:pt x="70" y="7326"/>
                    <a:pt x="55" y="7311"/>
                  </a:cubicBezTo>
                  <a:lnTo>
                    <a:pt x="55" y="7311"/>
                  </a:lnTo>
                  <a:cubicBezTo>
                    <a:pt x="869" y="8168"/>
                    <a:pt x="1897" y="8596"/>
                    <a:pt x="3065" y="8692"/>
                  </a:cubicBezTo>
                  <a:cubicBezTo>
                    <a:pt x="3200" y="8703"/>
                    <a:pt x="3335" y="8709"/>
                    <a:pt x="3469" y="8709"/>
                  </a:cubicBezTo>
                  <a:cubicBezTo>
                    <a:pt x="4521" y="8709"/>
                    <a:pt x="5553" y="8378"/>
                    <a:pt x="6408" y="7760"/>
                  </a:cubicBezTo>
                  <a:cubicBezTo>
                    <a:pt x="5904" y="7578"/>
                    <a:pt x="5508" y="7171"/>
                    <a:pt x="5240" y="6710"/>
                  </a:cubicBezTo>
                  <a:cubicBezTo>
                    <a:pt x="4972" y="6249"/>
                    <a:pt x="4533" y="5157"/>
                    <a:pt x="4511" y="5082"/>
                  </a:cubicBezTo>
                  <a:cubicBezTo>
                    <a:pt x="4050" y="4032"/>
                    <a:pt x="4233" y="2832"/>
                    <a:pt x="3568" y="1932"/>
                  </a:cubicBezTo>
                  <a:cubicBezTo>
                    <a:pt x="2904" y="1032"/>
                    <a:pt x="1725" y="282"/>
                    <a:pt x="643" y="3"/>
                  </a:cubicBezTo>
                  <a:cubicBezTo>
                    <a:pt x="638" y="1"/>
                    <a:pt x="632" y="1"/>
                    <a:pt x="626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04;p56">
              <a:extLst>
                <a:ext uri="{FF2B5EF4-FFF2-40B4-BE49-F238E27FC236}">
                  <a16:creationId xmlns:a16="http://schemas.microsoft.com/office/drawing/2014/main" id="{AF3A7664-FA10-775F-55CF-7F75353BC4B0}"/>
                </a:ext>
              </a:extLst>
            </p:cNvPr>
            <p:cNvSpPr/>
            <p:nvPr/>
          </p:nvSpPr>
          <p:spPr>
            <a:xfrm>
              <a:off x="4608200" y="1679450"/>
              <a:ext cx="446275" cy="347700"/>
            </a:xfrm>
            <a:custGeom>
              <a:avLst/>
              <a:gdLst/>
              <a:ahLst/>
              <a:cxnLst/>
              <a:rect l="l" t="t" r="r" b="b"/>
              <a:pathLst>
                <a:path w="17851" h="13908" extrusionOk="0">
                  <a:moveTo>
                    <a:pt x="6836" y="1"/>
                  </a:moveTo>
                  <a:lnTo>
                    <a:pt x="6622" y="11"/>
                  </a:lnTo>
                  <a:cubicBezTo>
                    <a:pt x="1351" y="268"/>
                    <a:pt x="1" y="5090"/>
                    <a:pt x="1" y="5090"/>
                  </a:cubicBezTo>
                  <a:lnTo>
                    <a:pt x="2926" y="6236"/>
                  </a:lnTo>
                  <a:lnTo>
                    <a:pt x="3858" y="13629"/>
                  </a:lnTo>
                  <a:lnTo>
                    <a:pt x="16222" y="13908"/>
                  </a:lnTo>
                  <a:lnTo>
                    <a:pt x="15108" y="6226"/>
                  </a:lnTo>
                  <a:lnTo>
                    <a:pt x="17850" y="3343"/>
                  </a:lnTo>
                  <a:cubicBezTo>
                    <a:pt x="17197" y="1329"/>
                    <a:pt x="15172" y="579"/>
                    <a:pt x="12397" y="268"/>
                  </a:cubicBezTo>
                  <a:cubicBezTo>
                    <a:pt x="11486" y="161"/>
                    <a:pt x="10500" y="97"/>
                    <a:pt x="9450" y="65"/>
                  </a:cubicBezTo>
                  <a:cubicBezTo>
                    <a:pt x="9418" y="65"/>
                    <a:pt x="9386" y="65"/>
                    <a:pt x="9354" y="76"/>
                  </a:cubicBezTo>
                  <a:cubicBezTo>
                    <a:pt x="9118" y="172"/>
                    <a:pt x="8893" y="290"/>
                    <a:pt x="8679" y="429"/>
                  </a:cubicBezTo>
                  <a:cubicBezTo>
                    <a:pt x="8443" y="590"/>
                    <a:pt x="8186" y="718"/>
                    <a:pt x="7918" y="826"/>
                  </a:cubicBezTo>
                  <a:lnTo>
                    <a:pt x="7908" y="826"/>
                  </a:lnTo>
                  <a:lnTo>
                    <a:pt x="7650" y="954"/>
                  </a:lnTo>
                  <a:cubicBezTo>
                    <a:pt x="7586" y="643"/>
                    <a:pt x="7554" y="322"/>
                    <a:pt x="7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1705;p56">
              <a:extLst>
                <a:ext uri="{FF2B5EF4-FFF2-40B4-BE49-F238E27FC236}">
                  <a16:creationId xmlns:a16="http://schemas.microsoft.com/office/drawing/2014/main" id="{F24144E6-FE4C-96A9-82F0-7B7DB5D0D2C6}"/>
                </a:ext>
              </a:extLst>
            </p:cNvPr>
            <p:cNvSpPr/>
            <p:nvPr/>
          </p:nvSpPr>
          <p:spPr>
            <a:xfrm>
              <a:off x="4600700" y="1779100"/>
              <a:ext cx="399325" cy="210825"/>
            </a:xfrm>
            <a:custGeom>
              <a:avLst/>
              <a:gdLst/>
              <a:ahLst/>
              <a:cxnLst/>
              <a:rect l="l" t="t" r="r" b="b"/>
              <a:pathLst>
                <a:path w="15973" h="8433" extrusionOk="0">
                  <a:moveTo>
                    <a:pt x="1" y="0"/>
                  </a:moveTo>
                  <a:lnTo>
                    <a:pt x="1479" y="8432"/>
                  </a:lnTo>
                  <a:lnTo>
                    <a:pt x="14968" y="8432"/>
                  </a:lnTo>
                  <a:lnTo>
                    <a:pt x="15836" y="7554"/>
                  </a:lnTo>
                  <a:cubicBezTo>
                    <a:pt x="15973" y="7428"/>
                    <a:pt x="15883" y="7189"/>
                    <a:pt x="15698" y="7189"/>
                  </a:cubicBezTo>
                  <a:cubicBezTo>
                    <a:pt x="15694" y="7189"/>
                    <a:pt x="15690" y="7189"/>
                    <a:pt x="15686" y="7190"/>
                  </a:cubicBezTo>
                  <a:lnTo>
                    <a:pt x="11058" y="7190"/>
                  </a:lnTo>
                  <a:lnTo>
                    <a:pt x="95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706;p56">
              <a:extLst>
                <a:ext uri="{FF2B5EF4-FFF2-40B4-BE49-F238E27FC236}">
                  <a16:creationId xmlns:a16="http://schemas.microsoft.com/office/drawing/2014/main" id="{69CD2B9B-7C75-136C-ECE6-C4BD1B1DCADB}"/>
                </a:ext>
              </a:extLst>
            </p:cNvPr>
            <p:cNvSpPr/>
            <p:nvPr/>
          </p:nvSpPr>
          <p:spPr>
            <a:xfrm>
              <a:off x="4788725" y="1767300"/>
              <a:ext cx="319375" cy="276650"/>
            </a:xfrm>
            <a:custGeom>
              <a:avLst/>
              <a:gdLst/>
              <a:ahLst/>
              <a:cxnLst/>
              <a:rect l="l" t="t" r="r" b="b"/>
              <a:pathLst>
                <a:path w="12775" h="11066" extrusionOk="0">
                  <a:moveTo>
                    <a:pt x="10458" y="1"/>
                  </a:moveTo>
                  <a:lnTo>
                    <a:pt x="7865" y="2669"/>
                  </a:lnTo>
                  <a:lnTo>
                    <a:pt x="9044" y="8401"/>
                  </a:lnTo>
                  <a:cubicBezTo>
                    <a:pt x="9044" y="8401"/>
                    <a:pt x="7404" y="8518"/>
                    <a:pt x="5660" y="8518"/>
                  </a:cubicBezTo>
                  <a:cubicBezTo>
                    <a:pt x="5050" y="8518"/>
                    <a:pt x="4427" y="8504"/>
                    <a:pt x="3858" y="8465"/>
                  </a:cubicBezTo>
                  <a:cubicBezTo>
                    <a:pt x="1662" y="8304"/>
                    <a:pt x="65" y="8283"/>
                    <a:pt x="65" y="8283"/>
                  </a:cubicBezTo>
                  <a:cubicBezTo>
                    <a:pt x="65" y="8283"/>
                    <a:pt x="1" y="8390"/>
                    <a:pt x="1" y="9162"/>
                  </a:cubicBezTo>
                  <a:cubicBezTo>
                    <a:pt x="1" y="9803"/>
                    <a:pt x="379" y="10571"/>
                    <a:pt x="1547" y="10571"/>
                  </a:cubicBezTo>
                  <a:cubicBezTo>
                    <a:pt x="1784" y="10571"/>
                    <a:pt x="2053" y="10539"/>
                    <a:pt x="2358" y="10469"/>
                  </a:cubicBezTo>
                  <a:cubicBezTo>
                    <a:pt x="2808" y="10365"/>
                    <a:pt x="3187" y="10322"/>
                    <a:pt x="3562" y="10322"/>
                  </a:cubicBezTo>
                  <a:cubicBezTo>
                    <a:pt x="4694" y="10322"/>
                    <a:pt x="5784" y="10715"/>
                    <a:pt x="8658" y="11004"/>
                  </a:cubicBezTo>
                  <a:cubicBezTo>
                    <a:pt x="9067" y="11046"/>
                    <a:pt x="9436" y="11065"/>
                    <a:pt x="9768" y="11065"/>
                  </a:cubicBezTo>
                  <a:cubicBezTo>
                    <a:pt x="12538" y="11065"/>
                    <a:pt x="12775" y="9700"/>
                    <a:pt x="12440" y="8112"/>
                  </a:cubicBezTo>
                  <a:cubicBezTo>
                    <a:pt x="12065" y="6322"/>
                    <a:pt x="10458" y="1"/>
                    <a:pt x="10458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707;p56">
              <a:extLst>
                <a:ext uri="{FF2B5EF4-FFF2-40B4-BE49-F238E27FC236}">
                  <a16:creationId xmlns:a16="http://schemas.microsoft.com/office/drawing/2014/main" id="{015E4847-02DE-237F-65AA-5FA15A59EF1E}"/>
                </a:ext>
              </a:extLst>
            </p:cNvPr>
            <p:cNvSpPr/>
            <p:nvPr/>
          </p:nvSpPr>
          <p:spPr>
            <a:xfrm>
              <a:off x="4697125" y="1856500"/>
              <a:ext cx="61375" cy="39125"/>
            </a:xfrm>
            <a:custGeom>
              <a:avLst/>
              <a:gdLst/>
              <a:ahLst/>
              <a:cxnLst/>
              <a:rect l="l" t="t" r="r" b="b"/>
              <a:pathLst>
                <a:path w="2455" h="1565" extrusionOk="0">
                  <a:moveTo>
                    <a:pt x="1222" y="1"/>
                  </a:moveTo>
                  <a:cubicBezTo>
                    <a:pt x="547" y="1"/>
                    <a:pt x="1" y="354"/>
                    <a:pt x="1" y="783"/>
                  </a:cubicBezTo>
                  <a:cubicBezTo>
                    <a:pt x="1" y="1211"/>
                    <a:pt x="547" y="1565"/>
                    <a:pt x="1222" y="1565"/>
                  </a:cubicBezTo>
                  <a:cubicBezTo>
                    <a:pt x="1908" y="1565"/>
                    <a:pt x="2454" y="1211"/>
                    <a:pt x="2454" y="783"/>
                  </a:cubicBezTo>
                  <a:cubicBezTo>
                    <a:pt x="2454" y="344"/>
                    <a:pt x="1908" y="1"/>
                    <a:pt x="1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708;p56">
              <a:extLst>
                <a:ext uri="{FF2B5EF4-FFF2-40B4-BE49-F238E27FC236}">
                  <a16:creationId xmlns:a16="http://schemas.microsoft.com/office/drawing/2014/main" id="{E523F21E-2454-1DDB-1D1E-81A1E4A566C7}"/>
                </a:ext>
              </a:extLst>
            </p:cNvPr>
            <p:cNvSpPr/>
            <p:nvPr/>
          </p:nvSpPr>
          <p:spPr>
            <a:xfrm>
              <a:off x="4861850" y="1550500"/>
              <a:ext cx="28150" cy="34525"/>
            </a:xfrm>
            <a:custGeom>
              <a:avLst/>
              <a:gdLst/>
              <a:ahLst/>
              <a:cxnLst/>
              <a:rect l="l" t="t" r="r" b="b"/>
              <a:pathLst>
                <a:path w="1126" h="1381" extrusionOk="0">
                  <a:moveTo>
                    <a:pt x="499" y="0"/>
                  </a:moveTo>
                  <a:cubicBezTo>
                    <a:pt x="479" y="0"/>
                    <a:pt x="460" y="2"/>
                    <a:pt x="440" y="5"/>
                  </a:cubicBezTo>
                  <a:cubicBezTo>
                    <a:pt x="162" y="48"/>
                    <a:pt x="1" y="401"/>
                    <a:pt x="65" y="776"/>
                  </a:cubicBezTo>
                  <a:cubicBezTo>
                    <a:pt x="125" y="1125"/>
                    <a:pt x="361" y="1381"/>
                    <a:pt x="617" y="1381"/>
                  </a:cubicBezTo>
                  <a:cubicBezTo>
                    <a:pt x="637" y="1381"/>
                    <a:pt x="656" y="1379"/>
                    <a:pt x="676" y="1376"/>
                  </a:cubicBezTo>
                  <a:cubicBezTo>
                    <a:pt x="954" y="1323"/>
                    <a:pt x="1126" y="980"/>
                    <a:pt x="1062" y="605"/>
                  </a:cubicBezTo>
                  <a:cubicBezTo>
                    <a:pt x="992" y="256"/>
                    <a:pt x="756" y="0"/>
                    <a:pt x="499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709;p56">
              <a:extLst>
                <a:ext uri="{FF2B5EF4-FFF2-40B4-BE49-F238E27FC236}">
                  <a16:creationId xmlns:a16="http://schemas.microsoft.com/office/drawing/2014/main" id="{4B95D471-6625-7C47-2DB7-EFBD20125E4A}"/>
                </a:ext>
              </a:extLst>
            </p:cNvPr>
            <p:cNvSpPr/>
            <p:nvPr/>
          </p:nvSpPr>
          <p:spPr>
            <a:xfrm>
              <a:off x="4745575" y="1459425"/>
              <a:ext cx="190300" cy="177675"/>
            </a:xfrm>
            <a:custGeom>
              <a:avLst/>
              <a:gdLst/>
              <a:ahLst/>
              <a:cxnLst/>
              <a:rect l="l" t="t" r="r" b="b"/>
              <a:pathLst>
                <a:path w="7612" h="7107" extrusionOk="0">
                  <a:moveTo>
                    <a:pt x="953" y="1"/>
                  </a:moveTo>
                  <a:cubicBezTo>
                    <a:pt x="0" y="1"/>
                    <a:pt x="174" y="1523"/>
                    <a:pt x="270" y="1977"/>
                  </a:cubicBezTo>
                  <a:cubicBezTo>
                    <a:pt x="323" y="2223"/>
                    <a:pt x="655" y="2298"/>
                    <a:pt x="698" y="2405"/>
                  </a:cubicBezTo>
                  <a:cubicBezTo>
                    <a:pt x="741" y="2502"/>
                    <a:pt x="645" y="2973"/>
                    <a:pt x="645" y="3187"/>
                  </a:cubicBezTo>
                  <a:cubicBezTo>
                    <a:pt x="655" y="3402"/>
                    <a:pt x="988" y="3498"/>
                    <a:pt x="988" y="3498"/>
                  </a:cubicBezTo>
                  <a:cubicBezTo>
                    <a:pt x="988" y="3498"/>
                    <a:pt x="1084" y="2973"/>
                    <a:pt x="1095" y="2909"/>
                  </a:cubicBezTo>
                  <a:cubicBezTo>
                    <a:pt x="1116" y="2844"/>
                    <a:pt x="1234" y="2330"/>
                    <a:pt x="1277" y="2319"/>
                  </a:cubicBezTo>
                  <a:cubicBezTo>
                    <a:pt x="1352" y="2287"/>
                    <a:pt x="1427" y="2266"/>
                    <a:pt x="1513" y="2255"/>
                  </a:cubicBezTo>
                  <a:cubicBezTo>
                    <a:pt x="1930" y="2202"/>
                    <a:pt x="2359" y="2169"/>
                    <a:pt x="2788" y="2169"/>
                  </a:cubicBezTo>
                  <a:cubicBezTo>
                    <a:pt x="2794" y="2169"/>
                    <a:pt x="2800" y="2169"/>
                    <a:pt x="2806" y="2169"/>
                  </a:cubicBezTo>
                  <a:cubicBezTo>
                    <a:pt x="2904" y="2169"/>
                    <a:pt x="2980" y="2250"/>
                    <a:pt x="2980" y="2341"/>
                  </a:cubicBezTo>
                  <a:cubicBezTo>
                    <a:pt x="2948" y="3541"/>
                    <a:pt x="3538" y="3744"/>
                    <a:pt x="3805" y="3777"/>
                  </a:cubicBezTo>
                  <a:cubicBezTo>
                    <a:pt x="3880" y="3777"/>
                    <a:pt x="3934" y="3830"/>
                    <a:pt x="3945" y="3905"/>
                  </a:cubicBezTo>
                  <a:cubicBezTo>
                    <a:pt x="3931" y="4777"/>
                    <a:pt x="4111" y="5020"/>
                    <a:pt x="4317" y="5020"/>
                  </a:cubicBezTo>
                  <a:cubicBezTo>
                    <a:pt x="4577" y="5020"/>
                    <a:pt x="4877" y="4634"/>
                    <a:pt x="4877" y="4634"/>
                  </a:cubicBezTo>
                  <a:cubicBezTo>
                    <a:pt x="5155" y="4859"/>
                    <a:pt x="5113" y="5952"/>
                    <a:pt x="5123" y="6584"/>
                  </a:cubicBezTo>
                  <a:cubicBezTo>
                    <a:pt x="5134" y="6755"/>
                    <a:pt x="5166" y="6937"/>
                    <a:pt x="5241" y="7098"/>
                  </a:cubicBezTo>
                  <a:cubicBezTo>
                    <a:pt x="5276" y="7103"/>
                    <a:pt x="5311" y="7106"/>
                    <a:pt x="5345" y="7106"/>
                  </a:cubicBezTo>
                  <a:cubicBezTo>
                    <a:pt x="5449" y="7106"/>
                    <a:pt x="5549" y="7082"/>
                    <a:pt x="5638" y="7034"/>
                  </a:cubicBezTo>
                  <a:cubicBezTo>
                    <a:pt x="5713" y="6991"/>
                    <a:pt x="6120" y="6594"/>
                    <a:pt x="6205" y="6530"/>
                  </a:cubicBezTo>
                  <a:cubicBezTo>
                    <a:pt x="6709" y="6166"/>
                    <a:pt x="7009" y="5555"/>
                    <a:pt x="7245" y="3680"/>
                  </a:cubicBezTo>
                  <a:cubicBezTo>
                    <a:pt x="7611" y="833"/>
                    <a:pt x="4919" y="377"/>
                    <a:pt x="3824" y="377"/>
                  </a:cubicBezTo>
                  <a:cubicBezTo>
                    <a:pt x="3704" y="377"/>
                    <a:pt x="3602" y="382"/>
                    <a:pt x="3527" y="391"/>
                  </a:cubicBezTo>
                  <a:cubicBezTo>
                    <a:pt x="3366" y="407"/>
                    <a:pt x="3167" y="415"/>
                    <a:pt x="2962" y="415"/>
                  </a:cubicBezTo>
                  <a:cubicBezTo>
                    <a:pt x="2486" y="415"/>
                    <a:pt x="1974" y="370"/>
                    <a:pt x="1802" y="273"/>
                  </a:cubicBezTo>
                  <a:cubicBezTo>
                    <a:pt x="1450" y="81"/>
                    <a:pt x="1171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710;p56">
              <a:extLst>
                <a:ext uri="{FF2B5EF4-FFF2-40B4-BE49-F238E27FC236}">
                  <a16:creationId xmlns:a16="http://schemas.microsoft.com/office/drawing/2014/main" id="{21D6ED3C-A3B5-2A3D-3174-91CC8E4DAA26}"/>
                </a:ext>
              </a:extLst>
            </p:cNvPr>
            <p:cNvSpPr/>
            <p:nvPr/>
          </p:nvSpPr>
          <p:spPr>
            <a:xfrm>
              <a:off x="4853825" y="1555700"/>
              <a:ext cx="43425" cy="55750"/>
            </a:xfrm>
            <a:custGeom>
              <a:avLst/>
              <a:gdLst/>
              <a:ahLst/>
              <a:cxnLst/>
              <a:rect l="l" t="t" r="r" b="b"/>
              <a:pathLst>
                <a:path w="1737" h="2230" extrusionOk="0">
                  <a:moveTo>
                    <a:pt x="796" y="1"/>
                  </a:moveTo>
                  <a:cubicBezTo>
                    <a:pt x="280" y="1"/>
                    <a:pt x="215" y="665"/>
                    <a:pt x="215" y="665"/>
                  </a:cubicBezTo>
                  <a:cubicBezTo>
                    <a:pt x="75" y="1179"/>
                    <a:pt x="11" y="1704"/>
                    <a:pt x="0" y="2229"/>
                  </a:cubicBezTo>
                  <a:cubicBezTo>
                    <a:pt x="1736" y="2197"/>
                    <a:pt x="1736" y="161"/>
                    <a:pt x="911" y="11"/>
                  </a:cubicBezTo>
                  <a:cubicBezTo>
                    <a:pt x="870" y="4"/>
                    <a:pt x="832" y="1"/>
                    <a:pt x="796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711;p56">
              <a:extLst>
                <a:ext uri="{FF2B5EF4-FFF2-40B4-BE49-F238E27FC236}">
                  <a16:creationId xmlns:a16="http://schemas.microsoft.com/office/drawing/2014/main" id="{4E57F495-E55E-9D35-9565-CE2A7FF6E8B9}"/>
                </a:ext>
              </a:extLst>
            </p:cNvPr>
            <p:cNvSpPr/>
            <p:nvPr/>
          </p:nvSpPr>
          <p:spPr>
            <a:xfrm>
              <a:off x="4799175" y="1651600"/>
              <a:ext cx="120025" cy="86000"/>
            </a:xfrm>
            <a:custGeom>
              <a:avLst/>
              <a:gdLst/>
              <a:ahLst/>
              <a:cxnLst/>
              <a:rect l="l" t="t" r="r" b="b"/>
              <a:pathLst>
                <a:path w="4801" h="3440" extrusionOk="0">
                  <a:moveTo>
                    <a:pt x="3890" y="0"/>
                  </a:moveTo>
                  <a:cubicBezTo>
                    <a:pt x="3397" y="300"/>
                    <a:pt x="2508" y="772"/>
                    <a:pt x="1715" y="1190"/>
                  </a:cubicBezTo>
                  <a:cubicBezTo>
                    <a:pt x="1479" y="1318"/>
                    <a:pt x="1244" y="1436"/>
                    <a:pt x="1040" y="1543"/>
                  </a:cubicBezTo>
                  <a:lnTo>
                    <a:pt x="279" y="1940"/>
                  </a:lnTo>
                  <a:lnTo>
                    <a:pt x="269" y="1940"/>
                  </a:lnTo>
                  <a:lnTo>
                    <a:pt x="1" y="2079"/>
                  </a:lnTo>
                  <a:lnTo>
                    <a:pt x="547" y="3440"/>
                  </a:lnTo>
                  <a:cubicBezTo>
                    <a:pt x="547" y="3440"/>
                    <a:pt x="2754" y="2240"/>
                    <a:pt x="3226" y="1993"/>
                  </a:cubicBezTo>
                  <a:cubicBezTo>
                    <a:pt x="3729" y="1757"/>
                    <a:pt x="4233" y="1554"/>
                    <a:pt x="4758" y="1372"/>
                  </a:cubicBezTo>
                  <a:lnTo>
                    <a:pt x="4801" y="1361"/>
                  </a:lnTo>
                  <a:cubicBezTo>
                    <a:pt x="4522" y="890"/>
                    <a:pt x="4222" y="440"/>
                    <a:pt x="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712;p56">
              <a:extLst>
                <a:ext uri="{FF2B5EF4-FFF2-40B4-BE49-F238E27FC236}">
                  <a16:creationId xmlns:a16="http://schemas.microsoft.com/office/drawing/2014/main" id="{32EC833E-568D-E02A-A3D1-75F140B314F5}"/>
                </a:ext>
              </a:extLst>
            </p:cNvPr>
            <p:cNvSpPr/>
            <p:nvPr/>
          </p:nvSpPr>
          <p:spPr>
            <a:xfrm>
              <a:off x="4766775" y="1658025"/>
              <a:ext cx="32425" cy="73150"/>
            </a:xfrm>
            <a:custGeom>
              <a:avLst/>
              <a:gdLst/>
              <a:ahLst/>
              <a:cxnLst/>
              <a:rect l="l" t="t" r="r" b="b"/>
              <a:pathLst>
                <a:path w="1297" h="2926" extrusionOk="0">
                  <a:moveTo>
                    <a:pt x="1243" y="0"/>
                  </a:moveTo>
                  <a:lnTo>
                    <a:pt x="1243" y="0"/>
                  </a:lnTo>
                  <a:cubicBezTo>
                    <a:pt x="911" y="118"/>
                    <a:pt x="279" y="825"/>
                    <a:pt x="279" y="825"/>
                  </a:cubicBezTo>
                  <a:cubicBezTo>
                    <a:pt x="279" y="825"/>
                    <a:pt x="268" y="858"/>
                    <a:pt x="268" y="879"/>
                  </a:cubicBezTo>
                  <a:cubicBezTo>
                    <a:pt x="0" y="1800"/>
                    <a:pt x="268" y="2925"/>
                    <a:pt x="268" y="2925"/>
                  </a:cubicBezTo>
                  <a:cubicBezTo>
                    <a:pt x="536" y="2368"/>
                    <a:pt x="911" y="2122"/>
                    <a:pt x="1297" y="1822"/>
                  </a:cubicBezTo>
                  <a:cubicBezTo>
                    <a:pt x="1222" y="1500"/>
                    <a:pt x="1200" y="1179"/>
                    <a:pt x="1211" y="858"/>
                  </a:cubicBezTo>
                  <a:cubicBezTo>
                    <a:pt x="1211" y="408"/>
                    <a:pt x="1243" y="0"/>
                    <a:pt x="1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766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1"/>
          <p:cNvSpPr txBox="1">
            <a:spLocks noGrp="1"/>
          </p:cNvSpPr>
          <p:nvPr>
            <p:ph type="subTitle" idx="14"/>
          </p:nvPr>
        </p:nvSpPr>
        <p:spPr>
          <a:xfrm>
            <a:off x="1147867" y="3438191"/>
            <a:ext cx="3407920" cy="6425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dirty="0">
                <a:solidFill>
                  <a:srgbClr val="FF903E"/>
                </a:solidFill>
                <a:latin typeface="+mn-lt"/>
              </a:rPr>
              <a:t>Tích hợp các công cụ cho khách hàng</a:t>
            </a:r>
            <a:endParaRPr sz="1800" b="0" baseline="300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1247" name="Google Shape;1247;p51"/>
          <p:cNvSpPr txBox="1">
            <a:spLocks noGrp="1"/>
          </p:cNvSpPr>
          <p:nvPr>
            <p:ph type="subTitle" idx="7"/>
          </p:nvPr>
        </p:nvSpPr>
        <p:spPr>
          <a:xfrm>
            <a:off x="1221584" y="1585403"/>
            <a:ext cx="2942577" cy="484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0" baseline="30000" dirty="0">
                <a:latin typeface="+mn-lt"/>
              </a:rPr>
              <a:t>Giám sát giao dịch</a:t>
            </a:r>
            <a:endParaRPr sz="2800" b="0" baseline="30000" dirty="0">
              <a:latin typeface="+mn-lt"/>
            </a:endParaRPr>
          </a:p>
        </p:txBody>
      </p:sp>
      <p:sp>
        <p:nvSpPr>
          <p:cNvPr id="1249" name="Google Shape;1249;p51"/>
          <p:cNvSpPr txBox="1">
            <a:spLocks noGrp="1"/>
          </p:cNvSpPr>
          <p:nvPr>
            <p:ph type="subTitle" idx="9"/>
          </p:nvPr>
        </p:nvSpPr>
        <p:spPr>
          <a:xfrm>
            <a:off x="5291483" y="2457778"/>
            <a:ext cx="345107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600" b="0" baseline="30000" dirty="0">
                <a:solidFill>
                  <a:srgbClr val="FF903E"/>
                </a:solidFill>
                <a:latin typeface="+mn-lt"/>
              </a:rPr>
              <a:t>Áp dụng mô hình học máy</a:t>
            </a:r>
            <a:endParaRPr sz="2600" b="0" baseline="300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1250" name="Google Shape;1250;p51"/>
          <p:cNvSpPr txBox="1">
            <a:spLocks noGrp="1"/>
          </p:cNvSpPr>
          <p:nvPr>
            <p:ph type="subTitle" idx="13"/>
          </p:nvPr>
        </p:nvSpPr>
        <p:spPr>
          <a:xfrm>
            <a:off x="1242524" y="2434819"/>
            <a:ext cx="2942577" cy="498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dirty="0">
                <a:solidFill>
                  <a:srgbClr val="37316E"/>
                </a:solidFill>
                <a:latin typeface="+mn-lt"/>
              </a:rPr>
              <a:t>Kiểm soát đầu vào</a:t>
            </a:r>
            <a:endParaRPr sz="1800" b="0" baseline="30000" dirty="0">
              <a:solidFill>
                <a:srgbClr val="37316E"/>
              </a:solidFill>
              <a:latin typeface="+mn-lt"/>
            </a:endParaRPr>
          </a:p>
        </p:txBody>
      </p:sp>
      <p:sp>
        <p:nvSpPr>
          <p:cNvPr id="1251" name="Google Shape;1251;p51"/>
          <p:cNvSpPr txBox="1">
            <a:spLocks noGrp="1"/>
          </p:cNvSpPr>
          <p:nvPr>
            <p:ph type="subTitle" idx="15"/>
          </p:nvPr>
        </p:nvSpPr>
        <p:spPr>
          <a:xfrm>
            <a:off x="5208926" y="3359209"/>
            <a:ext cx="3533630" cy="746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dirty="0">
                <a:latin typeface="+mn-lt"/>
              </a:rPr>
              <a:t>Nâng cao chất lượng đội ngũ nhân lực</a:t>
            </a:r>
            <a:endParaRPr sz="1800" b="0" baseline="30000" dirty="0">
              <a:latin typeface="+mn-lt"/>
            </a:endParaRPr>
          </a:p>
        </p:txBody>
      </p:sp>
      <p:sp>
        <p:nvSpPr>
          <p:cNvPr id="1254" name="Google Shape;1254;p51"/>
          <p:cNvSpPr txBox="1">
            <a:spLocks noGrp="1"/>
          </p:cNvSpPr>
          <p:nvPr>
            <p:ph type="title"/>
          </p:nvPr>
        </p:nvSpPr>
        <p:spPr>
          <a:xfrm>
            <a:off x="607145" y="7426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n-lt"/>
              </a:rPr>
              <a:t>GIẢI </a:t>
            </a:r>
            <a:r>
              <a:rPr lang="vi-VN" sz="2800" dirty="0">
                <a:solidFill>
                  <a:srgbClr val="FF903E"/>
                </a:solidFill>
                <a:latin typeface="+mn-lt"/>
              </a:rPr>
              <a:t>PHÁP</a:t>
            </a:r>
            <a:endParaRPr sz="28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1259" name="Google Shape;1259;p51"/>
          <p:cNvSpPr/>
          <p:nvPr/>
        </p:nvSpPr>
        <p:spPr>
          <a:xfrm>
            <a:off x="663066" y="1557222"/>
            <a:ext cx="484800" cy="484800"/>
          </a:xfrm>
          <a:prstGeom prst="roundRect">
            <a:avLst>
              <a:gd name="adj" fmla="val 930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</p:txBody>
      </p:sp>
      <p:grpSp>
        <p:nvGrpSpPr>
          <p:cNvPr id="1260" name="Google Shape;1260;p51"/>
          <p:cNvGrpSpPr/>
          <p:nvPr/>
        </p:nvGrpSpPr>
        <p:grpSpPr>
          <a:xfrm>
            <a:off x="792615" y="1704147"/>
            <a:ext cx="225701" cy="223307"/>
            <a:chOff x="946175" y="3619500"/>
            <a:chExt cx="296975" cy="293825"/>
          </a:xfrm>
        </p:grpSpPr>
        <p:sp>
          <p:nvSpPr>
            <p:cNvPr id="1261" name="Google Shape;1261;p51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</p:grpSp>
      <p:sp>
        <p:nvSpPr>
          <p:cNvPr id="1267" name="Google Shape;1267;p51"/>
          <p:cNvSpPr/>
          <p:nvPr/>
        </p:nvSpPr>
        <p:spPr>
          <a:xfrm>
            <a:off x="663066" y="2448030"/>
            <a:ext cx="484800" cy="484800"/>
          </a:xfrm>
          <a:prstGeom prst="roundRect">
            <a:avLst>
              <a:gd name="adj" fmla="val 9305"/>
            </a:avLst>
          </a:prstGeom>
          <a:solidFill>
            <a:srgbClr val="4545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1275" name="Google Shape;1275;p51"/>
          <p:cNvSpPr/>
          <p:nvPr/>
        </p:nvSpPr>
        <p:spPr>
          <a:xfrm>
            <a:off x="4724125" y="1573400"/>
            <a:ext cx="484800" cy="484800"/>
          </a:xfrm>
          <a:prstGeom prst="roundRect">
            <a:avLst>
              <a:gd name="adj" fmla="val 930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</p:txBody>
      </p:sp>
      <p:sp>
        <p:nvSpPr>
          <p:cNvPr id="1283" name="Google Shape;1283;p51"/>
          <p:cNvSpPr/>
          <p:nvPr/>
        </p:nvSpPr>
        <p:spPr>
          <a:xfrm>
            <a:off x="663066" y="3432023"/>
            <a:ext cx="484800" cy="484800"/>
          </a:xfrm>
          <a:prstGeom prst="roundRect">
            <a:avLst>
              <a:gd name="adj" fmla="val 9305"/>
            </a:avLst>
          </a:prstGeom>
          <a:solidFill>
            <a:srgbClr val="FF90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n-lt"/>
            </a:endParaRPr>
          </a:p>
        </p:txBody>
      </p:sp>
      <p:sp>
        <p:nvSpPr>
          <p:cNvPr id="1291" name="Google Shape;1291;p51"/>
          <p:cNvSpPr/>
          <p:nvPr/>
        </p:nvSpPr>
        <p:spPr>
          <a:xfrm>
            <a:off x="4729449" y="2449900"/>
            <a:ext cx="484800" cy="484800"/>
          </a:xfrm>
          <a:prstGeom prst="roundRect">
            <a:avLst>
              <a:gd name="adj" fmla="val 9305"/>
            </a:avLst>
          </a:prstGeom>
          <a:solidFill>
            <a:srgbClr val="FF90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1299" name="Google Shape;1299;p51"/>
          <p:cNvSpPr/>
          <p:nvPr/>
        </p:nvSpPr>
        <p:spPr>
          <a:xfrm>
            <a:off x="4724125" y="3392301"/>
            <a:ext cx="484800" cy="484800"/>
          </a:xfrm>
          <a:prstGeom prst="roundRect">
            <a:avLst>
              <a:gd name="adj" fmla="val 930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</p:txBody>
      </p:sp>
      <p:grpSp>
        <p:nvGrpSpPr>
          <p:cNvPr id="14" name="Google Shape;5839;p68">
            <a:extLst>
              <a:ext uri="{FF2B5EF4-FFF2-40B4-BE49-F238E27FC236}">
                <a16:creationId xmlns:a16="http://schemas.microsoft.com/office/drawing/2014/main" id="{D15899D2-EBEA-11E7-09AF-1C047B957049}"/>
              </a:ext>
            </a:extLst>
          </p:cNvPr>
          <p:cNvGrpSpPr/>
          <p:nvPr/>
        </p:nvGrpSpPr>
        <p:grpSpPr>
          <a:xfrm>
            <a:off x="723070" y="2520794"/>
            <a:ext cx="354778" cy="339271"/>
            <a:chOff x="5045500" y="842250"/>
            <a:chExt cx="503875" cy="481850"/>
          </a:xfrm>
          <a:solidFill>
            <a:schemeClr val="accent6"/>
          </a:solidFill>
        </p:grpSpPr>
        <p:sp>
          <p:nvSpPr>
            <p:cNvPr id="15" name="Google Shape;5840;p68">
              <a:extLst>
                <a:ext uri="{FF2B5EF4-FFF2-40B4-BE49-F238E27FC236}">
                  <a16:creationId xmlns:a16="http://schemas.microsoft.com/office/drawing/2014/main" id="{0C9B3F8B-D1CB-A4F7-E5E0-BD8FEA12831E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903E"/>
                </a:solidFill>
                <a:latin typeface="+mn-lt"/>
              </a:endParaRPr>
            </a:p>
          </p:txBody>
        </p:sp>
        <p:sp>
          <p:nvSpPr>
            <p:cNvPr id="16" name="Google Shape;5841;p68">
              <a:extLst>
                <a:ext uri="{FF2B5EF4-FFF2-40B4-BE49-F238E27FC236}">
                  <a16:creationId xmlns:a16="http://schemas.microsoft.com/office/drawing/2014/main" id="{8AED143A-7849-3A2B-147D-92C47A05B998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903E"/>
                </a:solidFill>
                <a:latin typeface="+mn-lt"/>
              </a:endParaRPr>
            </a:p>
          </p:txBody>
        </p:sp>
      </p:grpSp>
      <p:sp>
        <p:nvSpPr>
          <p:cNvPr id="19" name="Google Shape;1247;p51">
            <a:extLst>
              <a:ext uri="{FF2B5EF4-FFF2-40B4-BE49-F238E27FC236}">
                <a16:creationId xmlns:a16="http://schemas.microsoft.com/office/drawing/2014/main" id="{422922DA-6D5D-1B43-A2B9-FFD6FC984F0C}"/>
              </a:ext>
            </a:extLst>
          </p:cNvPr>
          <p:cNvSpPr txBox="1">
            <a:spLocks/>
          </p:cNvSpPr>
          <p:nvPr/>
        </p:nvSpPr>
        <p:spPr>
          <a:xfrm>
            <a:off x="5300964" y="1644246"/>
            <a:ext cx="2942577" cy="48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l"/>
            <a:r>
              <a:rPr lang="vi-VN" sz="2800" b="0" baseline="30000" dirty="0">
                <a:latin typeface="+mn-lt"/>
              </a:rPr>
              <a:t>Nâng cao bảo mật</a:t>
            </a:r>
          </a:p>
        </p:txBody>
      </p:sp>
      <p:grpSp>
        <p:nvGrpSpPr>
          <p:cNvPr id="20" name="Google Shape;5822;p68">
            <a:extLst>
              <a:ext uri="{FF2B5EF4-FFF2-40B4-BE49-F238E27FC236}">
                <a16:creationId xmlns:a16="http://schemas.microsoft.com/office/drawing/2014/main" id="{84AC6B58-77E4-FC48-E7C7-47A450FD7C47}"/>
              </a:ext>
            </a:extLst>
          </p:cNvPr>
          <p:cNvGrpSpPr/>
          <p:nvPr/>
        </p:nvGrpSpPr>
        <p:grpSpPr>
          <a:xfrm>
            <a:off x="737275" y="3504787"/>
            <a:ext cx="340573" cy="339271"/>
            <a:chOff x="2085450" y="842250"/>
            <a:chExt cx="483700" cy="481850"/>
          </a:xfrm>
          <a:solidFill>
            <a:schemeClr val="accent6"/>
          </a:solidFill>
        </p:grpSpPr>
        <p:sp>
          <p:nvSpPr>
            <p:cNvPr id="21" name="Google Shape;5823;p68">
              <a:extLst>
                <a:ext uri="{FF2B5EF4-FFF2-40B4-BE49-F238E27FC236}">
                  <a16:creationId xmlns:a16="http://schemas.microsoft.com/office/drawing/2014/main" id="{9AABB9F3-5771-E71F-9B9D-45AB6DF65493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824;p68">
              <a:extLst>
                <a:ext uri="{FF2B5EF4-FFF2-40B4-BE49-F238E27FC236}">
                  <a16:creationId xmlns:a16="http://schemas.microsoft.com/office/drawing/2014/main" id="{CC9EE027-71B6-3900-4101-7099978CBEFD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825;p68">
              <a:extLst>
                <a:ext uri="{FF2B5EF4-FFF2-40B4-BE49-F238E27FC236}">
                  <a16:creationId xmlns:a16="http://schemas.microsoft.com/office/drawing/2014/main" id="{18476340-A51A-E7A0-C14B-E9679585BD25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5785;p68">
            <a:extLst>
              <a:ext uri="{FF2B5EF4-FFF2-40B4-BE49-F238E27FC236}">
                <a16:creationId xmlns:a16="http://schemas.microsoft.com/office/drawing/2014/main" id="{778E7EFB-8C94-3A9A-D647-E67AE48C7908}"/>
              </a:ext>
            </a:extLst>
          </p:cNvPr>
          <p:cNvGrpSpPr/>
          <p:nvPr/>
        </p:nvGrpSpPr>
        <p:grpSpPr>
          <a:xfrm>
            <a:off x="4819156" y="3447387"/>
            <a:ext cx="305386" cy="338602"/>
            <a:chOff x="3300325" y="249875"/>
            <a:chExt cx="433725" cy="480900"/>
          </a:xfrm>
          <a:solidFill>
            <a:schemeClr val="accent6"/>
          </a:solidFill>
        </p:grpSpPr>
        <p:sp>
          <p:nvSpPr>
            <p:cNvPr id="1225" name="Google Shape;5786;p68">
              <a:extLst>
                <a:ext uri="{FF2B5EF4-FFF2-40B4-BE49-F238E27FC236}">
                  <a16:creationId xmlns:a16="http://schemas.microsoft.com/office/drawing/2014/main" id="{4CFB459E-8514-11F3-CA1F-FABFA043FCFF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5787;p68">
              <a:extLst>
                <a:ext uri="{FF2B5EF4-FFF2-40B4-BE49-F238E27FC236}">
                  <a16:creationId xmlns:a16="http://schemas.microsoft.com/office/drawing/2014/main" id="{E8D1F8F6-477C-A233-6CBE-86D44A4DF1F1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5788;p68">
              <a:extLst>
                <a:ext uri="{FF2B5EF4-FFF2-40B4-BE49-F238E27FC236}">
                  <a16:creationId xmlns:a16="http://schemas.microsoft.com/office/drawing/2014/main" id="{EECD46CF-B867-5B0A-FD42-A0E702E7BC8E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5789;p68">
              <a:extLst>
                <a:ext uri="{FF2B5EF4-FFF2-40B4-BE49-F238E27FC236}">
                  <a16:creationId xmlns:a16="http://schemas.microsoft.com/office/drawing/2014/main" id="{2A6D9114-CA3C-1B82-EF2F-2995C4F0A131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9" name="Google Shape;5790;p68">
              <a:extLst>
                <a:ext uri="{FF2B5EF4-FFF2-40B4-BE49-F238E27FC236}">
                  <a16:creationId xmlns:a16="http://schemas.microsoft.com/office/drawing/2014/main" id="{2F388A33-10A3-FA0C-43AB-92E9841E300A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0" name="Google Shape;5791;p68">
              <a:extLst>
                <a:ext uri="{FF2B5EF4-FFF2-40B4-BE49-F238E27FC236}">
                  <a16:creationId xmlns:a16="http://schemas.microsoft.com/office/drawing/2014/main" id="{6D71D9F1-3BA8-6DE6-0158-B793C905D83C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26" name="Google Shape;5826;p68">
            <a:extLst>
              <a:ext uri="{FF2B5EF4-FFF2-40B4-BE49-F238E27FC236}">
                <a16:creationId xmlns:a16="http://schemas.microsoft.com/office/drawing/2014/main" id="{F5FF0CFB-71EA-A36F-56DB-E999890561FE}"/>
              </a:ext>
            </a:extLst>
          </p:cNvPr>
          <p:cNvGrpSpPr/>
          <p:nvPr/>
        </p:nvGrpSpPr>
        <p:grpSpPr>
          <a:xfrm>
            <a:off x="4809430" y="2529974"/>
            <a:ext cx="339306" cy="339253"/>
            <a:chOff x="2685825" y="840375"/>
            <a:chExt cx="481900" cy="481825"/>
          </a:xfrm>
          <a:solidFill>
            <a:schemeClr val="accent6"/>
          </a:solidFill>
        </p:grpSpPr>
        <p:sp>
          <p:nvSpPr>
            <p:cNvPr id="1327" name="Google Shape;5827;p68">
              <a:extLst>
                <a:ext uri="{FF2B5EF4-FFF2-40B4-BE49-F238E27FC236}">
                  <a16:creationId xmlns:a16="http://schemas.microsoft.com/office/drawing/2014/main" id="{E3BE34BF-34B9-9D75-A9EE-4BB83A2BFBFB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8" name="Google Shape;5828;p68">
              <a:extLst>
                <a:ext uri="{FF2B5EF4-FFF2-40B4-BE49-F238E27FC236}">
                  <a16:creationId xmlns:a16="http://schemas.microsoft.com/office/drawing/2014/main" id="{456A7731-EC1F-CA0F-7A33-BA512923C120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36" name="Google Shape;5936;p68">
            <a:extLst>
              <a:ext uri="{FF2B5EF4-FFF2-40B4-BE49-F238E27FC236}">
                <a16:creationId xmlns:a16="http://schemas.microsoft.com/office/drawing/2014/main" id="{DFE5F89D-9D5E-0192-D4C9-9BACD6E9AE9D}"/>
              </a:ext>
            </a:extLst>
          </p:cNvPr>
          <p:cNvGrpSpPr/>
          <p:nvPr/>
        </p:nvGrpSpPr>
        <p:grpSpPr>
          <a:xfrm>
            <a:off x="4837213" y="1649315"/>
            <a:ext cx="292078" cy="339253"/>
            <a:chOff x="4492800" y="2027925"/>
            <a:chExt cx="414825" cy="481825"/>
          </a:xfrm>
          <a:solidFill>
            <a:schemeClr val="accent6"/>
          </a:solidFill>
        </p:grpSpPr>
        <p:sp>
          <p:nvSpPr>
            <p:cNvPr id="1437" name="Google Shape;5937;p68">
              <a:extLst>
                <a:ext uri="{FF2B5EF4-FFF2-40B4-BE49-F238E27FC236}">
                  <a16:creationId xmlns:a16="http://schemas.microsoft.com/office/drawing/2014/main" id="{8AEE0291-E59F-9619-9E93-986448047A77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5938;p68">
              <a:extLst>
                <a:ext uri="{FF2B5EF4-FFF2-40B4-BE49-F238E27FC236}">
                  <a16:creationId xmlns:a16="http://schemas.microsoft.com/office/drawing/2014/main" id="{80008572-ACB8-7787-F1B9-27751C6DF0D5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968F4E-283D-A53D-06C9-993A50DE75D5}"/>
              </a:ext>
            </a:extLst>
          </p:cNvPr>
          <p:cNvSpPr/>
          <p:nvPr/>
        </p:nvSpPr>
        <p:spPr>
          <a:xfrm>
            <a:off x="970875" y="1460737"/>
            <a:ext cx="1180769" cy="1095643"/>
          </a:xfrm>
          <a:prstGeom prst="roundRect">
            <a:avLst/>
          </a:prstGeom>
          <a:solidFill>
            <a:srgbClr val="4545A0"/>
          </a:solidFill>
          <a:ln>
            <a:solidFill>
              <a:srgbClr val="4545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rgbClr val="37316E"/>
              </a:solidFill>
            </a:endParaRPr>
          </a:p>
        </p:txBody>
      </p:sp>
      <p:sp>
        <p:nvSpPr>
          <p:cNvPr id="7" name="Google Shape;763;p40">
            <a:extLst>
              <a:ext uri="{FF2B5EF4-FFF2-40B4-BE49-F238E27FC236}">
                <a16:creationId xmlns:a16="http://schemas.microsoft.com/office/drawing/2014/main" id="{880494DD-973A-A11A-046B-275A06D36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1300" y="1142649"/>
            <a:ext cx="6099531" cy="1672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200" dirty="0">
                <a:solidFill>
                  <a:srgbClr val="FF903E"/>
                </a:solidFill>
                <a:latin typeface="+mn-lt"/>
              </a:rPr>
              <a:t>MÔ HÌNH HÓA </a:t>
            </a:r>
            <a:br>
              <a:rPr lang="vi-VN" sz="5200" dirty="0">
                <a:latin typeface="+mn-lt"/>
              </a:rPr>
            </a:br>
            <a:r>
              <a:rPr lang="vi-VN" sz="5200" dirty="0">
                <a:solidFill>
                  <a:srgbClr val="37316E"/>
                </a:solidFill>
                <a:latin typeface="+mn-lt"/>
              </a:rPr>
              <a:t>DỮ LIỆU</a:t>
            </a:r>
            <a:endParaRPr sz="5200" dirty="0">
              <a:solidFill>
                <a:srgbClr val="37316E"/>
              </a:solidFill>
              <a:latin typeface="+mn-lt"/>
            </a:endParaRPr>
          </a:p>
        </p:txBody>
      </p:sp>
      <p:sp>
        <p:nvSpPr>
          <p:cNvPr id="8" name="Google Shape;526;p35">
            <a:extLst>
              <a:ext uri="{FF2B5EF4-FFF2-40B4-BE49-F238E27FC236}">
                <a16:creationId xmlns:a16="http://schemas.microsoft.com/office/drawing/2014/main" id="{DCB0C2DC-74A9-08BD-216F-9FD82A2D3C6C}"/>
              </a:ext>
            </a:extLst>
          </p:cNvPr>
          <p:cNvSpPr txBox="1">
            <a:spLocks/>
          </p:cNvSpPr>
          <p:nvPr/>
        </p:nvSpPr>
        <p:spPr>
          <a:xfrm>
            <a:off x="1073356" y="1609701"/>
            <a:ext cx="956532" cy="849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b="1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vi-VN" sz="5400" b="1" dirty="0">
                <a:solidFill>
                  <a:schemeClr val="accent6"/>
                </a:solidFill>
                <a:latin typeface="+mn-lt"/>
              </a:rPr>
              <a:t>4</a:t>
            </a:r>
            <a:endParaRPr lang="en" sz="5400" b="1" dirty="0">
              <a:solidFill>
                <a:schemeClr val="accent6"/>
              </a:solidFill>
              <a:latin typeface="+mn-lt"/>
            </a:endParaRPr>
          </a:p>
        </p:txBody>
      </p:sp>
      <p:grpSp>
        <p:nvGrpSpPr>
          <p:cNvPr id="2" name="Google Shape;1443;p55">
            <a:extLst>
              <a:ext uri="{FF2B5EF4-FFF2-40B4-BE49-F238E27FC236}">
                <a16:creationId xmlns:a16="http://schemas.microsoft.com/office/drawing/2014/main" id="{53548EDC-62A9-D5A1-8C25-21532CCE10C5}"/>
              </a:ext>
            </a:extLst>
          </p:cNvPr>
          <p:cNvGrpSpPr/>
          <p:nvPr/>
        </p:nvGrpSpPr>
        <p:grpSpPr>
          <a:xfrm rot="-5400000">
            <a:off x="8967745" y="205976"/>
            <a:ext cx="343704" cy="432203"/>
            <a:chOff x="7707338" y="2159269"/>
            <a:chExt cx="1157477" cy="1157484"/>
          </a:xfrm>
        </p:grpSpPr>
        <p:sp>
          <p:nvSpPr>
            <p:cNvPr id="3" name="Google Shape;1444;p55">
              <a:extLst>
                <a:ext uri="{FF2B5EF4-FFF2-40B4-BE49-F238E27FC236}">
                  <a16:creationId xmlns:a16="http://schemas.microsoft.com/office/drawing/2014/main" id="{60EE63E2-FEDE-D997-C543-C6A59D4C901B}"/>
                </a:ext>
              </a:extLst>
            </p:cNvPr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vi-VN"/>
            </a:p>
          </p:txBody>
        </p:sp>
        <p:cxnSp>
          <p:nvCxnSpPr>
            <p:cNvPr id="4" name="Google Shape;1445;p55">
              <a:extLst>
                <a:ext uri="{FF2B5EF4-FFF2-40B4-BE49-F238E27FC236}">
                  <a16:creationId xmlns:a16="http://schemas.microsoft.com/office/drawing/2014/main" id="{CCF26DE3-9500-EB6B-22AE-54ED90192FD4}"/>
                </a:ext>
              </a:extLst>
            </p:cNvPr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1451;p55">
            <a:extLst>
              <a:ext uri="{FF2B5EF4-FFF2-40B4-BE49-F238E27FC236}">
                <a16:creationId xmlns:a16="http://schemas.microsoft.com/office/drawing/2014/main" id="{4E99BDEE-09E3-9E66-7A51-BAD40C3BE2BC}"/>
              </a:ext>
            </a:extLst>
          </p:cNvPr>
          <p:cNvGrpSpPr/>
          <p:nvPr/>
        </p:nvGrpSpPr>
        <p:grpSpPr>
          <a:xfrm>
            <a:off x="5923021" y="4305208"/>
            <a:ext cx="575313" cy="584574"/>
            <a:chOff x="5759352" y="3733685"/>
            <a:chExt cx="1178871" cy="1506270"/>
          </a:xfrm>
        </p:grpSpPr>
        <p:grpSp>
          <p:nvGrpSpPr>
            <p:cNvPr id="14" name="Google Shape;1452;p55">
              <a:extLst>
                <a:ext uri="{FF2B5EF4-FFF2-40B4-BE49-F238E27FC236}">
                  <a16:creationId xmlns:a16="http://schemas.microsoft.com/office/drawing/2014/main" id="{7D14BA38-3B8C-D53B-0F1D-FF1D907997C4}"/>
                </a:ext>
              </a:extLst>
            </p:cNvPr>
            <p:cNvGrpSpPr/>
            <p:nvPr/>
          </p:nvGrpSpPr>
          <p:grpSpPr>
            <a:xfrm>
              <a:off x="5759352" y="4915557"/>
              <a:ext cx="1178871" cy="324398"/>
              <a:chOff x="4252100" y="1337450"/>
              <a:chExt cx="497225" cy="136825"/>
            </a:xfrm>
          </p:grpSpPr>
          <p:sp>
            <p:nvSpPr>
              <p:cNvPr id="720" name="Google Shape;1453;p55">
                <a:extLst>
                  <a:ext uri="{FF2B5EF4-FFF2-40B4-BE49-F238E27FC236}">
                    <a16:creationId xmlns:a16="http://schemas.microsoft.com/office/drawing/2014/main" id="{5A6153F5-AA46-D86F-8586-C09AF2333075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1454;p55">
                <a:extLst>
                  <a:ext uri="{FF2B5EF4-FFF2-40B4-BE49-F238E27FC236}">
                    <a16:creationId xmlns:a16="http://schemas.microsoft.com/office/drawing/2014/main" id="{26450FB2-1C21-41BC-7A68-46DF3EA47F87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1455;p55">
                <a:extLst>
                  <a:ext uri="{FF2B5EF4-FFF2-40B4-BE49-F238E27FC236}">
                    <a16:creationId xmlns:a16="http://schemas.microsoft.com/office/drawing/2014/main" id="{6E59A50B-0E59-37D8-494E-32F549981F89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1456;p55">
                <a:extLst>
                  <a:ext uri="{FF2B5EF4-FFF2-40B4-BE49-F238E27FC236}">
                    <a16:creationId xmlns:a16="http://schemas.microsoft.com/office/drawing/2014/main" id="{66FC5249-52C8-0DBF-0435-A4AE1D0AE4CB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457;p55">
              <a:extLst>
                <a:ext uri="{FF2B5EF4-FFF2-40B4-BE49-F238E27FC236}">
                  <a16:creationId xmlns:a16="http://schemas.microsoft.com/office/drawing/2014/main" id="{1CF1F63C-7AAA-E720-AC5B-4DB1F320A254}"/>
                </a:ext>
              </a:extLst>
            </p:cNvPr>
            <p:cNvGrpSpPr/>
            <p:nvPr/>
          </p:nvGrpSpPr>
          <p:grpSpPr>
            <a:xfrm>
              <a:off x="5759352" y="4718583"/>
              <a:ext cx="1178871" cy="324398"/>
              <a:chOff x="4252100" y="1337450"/>
              <a:chExt cx="497225" cy="136825"/>
            </a:xfrm>
          </p:grpSpPr>
          <p:sp>
            <p:nvSpPr>
              <p:cNvPr id="716" name="Google Shape;1458;p55">
                <a:extLst>
                  <a:ext uri="{FF2B5EF4-FFF2-40B4-BE49-F238E27FC236}">
                    <a16:creationId xmlns:a16="http://schemas.microsoft.com/office/drawing/2014/main" id="{3443ACEF-C8CF-7AB5-6FAC-4DA397D57E11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1459;p55">
                <a:extLst>
                  <a:ext uri="{FF2B5EF4-FFF2-40B4-BE49-F238E27FC236}">
                    <a16:creationId xmlns:a16="http://schemas.microsoft.com/office/drawing/2014/main" id="{0AAFFEBA-B4E9-87CF-7841-78F57AF8678C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1460;p55">
                <a:extLst>
                  <a:ext uri="{FF2B5EF4-FFF2-40B4-BE49-F238E27FC236}">
                    <a16:creationId xmlns:a16="http://schemas.microsoft.com/office/drawing/2014/main" id="{D7528238-AD5A-3258-5F3C-876C05EFF7F3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1461;p55">
                <a:extLst>
                  <a:ext uri="{FF2B5EF4-FFF2-40B4-BE49-F238E27FC236}">
                    <a16:creationId xmlns:a16="http://schemas.microsoft.com/office/drawing/2014/main" id="{1E0F8B7B-4A10-7265-3BF0-22A9EED95C5C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462;p55">
              <a:extLst>
                <a:ext uri="{FF2B5EF4-FFF2-40B4-BE49-F238E27FC236}">
                  <a16:creationId xmlns:a16="http://schemas.microsoft.com/office/drawing/2014/main" id="{86F89858-DACC-6024-4D28-D8046C162BE3}"/>
                </a:ext>
              </a:extLst>
            </p:cNvPr>
            <p:cNvGrpSpPr/>
            <p:nvPr/>
          </p:nvGrpSpPr>
          <p:grpSpPr>
            <a:xfrm>
              <a:off x="5759352" y="4521608"/>
              <a:ext cx="1178871" cy="324398"/>
              <a:chOff x="4252100" y="1337450"/>
              <a:chExt cx="497225" cy="136825"/>
            </a:xfrm>
          </p:grpSpPr>
          <p:sp>
            <p:nvSpPr>
              <p:cNvPr id="712" name="Google Shape;1463;p55">
                <a:extLst>
                  <a:ext uri="{FF2B5EF4-FFF2-40B4-BE49-F238E27FC236}">
                    <a16:creationId xmlns:a16="http://schemas.microsoft.com/office/drawing/2014/main" id="{0E3C438A-8B8D-F899-4EE2-880FA7EA0169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1464;p55">
                <a:extLst>
                  <a:ext uri="{FF2B5EF4-FFF2-40B4-BE49-F238E27FC236}">
                    <a16:creationId xmlns:a16="http://schemas.microsoft.com/office/drawing/2014/main" id="{ACC8AFE9-4BE2-1437-B558-D6DB87809E14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1465;p55">
                <a:extLst>
                  <a:ext uri="{FF2B5EF4-FFF2-40B4-BE49-F238E27FC236}">
                    <a16:creationId xmlns:a16="http://schemas.microsoft.com/office/drawing/2014/main" id="{11DF7409-B93C-94D8-8974-F005F27687CA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1466;p55">
                <a:extLst>
                  <a:ext uri="{FF2B5EF4-FFF2-40B4-BE49-F238E27FC236}">
                    <a16:creationId xmlns:a16="http://schemas.microsoft.com/office/drawing/2014/main" id="{AFDCF735-4BE7-A588-595B-0EA34B6C01C6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467;p55">
              <a:extLst>
                <a:ext uri="{FF2B5EF4-FFF2-40B4-BE49-F238E27FC236}">
                  <a16:creationId xmlns:a16="http://schemas.microsoft.com/office/drawing/2014/main" id="{D01C62E4-B280-057A-ED06-4400A010306F}"/>
                </a:ext>
              </a:extLst>
            </p:cNvPr>
            <p:cNvGrpSpPr/>
            <p:nvPr/>
          </p:nvGrpSpPr>
          <p:grpSpPr>
            <a:xfrm>
              <a:off x="5759352" y="4324634"/>
              <a:ext cx="1178871" cy="324398"/>
              <a:chOff x="4252100" y="1337450"/>
              <a:chExt cx="497225" cy="136825"/>
            </a:xfrm>
          </p:grpSpPr>
          <p:sp>
            <p:nvSpPr>
              <p:cNvPr id="700" name="Google Shape;1468;p55">
                <a:extLst>
                  <a:ext uri="{FF2B5EF4-FFF2-40B4-BE49-F238E27FC236}">
                    <a16:creationId xmlns:a16="http://schemas.microsoft.com/office/drawing/2014/main" id="{76B4C687-851F-B53E-E48A-03E4708D0DD3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1469;p55">
                <a:extLst>
                  <a:ext uri="{FF2B5EF4-FFF2-40B4-BE49-F238E27FC236}">
                    <a16:creationId xmlns:a16="http://schemas.microsoft.com/office/drawing/2014/main" id="{B4A3E65D-67B5-5A65-C2CA-8350AA5A6E46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1470;p55">
                <a:extLst>
                  <a:ext uri="{FF2B5EF4-FFF2-40B4-BE49-F238E27FC236}">
                    <a16:creationId xmlns:a16="http://schemas.microsoft.com/office/drawing/2014/main" id="{E6ACBDEC-0FB6-DBEC-81B4-D9BF852FB58C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1471;p55">
                <a:extLst>
                  <a:ext uri="{FF2B5EF4-FFF2-40B4-BE49-F238E27FC236}">
                    <a16:creationId xmlns:a16="http://schemas.microsoft.com/office/drawing/2014/main" id="{6209811B-B064-4631-B4A0-9A8A6DF11DC2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472;p55">
              <a:extLst>
                <a:ext uri="{FF2B5EF4-FFF2-40B4-BE49-F238E27FC236}">
                  <a16:creationId xmlns:a16="http://schemas.microsoft.com/office/drawing/2014/main" id="{53236DCE-31C9-EE72-CE08-00DA436CCA32}"/>
                </a:ext>
              </a:extLst>
            </p:cNvPr>
            <p:cNvGrpSpPr/>
            <p:nvPr/>
          </p:nvGrpSpPr>
          <p:grpSpPr>
            <a:xfrm>
              <a:off x="5759352" y="4127660"/>
              <a:ext cx="1178871" cy="324398"/>
              <a:chOff x="4252100" y="1337450"/>
              <a:chExt cx="497225" cy="136825"/>
            </a:xfrm>
          </p:grpSpPr>
          <p:sp>
            <p:nvSpPr>
              <p:cNvPr id="29" name="Google Shape;1473;p55">
                <a:extLst>
                  <a:ext uri="{FF2B5EF4-FFF2-40B4-BE49-F238E27FC236}">
                    <a16:creationId xmlns:a16="http://schemas.microsoft.com/office/drawing/2014/main" id="{39E778DC-60B8-2362-D777-F1E77E6E1E22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74;p55">
                <a:extLst>
                  <a:ext uri="{FF2B5EF4-FFF2-40B4-BE49-F238E27FC236}">
                    <a16:creationId xmlns:a16="http://schemas.microsoft.com/office/drawing/2014/main" id="{4CF274E5-3DB7-30AC-0B20-E5228569CC2F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75;p55">
                <a:extLst>
                  <a:ext uri="{FF2B5EF4-FFF2-40B4-BE49-F238E27FC236}">
                    <a16:creationId xmlns:a16="http://schemas.microsoft.com/office/drawing/2014/main" id="{C849EC1C-FECD-9AE2-4B63-0C5400E29C52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1476;p55">
                <a:extLst>
                  <a:ext uri="{FF2B5EF4-FFF2-40B4-BE49-F238E27FC236}">
                    <a16:creationId xmlns:a16="http://schemas.microsoft.com/office/drawing/2014/main" id="{D969E991-C67D-B035-CD28-2639687E0CA6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477;p55">
              <a:extLst>
                <a:ext uri="{FF2B5EF4-FFF2-40B4-BE49-F238E27FC236}">
                  <a16:creationId xmlns:a16="http://schemas.microsoft.com/office/drawing/2014/main" id="{35705DA5-9F38-A7DE-75C1-A3FA6AC351C1}"/>
                </a:ext>
              </a:extLst>
            </p:cNvPr>
            <p:cNvGrpSpPr/>
            <p:nvPr/>
          </p:nvGrpSpPr>
          <p:grpSpPr>
            <a:xfrm>
              <a:off x="5759352" y="3930685"/>
              <a:ext cx="1178871" cy="324398"/>
              <a:chOff x="4252100" y="1337450"/>
              <a:chExt cx="497225" cy="136825"/>
            </a:xfrm>
          </p:grpSpPr>
          <p:sp>
            <p:nvSpPr>
              <p:cNvPr id="25" name="Google Shape;1478;p55">
                <a:extLst>
                  <a:ext uri="{FF2B5EF4-FFF2-40B4-BE49-F238E27FC236}">
                    <a16:creationId xmlns:a16="http://schemas.microsoft.com/office/drawing/2014/main" id="{96E815FE-EFC7-FDCA-A8DB-87533CFD5D03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79;p55">
                <a:extLst>
                  <a:ext uri="{FF2B5EF4-FFF2-40B4-BE49-F238E27FC236}">
                    <a16:creationId xmlns:a16="http://schemas.microsoft.com/office/drawing/2014/main" id="{9E9DB8C9-CB1F-8FFC-B33A-75BE46EE579F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80;p55">
                <a:extLst>
                  <a:ext uri="{FF2B5EF4-FFF2-40B4-BE49-F238E27FC236}">
                    <a16:creationId xmlns:a16="http://schemas.microsoft.com/office/drawing/2014/main" id="{7A3057FA-4370-9D79-38BA-9BEFA150906A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81;p55">
                <a:extLst>
                  <a:ext uri="{FF2B5EF4-FFF2-40B4-BE49-F238E27FC236}">
                    <a16:creationId xmlns:a16="http://schemas.microsoft.com/office/drawing/2014/main" id="{66C48B5E-67F4-B1D7-D2BB-B51814FD1A5F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482;p55">
              <a:extLst>
                <a:ext uri="{FF2B5EF4-FFF2-40B4-BE49-F238E27FC236}">
                  <a16:creationId xmlns:a16="http://schemas.microsoft.com/office/drawing/2014/main" id="{5F0BBBEA-BD60-10C9-D300-2052BA01D772}"/>
                </a:ext>
              </a:extLst>
            </p:cNvPr>
            <p:cNvGrpSpPr/>
            <p:nvPr/>
          </p:nvGrpSpPr>
          <p:grpSpPr>
            <a:xfrm>
              <a:off x="5759352" y="3733685"/>
              <a:ext cx="1178871" cy="324398"/>
              <a:chOff x="4252100" y="1337450"/>
              <a:chExt cx="497225" cy="136825"/>
            </a:xfrm>
          </p:grpSpPr>
          <p:sp>
            <p:nvSpPr>
              <p:cNvPr id="21" name="Google Shape;1483;p55">
                <a:extLst>
                  <a:ext uri="{FF2B5EF4-FFF2-40B4-BE49-F238E27FC236}">
                    <a16:creationId xmlns:a16="http://schemas.microsoft.com/office/drawing/2014/main" id="{2F549779-447E-C9AF-8DCA-B6332BF960CB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84;p55">
                <a:extLst>
                  <a:ext uri="{FF2B5EF4-FFF2-40B4-BE49-F238E27FC236}">
                    <a16:creationId xmlns:a16="http://schemas.microsoft.com/office/drawing/2014/main" id="{F4BFA749-2C42-0A54-9A3E-4F7071E6EFAF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85;p55">
                <a:extLst>
                  <a:ext uri="{FF2B5EF4-FFF2-40B4-BE49-F238E27FC236}">
                    <a16:creationId xmlns:a16="http://schemas.microsoft.com/office/drawing/2014/main" id="{72ADA3B0-9360-85BE-70C7-2522D95BC3E3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86;p55">
                <a:extLst>
                  <a:ext uri="{FF2B5EF4-FFF2-40B4-BE49-F238E27FC236}">
                    <a16:creationId xmlns:a16="http://schemas.microsoft.com/office/drawing/2014/main" id="{5676E02A-2766-25F0-293B-6E63DC359A56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4" name="Google Shape;1487;p55">
            <a:extLst>
              <a:ext uri="{FF2B5EF4-FFF2-40B4-BE49-F238E27FC236}">
                <a16:creationId xmlns:a16="http://schemas.microsoft.com/office/drawing/2014/main" id="{44BFA0EF-E3D8-9472-4804-A64A13E2447B}"/>
              </a:ext>
            </a:extLst>
          </p:cNvPr>
          <p:cNvGrpSpPr/>
          <p:nvPr/>
        </p:nvGrpSpPr>
        <p:grpSpPr>
          <a:xfrm flipH="1">
            <a:off x="5919654" y="2042111"/>
            <a:ext cx="536924" cy="381905"/>
            <a:chOff x="-957513" y="3499619"/>
            <a:chExt cx="536063" cy="479468"/>
          </a:xfrm>
        </p:grpSpPr>
        <p:sp>
          <p:nvSpPr>
            <p:cNvPr id="725" name="Google Shape;1488;p55">
              <a:extLst>
                <a:ext uri="{FF2B5EF4-FFF2-40B4-BE49-F238E27FC236}">
                  <a16:creationId xmlns:a16="http://schemas.microsoft.com/office/drawing/2014/main" id="{96B0BC62-0180-2D22-1730-C071944395C9}"/>
                </a:ext>
              </a:extLst>
            </p:cNvPr>
            <p:cNvSpPr/>
            <p:nvPr/>
          </p:nvSpPr>
          <p:spPr>
            <a:xfrm>
              <a:off x="-942312" y="3499619"/>
              <a:ext cx="519445" cy="478480"/>
            </a:xfrm>
            <a:custGeom>
              <a:avLst/>
              <a:gdLst/>
              <a:ahLst/>
              <a:cxnLst/>
              <a:rect l="l" t="t" r="r" b="b"/>
              <a:pathLst>
                <a:path w="12097" h="11143" extrusionOk="0">
                  <a:moveTo>
                    <a:pt x="9379" y="1"/>
                  </a:moveTo>
                  <a:cubicBezTo>
                    <a:pt x="7678" y="1"/>
                    <a:pt x="2417" y="1743"/>
                    <a:pt x="568" y="2378"/>
                  </a:cubicBezTo>
                  <a:cubicBezTo>
                    <a:pt x="193" y="2506"/>
                    <a:pt x="1" y="2892"/>
                    <a:pt x="108" y="3267"/>
                  </a:cubicBezTo>
                  <a:lnTo>
                    <a:pt x="2347" y="11142"/>
                  </a:lnTo>
                  <a:lnTo>
                    <a:pt x="11400" y="8560"/>
                  </a:lnTo>
                  <a:cubicBezTo>
                    <a:pt x="11840" y="8431"/>
                    <a:pt x="12097" y="7971"/>
                    <a:pt x="11968" y="7531"/>
                  </a:cubicBezTo>
                  <a:lnTo>
                    <a:pt x="9847" y="96"/>
                  </a:lnTo>
                  <a:cubicBezTo>
                    <a:pt x="9762" y="30"/>
                    <a:pt x="9601" y="1"/>
                    <a:pt x="9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489;p55">
              <a:extLst>
                <a:ext uri="{FF2B5EF4-FFF2-40B4-BE49-F238E27FC236}">
                  <a16:creationId xmlns:a16="http://schemas.microsoft.com/office/drawing/2014/main" id="{A0D2F9E3-1BAE-A0CB-375F-1D91E0737CC4}"/>
                </a:ext>
              </a:extLst>
            </p:cNvPr>
            <p:cNvSpPr/>
            <p:nvPr/>
          </p:nvSpPr>
          <p:spPr>
            <a:xfrm>
              <a:off x="-937718" y="3515206"/>
              <a:ext cx="512575" cy="449539"/>
            </a:xfrm>
            <a:custGeom>
              <a:avLst/>
              <a:gdLst/>
              <a:ahLst/>
              <a:cxnLst/>
              <a:rect l="l" t="t" r="r" b="b"/>
              <a:pathLst>
                <a:path w="11937" h="10469" extrusionOk="0">
                  <a:moveTo>
                    <a:pt x="9379" y="1"/>
                  </a:moveTo>
                  <a:cubicBezTo>
                    <a:pt x="7664" y="1"/>
                    <a:pt x="2326" y="1784"/>
                    <a:pt x="515" y="2401"/>
                  </a:cubicBezTo>
                  <a:cubicBezTo>
                    <a:pt x="183" y="2518"/>
                    <a:pt x="1" y="2883"/>
                    <a:pt x="97" y="3226"/>
                  </a:cubicBezTo>
                  <a:lnTo>
                    <a:pt x="2240" y="10468"/>
                  </a:lnTo>
                  <a:lnTo>
                    <a:pt x="11401" y="7833"/>
                  </a:lnTo>
                  <a:cubicBezTo>
                    <a:pt x="11743" y="7736"/>
                    <a:pt x="11936" y="7383"/>
                    <a:pt x="11840" y="7040"/>
                  </a:cubicBezTo>
                  <a:lnTo>
                    <a:pt x="9847" y="97"/>
                  </a:lnTo>
                  <a:cubicBezTo>
                    <a:pt x="9762" y="31"/>
                    <a:pt x="9601" y="1"/>
                    <a:pt x="9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490;p55">
              <a:extLst>
                <a:ext uri="{FF2B5EF4-FFF2-40B4-BE49-F238E27FC236}">
                  <a16:creationId xmlns:a16="http://schemas.microsoft.com/office/drawing/2014/main" id="{EC9B126A-B5AC-EFD2-725E-CBE90DB95F09}"/>
                </a:ext>
              </a:extLst>
            </p:cNvPr>
            <p:cNvSpPr/>
            <p:nvPr/>
          </p:nvSpPr>
          <p:spPr>
            <a:xfrm>
              <a:off x="-957513" y="3503698"/>
              <a:ext cx="536063" cy="475389"/>
            </a:xfrm>
            <a:custGeom>
              <a:avLst/>
              <a:gdLst/>
              <a:ahLst/>
              <a:cxnLst/>
              <a:rect l="l" t="t" r="r" b="b"/>
              <a:pathLst>
                <a:path w="12484" h="11071" extrusionOk="0">
                  <a:moveTo>
                    <a:pt x="10201" y="1"/>
                  </a:moveTo>
                  <a:lnTo>
                    <a:pt x="10263" y="216"/>
                  </a:lnTo>
                  <a:lnTo>
                    <a:pt x="10263" y="216"/>
                  </a:lnTo>
                  <a:cubicBezTo>
                    <a:pt x="10282" y="82"/>
                    <a:pt x="10201" y="1"/>
                    <a:pt x="10201" y="1"/>
                  </a:cubicBezTo>
                  <a:close/>
                  <a:moveTo>
                    <a:pt x="10263" y="216"/>
                  </a:moveTo>
                  <a:cubicBezTo>
                    <a:pt x="10233" y="439"/>
                    <a:pt x="9932" y="807"/>
                    <a:pt x="8551" y="1201"/>
                  </a:cubicBezTo>
                  <a:lnTo>
                    <a:pt x="676" y="3461"/>
                  </a:lnTo>
                  <a:cubicBezTo>
                    <a:pt x="247" y="3579"/>
                    <a:pt x="1" y="4019"/>
                    <a:pt x="130" y="4447"/>
                  </a:cubicBezTo>
                  <a:lnTo>
                    <a:pt x="1833" y="10415"/>
                  </a:lnTo>
                  <a:cubicBezTo>
                    <a:pt x="1943" y="10809"/>
                    <a:pt x="2304" y="11070"/>
                    <a:pt x="2701" y="11070"/>
                  </a:cubicBezTo>
                  <a:cubicBezTo>
                    <a:pt x="2768" y="11070"/>
                    <a:pt x="2836" y="11063"/>
                    <a:pt x="2905" y="11047"/>
                  </a:cubicBezTo>
                  <a:cubicBezTo>
                    <a:pt x="4715" y="10619"/>
                    <a:pt x="9044" y="9558"/>
                    <a:pt x="11797" y="8540"/>
                  </a:cubicBezTo>
                  <a:cubicBezTo>
                    <a:pt x="12237" y="8379"/>
                    <a:pt x="12483" y="7897"/>
                    <a:pt x="12354" y="7447"/>
                  </a:cubicBezTo>
                  <a:lnTo>
                    <a:pt x="10263" y="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491;p55">
              <a:extLst>
                <a:ext uri="{FF2B5EF4-FFF2-40B4-BE49-F238E27FC236}">
                  <a16:creationId xmlns:a16="http://schemas.microsoft.com/office/drawing/2014/main" id="{754AD43C-078A-0B66-34F0-E1BA2E7DEEE7}"/>
                </a:ext>
              </a:extLst>
            </p:cNvPr>
            <p:cNvSpPr/>
            <p:nvPr/>
          </p:nvSpPr>
          <p:spPr>
            <a:xfrm>
              <a:off x="-950127" y="3755154"/>
              <a:ext cx="202462" cy="122121"/>
            </a:xfrm>
            <a:custGeom>
              <a:avLst/>
              <a:gdLst/>
              <a:ahLst/>
              <a:cxnLst/>
              <a:rect l="l" t="t" r="r" b="b"/>
              <a:pathLst>
                <a:path w="4715" h="2844" extrusionOk="0">
                  <a:moveTo>
                    <a:pt x="3650" y="1"/>
                  </a:moveTo>
                  <a:cubicBezTo>
                    <a:pt x="3566" y="1"/>
                    <a:pt x="3481" y="13"/>
                    <a:pt x="3397" y="38"/>
                  </a:cubicBezTo>
                  <a:lnTo>
                    <a:pt x="504" y="916"/>
                  </a:lnTo>
                  <a:cubicBezTo>
                    <a:pt x="183" y="1013"/>
                    <a:pt x="0" y="1355"/>
                    <a:pt x="97" y="1677"/>
                  </a:cubicBezTo>
                  <a:lnTo>
                    <a:pt x="322" y="2416"/>
                  </a:lnTo>
                  <a:cubicBezTo>
                    <a:pt x="399" y="2675"/>
                    <a:pt x="637" y="2843"/>
                    <a:pt x="894" y="2843"/>
                  </a:cubicBezTo>
                  <a:cubicBezTo>
                    <a:pt x="956" y="2843"/>
                    <a:pt x="1020" y="2833"/>
                    <a:pt x="1083" y="2813"/>
                  </a:cubicBezTo>
                  <a:lnTo>
                    <a:pt x="3975" y="1945"/>
                  </a:lnTo>
                  <a:cubicBezTo>
                    <a:pt x="4447" y="1795"/>
                    <a:pt x="4715" y="1302"/>
                    <a:pt x="4565" y="830"/>
                  </a:cubicBezTo>
                  <a:lnTo>
                    <a:pt x="4511" y="638"/>
                  </a:lnTo>
                  <a:cubicBezTo>
                    <a:pt x="4388" y="251"/>
                    <a:pt x="4034" y="1"/>
                    <a:pt x="3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1492;p55">
            <a:extLst>
              <a:ext uri="{FF2B5EF4-FFF2-40B4-BE49-F238E27FC236}">
                <a16:creationId xmlns:a16="http://schemas.microsoft.com/office/drawing/2014/main" id="{7E016010-C218-EC70-7228-68E2E6DF51AE}"/>
              </a:ext>
            </a:extLst>
          </p:cNvPr>
          <p:cNvGrpSpPr/>
          <p:nvPr/>
        </p:nvGrpSpPr>
        <p:grpSpPr>
          <a:xfrm>
            <a:off x="7235811" y="942818"/>
            <a:ext cx="1450343" cy="1161850"/>
            <a:chOff x="-2340071" y="2311282"/>
            <a:chExt cx="825393" cy="608717"/>
          </a:xfrm>
        </p:grpSpPr>
        <p:sp>
          <p:nvSpPr>
            <p:cNvPr id="730" name="Google Shape;1493;p55">
              <a:extLst>
                <a:ext uri="{FF2B5EF4-FFF2-40B4-BE49-F238E27FC236}">
                  <a16:creationId xmlns:a16="http://schemas.microsoft.com/office/drawing/2014/main" id="{1EA29C19-4736-17DB-80C5-A1B56043AE17}"/>
                </a:ext>
              </a:extLst>
            </p:cNvPr>
            <p:cNvSpPr/>
            <p:nvPr/>
          </p:nvSpPr>
          <p:spPr>
            <a:xfrm>
              <a:off x="-2340071" y="2311282"/>
              <a:ext cx="825393" cy="608717"/>
            </a:xfrm>
            <a:custGeom>
              <a:avLst/>
              <a:gdLst/>
              <a:ahLst/>
              <a:cxnLst/>
              <a:rect l="l" t="t" r="r" b="b"/>
              <a:pathLst>
                <a:path w="19222" h="14176" extrusionOk="0">
                  <a:moveTo>
                    <a:pt x="14712" y="1"/>
                  </a:moveTo>
                  <a:cubicBezTo>
                    <a:pt x="14461" y="1"/>
                    <a:pt x="14204" y="39"/>
                    <a:pt x="13951" y="119"/>
                  </a:cubicBezTo>
                  <a:lnTo>
                    <a:pt x="2047" y="3879"/>
                  </a:lnTo>
                  <a:cubicBezTo>
                    <a:pt x="729" y="4297"/>
                    <a:pt x="1" y="5690"/>
                    <a:pt x="418" y="7008"/>
                  </a:cubicBezTo>
                  <a:lnTo>
                    <a:pt x="2133" y="12429"/>
                  </a:lnTo>
                  <a:cubicBezTo>
                    <a:pt x="2471" y="13495"/>
                    <a:pt x="3447" y="14176"/>
                    <a:pt x="4505" y="14176"/>
                  </a:cubicBezTo>
                  <a:cubicBezTo>
                    <a:pt x="4755" y="14176"/>
                    <a:pt x="5009" y="14138"/>
                    <a:pt x="5261" y="14058"/>
                  </a:cubicBezTo>
                  <a:lnTo>
                    <a:pt x="17176" y="10297"/>
                  </a:lnTo>
                  <a:cubicBezTo>
                    <a:pt x="18493" y="9879"/>
                    <a:pt x="19222" y="8487"/>
                    <a:pt x="18804" y="7158"/>
                  </a:cubicBezTo>
                  <a:lnTo>
                    <a:pt x="17090" y="1747"/>
                  </a:lnTo>
                  <a:cubicBezTo>
                    <a:pt x="16752" y="681"/>
                    <a:pt x="15776" y="1"/>
                    <a:pt x="14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494;p55">
              <a:extLst>
                <a:ext uri="{FF2B5EF4-FFF2-40B4-BE49-F238E27FC236}">
                  <a16:creationId xmlns:a16="http://schemas.microsoft.com/office/drawing/2014/main" id="{5103B6ED-F6FD-AD94-D77B-8D545C90AF0D}"/>
                </a:ext>
              </a:extLst>
            </p:cNvPr>
            <p:cNvSpPr/>
            <p:nvPr/>
          </p:nvSpPr>
          <p:spPr>
            <a:xfrm>
              <a:off x="-2199270" y="2639430"/>
              <a:ext cx="132513" cy="99664"/>
            </a:xfrm>
            <a:custGeom>
              <a:avLst/>
              <a:gdLst/>
              <a:ahLst/>
              <a:cxnLst/>
              <a:rect l="l" t="t" r="r" b="b"/>
              <a:pathLst>
                <a:path w="3086" h="2321" extrusionOk="0">
                  <a:moveTo>
                    <a:pt x="2192" y="1"/>
                  </a:moveTo>
                  <a:cubicBezTo>
                    <a:pt x="2129" y="1"/>
                    <a:pt x="2066" y="10"/>
                    <a:pt x="2004" y="30"/>
                  </a:cubicBezTo>
                  <a:lnTo>
                    <a:pt x="525" y="502"/>
                  </a:lnTo>
                  <a:cubicBezTo>
                    <a:pt x="193" y="609"/>
                    <a:pt x="0" y="962"/>
                    <a:pt x="107" y="1295"/>
                  </a:cubicBezTo>
                  <a:lnTo>
                    <a:pt x="289" y="1873"/>
                  </a:lnTo>
                  <a:cubicBezTo>
                    <a:pt x="376" y="2143"/>
                    <a:pt x="626" y="2321"/>
                    <a:pt x="894" y="2321"/>
                  </a:cubicBezTo>
                  <a:cubicBezTo>
                    <a:pt x="957" y="2321"/>
                    <a:pt x="1020" y="2311"/>
                    <a:pt x="1082" y="2291"/>
                  </a:cubicBezTo>
                  <a:lnTo>
                    <a:pt x="2572" y="1820"/>
                  </a:lnTo>
                  <a:cubicBezTo>
                    <a:pt x="2904" y="1712"/>
                    <a:pt x="3086" y="1359"/>
                    <a:pt x="2979" y="1027"/>
                  </a:cubicBezTo>
                  <a:lnTo>
                    <a:pt x="2797" y="448"/>
                  </a:lnTo>
                  <a:cubicBezTo>
                    <a:pt x="2710" y="178"/>
                    <a:pt x="2460" y="1"/>
                    <a:pt x="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495;p55">
              <a:extLst>
                <a:ext uri="{FF2B5EF4-FFF2-40B4-BE49-F238E27FC236}">
                  <a16:creationId xmlns:a16="http://schemas.microsoft.com/office/drawing/2014/main" id="{291C0600-0B31-603E-404D-E2A85C799384}"/>
                </a:ext>
              </a:extLst>
            </p:cNvPr>
            <p:cNvSpPr/>
            <p:nvPr/>
          </p:nvSpPr>
          <p:spPr>
            <a:xfrm>
              <a:off x="-2173183" y="2657133"/>
              <a:ext cx="25488" cy="80192"/>
            </a:xfrm>
            <a:custGeom>
              <a:avLst/>
              <a:gdLst/>
              <a:ahLst/>
              <a:cxnLst/>
              <a:rect l="l" t="t" r="r" b="b"/>
              <a:pathLst>
                <a:path w="569" h="1790" fill="none" extrusionOk="0">
                  <a:moveTo>
                    <a:pt x="1" y="1"/>
                  </a:moveTo>
                  <a:lnTo>
                    <a:pt x="569" y="1790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496;p55">
              <a:extLst>
                <a:ext uri="{FF2B5EF4-FFF2-40B4-BE49-F238E27FC236}">
                  <a16:creationId xmlns:a16="http://schemas.microsoft.com/office/drawing/2014/main" id="{1B273FB3-679E-C485-DAF2-1088762CCEAD}"/>
                </a:ext>
              </a:extLst>
            </p:cNvPr>
            <p:cNvSpPr/>
            <p:nvPr/>
          </p:nvSpPr>
          <p:spPr>
            <a:xfrm>
              <a:off x="-2187070" y="2690734"/>
              <a:ext cx="120499" cy="38438"/>
            </a:xfrm>
            <a:custGeom>
              <a:avLst/>
              <a:gdLst/>
              <a:ahLst/>
              <a:cxnLst/>
              <a:rect l="l" t="t" r="r" b="b"/>
              <a:pathLst>
                <a:path w="2690" h="858" fill="none" extrusionOk="0">
                  <a:moveTo>
                    <a:pt x="2689" y="1"/>
                  </a:moveTo>
                  <a:lnTo>
                    <a:pt x="0" y="858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497;p55">
              <a:extLst>
                <a:ext uri="{FF2B5EF4-FFF2-40B4-BE49-F238E27FC236}">
                  <a16:creationId xmlns:a16="http://schemas.microsoft.com/office/drawing/2014/main" id="{77CCD0E2-6DE8-F1C3-BADC-2AE3A8BB2503}"/>
                </a:ext>
              </a:extLst>
            </p:cNvPr>
            <p:cNvSpPr/>
            <p:nvPr/>
          </p:nvSpPr>
          <p:spPr>
            <a:xfrm>
              <a:off x="-2199075" y="2653773"/>
              <a:ext cx="120991" cy="38438"/>
            </a:xfrm>
            <a:custGeom>
              <a:avLst/>
              <a:gdLst/>
              <a:ahLst/>
              <a:cxnLst/>
              <a:rect l="l" t="t" r="r" b="b"/>
              <a:pathLst>
                <a:path w="2701" h="858" fill="none" extrusionOk="0">
                  <a:moveTo>
                    <a:pt x="2700" y="1"/>
                  </a:moveTo>
                  <a:lnTo>
                    <a:pt x="0" y="858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498;p55">
              <a:extLst>
                <a:ext uri="{FF2B5EF4-FFF2-40B4-BE49-F238E27FC236}">
                  <a16:creationId xmlns:a16="http://schemas.microsoft.com/office/drawing/2014/main" id="{5BBAE770-0EA4-6F37-FE8C-C6CA24659783}"/>
                </a:ext>
              </a:extLst>
            </p:cNvPr>
            <p:cNvSpPr/>
            <p:nvPr/>
          </p:nvSpPr>
          <p:spPr>
            <a:xfrm>
              <a:off x="-2238412" y="2542781"/>
              <a:ext cx="62177" cy="70422"/>
            </a:xfrm>
            <a:custGeom>
              <a:avLst/>
              <a:gdLst/>
              <a:ahLst/>
              <a:cxnLst/>
              <a:rect l="l" t="t" r="r" b="b"/>
              <a:pathLst>
                <a:path w="1448" h="1640" extrusionOk="0">
                  <a:moveTo>
                    <a:pt x="724" y="271"/>
                  </a:moveTo>
                  <a:cubicBezTo>
                    <a:pt x="754" y="271"/>
                    <a:pt x="783" y="273"/>
                    <a:pt x="815" y="279"/>
                  </a:cubicBezTo>
                  <a:cubicBezTo>
                    <a:pt x="858" y="300"/>
                    <a:pt x="890" y="343"/>
                    <a:pt x="912" y="397"/>
                  </a:cubicBezTo>
                  <a:cubicBezTo>
                    <a:pt x="912" y="429"/>
                    <a:pt x="912" y="461"/>
                    <a:pt x="912" y="493"/>
                  </a:cubicBezTo>
                  <a:cubicBezTo>
                    <a:pt x="901" y="525"/>
                    <a:pt x="880" y="547"/>
                    <a:pt x="858" y="568"/>
                  </a:cubicBezTo>
                  <a:cubicBezTo>
                    <a:pt x="826" y="600"/>
                    <a:pt x="794" y="611"/>
                    <a:pt x="762" y="622"/>
                  </a:cubicBezTo>
                  <a:lnTo>
                    <a:pt x="440" y="729"/>
                  </a:lnTo>
                  <a:lnTo>
                    <a:pt x="333" y="375"/>
                  </a:lnTo>
                  <a:lnTo>
                    <a:pt x="633" y="279"/>
                  </a:lnTo>
                  <a:cubicBezTo>
                    <a:pt x="665" y="273"/>
                    <a:pt x="695" y="271"/>
                    <a:pt x="724" y="271"/>
                  </a:cubicBezTo>
                  <a:close/>
                  <a:moveTo>
                    <a:pt x="997" y="825"/>
                  </a:moveTo>
                  <a:cubicBezTo>
                    <a:pt x="1030" y="825"/>
                    <a:pt x="1072" y="836"/>
                    <a:pt x="1105" y="857"/>
                  </a:cubicBezTo>
                  <a:cubicBezTo>
                    <a:pt x="1126" y="879"/>
                    <a:pt x="1147" y="911"/>
                    <a:pt x="1158" y="943"/>
                  </a:cubicBezTo>
                  <a:cubicBezTo>
                    <a:pt x="1169" y="986"/>
                    <a:pt x="1169" y="1018"/>
                    <a:pt x="1158" y="1061"/>
                  </a:cubicBezTo>
                  <a:cubicBezTo>
                    <a:pt x="1147" y="1093"/>
                    <a:pt x="1126" y="1125"/>
                    <a:pt x="1105" y="1147"/>
                  </a:cubicBezTo>
                  <a:cubicBezTo>
                    <a:pt x="1072" y="1179"/>
                    <a:pt x="1030" y="1200"/>
                    <a:pt x="987" y="1211"/>
                  </a:cubicBezTo>
                  <a:lnTo>
                    <a:pt x="633" y="1329"/>
                  </a:lnTo>
                  <a:lnTo>
                    <a:pt x="526" y="954"/>
                  </a:lnTo>
                  <a:lnTo>
                    <a:pt x="869" y="847"/>
                  </a:lnTo>
                  <a:cubicBezTo>
                    <a:pt x="912" y="825"/>
                    <a:pt x="955" y="825"/>
                    <a:pt x="997" y="825"/>
                  </a:cubicBezTo>
                  <a:close/>
                  <a:moveTo>
                    <a:pt x="847" y="0"/>
                  </a:moveTo>
                  <a:cubicBezTo>
                    <a:pt x="772" y="0"/>
                    <a:pt x="687" y="11"/>
                    <a:pt x="601" y="43"/>
                  </a:cubicBezTo>
                  <a:lnTo>
                    <a:pt x="1" y="225"/>
                  </a:lnTo>
                  <a:lnTo>
                    <a:pt x="451" y="1639"/>
                  </a:lnTo>
                  <a:lnTo>
                    <a:pt x="1062" y="1447"/>
                  </a:lnTo>
                  <a:cubicBezTo>
                    <a:pt x="1137" y="1425"/>
                    <a:pt x="1201" y="1404"/>
                    <a:pt x="1255" y="1361"/>
                  </a:cubicBezTo>
                  <a:cubicBezTo>
                    <a:pt x="1308" y="1329"/>
                    <a:pt x="1351" y="1275"/>
                    <a:pt x="1394" y="1222"/>
                  </a:cubicBezTo>
                  <a:cubicBezTo>
                    <a:pt x="1426" y="1179"/>
                    <a:pt x="1437" y="1125"/>
                    <a:pt x="1447" y="1061"/>
                  </a:cubicBezTo>
                  <a:cubicBezTo>
                    <a:pt x="1447" y="997"/>
                    <a:pt x="1447" y="932"/>
                    <a:pt x="1426" y="868"/>
                  </a:cubicBezTo>
                  <a:cubicBezTo>
                    <a:pt x="1405" y="814"/>
                    <a:pt x="1372" y="761"/>
                    <a:pt x="1330" y="707"/>
                  </a:cubicBezTo>
                  <a:cubicBezTo>
                    <a:pt x="1287" y="664"/>
                    <a:pt x="1233" y="632"/>
                    <a:pt x="1180" y="622"/>
                  </a:cubicBezTo>
                  <a:cubicBezTo>
                    <a:pt x="1141" y="609"/>
                    <a:pt x="1103" y="600"/>
                    <a:pt x="1065" y="597"/>
                  </a:cubicBezTo>
                  <a:lnTo>
                    <a:pt x="1065" y="597"/>
                  </a:lnTo>
                  <a:cubicBezTo>
                    <a:pt x="1099" y="563"/>
                    <a:pt x="1126" y="522"/>
                    <a:pt x="1147" y="472"/>
                  </a:cubicBezTo>
                  <a:cubicBezTo>
                    <a:pt x="1169" y="407"/>
                    <a:pt x="1169" y="322"/>
                    <a:pt x="1147" y="257"/>
                  </a:cubicBezTo>
                  <a:cubicBezTo>
                    <a:pt x="1126" y="182"/>
                    <a:pt x="1083" y="129"/>
                    <a:pt x="1040" y="75"/>
                  </a:cubicBezTo>
                  <a:cubicBezTo>
                    <a:pt x="987" y="32"/>
                    <a:pt x="922" y="11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499;p55">
              <a:extLst>
                <a:ext uri="{FF2B5EF4-FFF2-40B4-BE49-F238E27FC236}">
                  <a16:creationId xmlns:a16="http://schemas.microsoft.com/office/drawing/2014/main" id="{A20F0F0A-5275-4FE0-5007-2EEE81D74224}"/>
                </a:ext>
              </a:extLst>
            </p:cNvPr>
            <p:cNvSpPr/>
            <p:nvPr/>
          </p:nvSpPr>
          <p:spPr>
            <a:xfrm>
              <a:off x="-2166144" y="2524832"/>
              <a:ext cx="57540" cy="71796"/>
            </a:xfrm>
            <a:custGeom>
              <a:avLst/>
              <a:gdLst/>
              <a:ahLst/>
              <a:cxnLst/>
              <a:rect l="l" t="t" r="r" b="b"/>
              <a:pathLst>
                <a:path w="1340" h="1672" extrusionOk="0">
                  <a:moveTo>
                    <a:pt x="322" y="354"/>
                  </a:moveTo>
                  <a:cubicBezTo>
                    <a:pt x="343" y="386"/>
                    <a:pt x="364" y="418"/>
                    <a:pt x="386" y="450"/>
                  </a:cubicBezTo>
                  <a:lnTo>
                    <a:pt x="461" y="557"/>
                  </a:lnTo>
                  <a:lnTo>
                    <a:pt x="514" y="622"/>
                  </a:lnTo>
                  <a:lnTo>
                    <a:pt x="687" y="841"/>
                  </a:lnTo>
                  <a:lnTo>
                    <a:pt x="306" y="962"/>
                  </a:lnTo>
                  <a:lnTo>
                    <a:pt x="322" y="697"/>
                  </a:lnTo>
                  <a:lnTo>
                    <a:pt x="322" y="590"/>
                  </a:lnTo>
                  <a:lnTo>
                    <a:pt x="322" y="472"/>
                  </a:lnTo>
                  <a:lnTo>
                    <a:pt x="322" y="365"/>
                  </a:lnTo>
                  <a:lnTo>
                    <a:pt x="322" y="354"/>
                  </a:lnTo>
                  <a:close/>
                  <a:moveTo>
                    <a:pt x="343" y="0"/>
                  </a:moveTo>
                  <a:lnTo>
                    <a:pt x="97" y="86"/>
                  </a:lnTo>
                  <a:lnTo>
                    <a:pt x="0" y="1672"/>
                  </a:lnTo>
                  <a:lnTo>
                    <a:pt x="268" y="1586"/>
                  </a:lnTo>
                  <a:lnTo>
                    <a:pt x="290" y="1222"/>
                  </a:lnTo>
                  <a:lnTo>
                    <a:pt x="851" y="1049"/>
                  </a:lnTo>
                  <a:lnTo>
                    <a:pt x="851" y="1049"/>
                  </a:lnTo>
                  <a:lnTo>
                    <a:pt x="1072" y="1329"/>
                  </a:lnTo>
                  <a:lnTo>
                    <a:pt x="1339" y="12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500;p55">
              <a:extLst>
                <a:ext uri="{FF2B5EF4-FFF2-40B4-BE49-F238E27FC236}">
                  <a16:creationId xmlns:a16="http://schemas.microsoft.com/office/drawing/2014/main" id="{520DF766-18EB-05F3-724C-6C298DE35A39}"/>
                </a:ext>
              </a:extLst>
            </p:cNvPr>
            <p:cNvSpPr/>
            <p:nvPr/>
          </p:nvSpPr>
          <p:spPr>
            <a:xfrm>
              <a:off x="-2118309" y="2497694"/>
              <a:ext cx="72268" cy="77764"/>
            </a:xfrm>
            <a:custGeom>
              <a:avLst/>
              <a:gdLst/>
              <a:ahLst/>
              <a:cxnLst/>
              <a:rect l="l" t="t" r="r" b="b"/>
              <a:pathLst>
                <a:path w="1683" h="1811" extrusionOk="0">
                  <a:moveTo>
                    <a:pt x="1243" y="0"/>
                  </a:moveTo>
                  <a:lnTo>
                    <a:pt x="975" y="86"/>
                  </a:lnTo>
                  <a:lnTo>
                    <a:pt x="1104" y="504"/>
                  </a:lnTo>
                  <a:cubicBezTo>
                    <a:pt x="1125" y="568"/>
                    <a:pt x="1136" y="622"/>
                    <a:pt x="1158" y="675"/>
                  </a:cubicBezTo>
                  <a:cubicBezTo>
                    <a:pt x="1179" y="718"/>
                    <a:pt x="1190" y="772"/>
                    <a:pt x="1211" y="814"/>
                  </a:cubicBezTo>
                  <a:cubicBezTo>
                    <a:pt x="1233" y="868"/>
                    <a:pt x="1243" y="911"/>
                    <a:pt x="1265" y="954"/>
                  </a:cubicBezTo>
                  <a:cubicBezTo>
                    <a:pt x="1275" y="997"/>
                    <a:pt x="1297" y="1029"/>
                    <a:pt x="1318" y="1072"/>
                  </a:cubicBezTo>
                  <a:cubicBezTo>
                    <a:pt x="1321" y="1083"/>
                    <a:pt x="1325" y="1093"/>
                    <a:pt x="1329" y="1103"/>
                  </a:cubicBezTo>
                  <a:lnTo>
                    <a:pt x="1329" y="1103"/>
                  </a:lnTo>
                  <a:lnTo>
                    <a:pt x="236" y="322"/>
                  </a:lnTo>
                  <a:lnTo>
                    <a:pt x="0" y="397"/>
                  </a:lnTo>
                  <a:lnTo>
                    <a:pt x="450" y="1811"/>
                  </a:lnTo>
                  <a:lnTo>
                    <a:pt x="708" y="1725"/>
                  </a:lnTo>
                  <a:lnTo>
                    <a:pt x="536" y="1179"/>
                  </a:lnTo>
                  <a:cubicBezTo>
                    <a:pt x="525" y="1157"/>
                    <a:pt x="515" y="1136"/>
                    <a:pt x="515" y="1114"/>
                  </a:cubicBezTo>
                  <a:cubicBezTo>
                    <a:pt x="504" y="1093"/>
                    <a:pt x="493" y="1072"/>
                    <a:pt x="483" y="1050"/>
                  </a:cubicBezTo>
                  <a:cubicBezTo>
                    <a:pt x="472" y="1029"/>
                    <a:pt x="461" y="997"/>
                    <a:pt x="450" y="954"/>
                  </a:cubicBezTo>
                  <a:cubicBezTo>
                    <a:pt x="429" y="922"/>
                    <a:pt x="418" y="879"/>
                    <a:pt x="397" y="825"/>
                  </a:cubicBezTo>
                  <a:cubicBezTo>
                    <a:pt x="385" y="795"/>
                    <a:pt x="369" y="760"/>
                    <a:pt x="352" y="723"/>
                  </a:cubicBezTo>
                  <a:lnTo>
                    <a:pt x="352" y="723"/>
                  </a:lnTo>
                  <a:lnTo>
                    <a:pt x="1447" y="1489"/>
                  </a:lnTo>
                  <a:lnTo>
                    <a:pt x="1683" y="141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501;p55">
              <a:extLst>
                <a:ext uri="{FF2B5EF4-FFF2-40B4-BE49-F238E27FC236}">
                  <a16:creationId xmlns:a16="http://schemas.microsoft.com/office/drawing/2014/main" id="{611FC05F-CA36-695F-D906-7E8D8A73F0CF}"/>
                </a:ext>
              </a:extLst>
            </p:cNvPr>
            <p:cNvSpPr/>
            <p:nvPr/>
          </p:nvSpPr>
          <p:spPr>
            <a:xfrm>
              <a:off x="-2049305" y="2476052"/>
              <a:ext cx="72740" cy="77335"/>
            </a:xfrm>
            <a:custGeom>
              <a:avLst/>
              <a:gdLst/>
              <a:ahLst/>
              <a:cxnLst/>
              <a:rect l="l" t="t" r="r" b="b"/>
              <a:pathLst>
                <a:path w="1694" h="1801" extrusionOk="0">
                  <a:moveTo>
                    <a:pt x="1222" y="1"/>
                  </a:moveTo>
                  <a:lnTo>
                    <a:pt x="901" y="108"/>
                  </a:lnTo>
                  <a:lnTo>
                    <a:pt x="471" y="938"/>
                  </a:lnTo>
                  <a:lnTo>
                    <a:pt x="268" y="301"/>
                  </a:lnTo>
                  <a:lnTo>
                    <a:pt x="1" y="386"/>
                  </a:lnTo>
                  <a:lnTo>
                    <a:pt x="451" y="1801"/>
                  </a:lnTo>
                  <a:lnTo>
                    <a:pt x="718" y="1715"/>
                  </a:lnTo>
                  <a:lnTo>
                    <a:pt x="565" y="1233"/>
                  </a:lnTo>
                  <a:lnTo>
                    <a:pt x="565" y="1233"/>
                  </a:lnTo>
                  <a:lnTo>
                    <a:pt x="681" y="1015"/>
                  </a:lnTo>
                  <a:lnTo>
                    <a:pt x="1372" y="1511"/>
                  </a:lnTo>
                  <a:lnTo>
                    <a:pt x="1693" y="1404"/>
                  </a:lnTo>
                  <a:lnTo>
                    <a:pt x="807" y="780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502;p55">
              <a:extLst>
                <a:ext uri="{FF2B5EF4-FFF2-40B4-BE49-F238E27FC236}">
                  <a16:creationId xmlns:a16="http://schemas.microsoft.com/office/drawing/2014/main" id="{2AA6FDE9-42E5-CDB9-6C35-4FFB99162D14}"/>
                </a:ext>
              </a:extLst>
            </p:cNvPr>
            <p:cNvSpPr/>
            <p:nvPr/>
          </p:nvSpPr>
          <p:spPr>
            <a:xfrm>
              <a:off x="-1806085" y="2358455"/>
              <a:ext cx="147714" cy="113662"/>
            </a:xfrm>
            <a:custGeom>
              <a:avLst/>
              <a:gdLst/>
              <a:ahLst/>
              <a:cxnLst/>
              <a:rect l="l" t="t" r="r" b="b"/>
              <a:pathLst>
                <a:path w="3440" h="2647" extrusionOk="0">
                  <a:moveTo>
                    <a:pt x="2240" y="439"/>
                  </a:moveTo>
                  <a:lnTo>
                    <a:pt x="3075" y="771"/>
                  </a:lnTo>
                  <a:lnTo>
                    <a:pt x="2743" y="1607"/>
                  </a:lnTo>
                  <a:lnTo>
                    <a:pt x="1907" y="1286"/>
                  </a:lnTo>
                  <a:lnTo>
                    <a:pt x="2240" y="439"/>
                  </a:lnTo>
                  <a:close/>
                  <a:moveTo>
                    <a:pt x="697" y="1114"/>
                  </a:moveTo>
                  <a:lnTo>
                    <a:pt x="1543" y="1436"/>
                  </a:lnTo>
                  <a:lnTo>
                    <a:pt x="1211" y="2282"/>
                  </a:lnTo>
                  <a:lnTo>
                    <a:pt x="365" y="1950"/>
                  </a:lnTo>
                  <a:lnTo>
                    <a:pt x="697" y="1114"/>
                  </a:lnTo>
                  <a:close/>
                  <a:moveTo>
                    <a:pt x="1125" y="0"/>
                  </a:moveTo>
                  <a:lnTo>
                    <a:pt x="793" y="846"/>
                  </a:lnTo>
                  <a:lnTo>
                    <a:pt x="536" y="750"/>
                  </a:lnTo>
                  <a:lnTo>
                    <a:pt x="0" y="2111"/>
                  </a:lnTo>
                  <a:lnTo>
                    <a:pt x="1372" y="2646"/>
                  </a:lnTo>
                  <a:lnTo>
                    <a:pt x="1618" y="2014"/>
                  </a:lnTo>
                  <a:lnTo>
                    <a:pt x="2132" y="2218"/>
                  </a:lnTo>
                  <a:lnTo>
                    <a:pt x="2325" y="1746"/>
                  </a:lnTo>
                  <a:lnTo>
                    <a:pt x="2904" y="1971"/>
                  </a:lnTo>
                  <a:lnTo>
                    <a:pt x="3440" y="611"/>
                  </a:lnTo>
                  <a:lnTo>
                    <a:pt x="2079" y="75"/>
                  </a:lnTo>
                  <a:lnTo>
                    <a:pt x="1972" y="33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503;p55">
              <a:extLst>
                <a:ext uri="{FF2B5EF4-FFF2-40B4-BE49-F238E27FC236}">
                  <a16:creationId xmlns:a16="http://schemas.microsoft.com/office/drawing/2014/main" id="{A0200C1D-7360-544D-F76F-0F229710123E}"/>
                </a:ext>
              </a:extLst>
            </p:cNvPr>
            <p:cNvSpPr/>
            <p:nvPr/>
          </p:nvSpPr>
          <p:spPr>
            <a:xfrm>
              <a:off x="-2164574" y="2766647"/>
              <a:ext cx="35896" cy="49156"/>
            </a:xfrm>
            <a:custGeom>
              <a:avLst/>
              <a:gdLst/>
              <a:ahLst/>
              <a:cxnLst/>
              <a:rect l="l" t="t" r="r" b="b"/>
              <a:pathLst>
                <a:path w="869" h="1190" extrusionOk="0">
                  <a:moveTo>
                    <a:pt x="354" y="0"/>
                  </a:moveTo>
                  <a:lnTo>
                    <a:pt x="247" y="43"/>
                  </a:lnTo>
                  <a:lnTo>
                    <a:pt x="1" y="279"/>
                  </a:lnTo>
                  <a:lnTo>
                    <a:pt x="97" y="440"/>
                  </a:lnTo>
                  <a:lnTo>
                    <a:pt x="235" y="302"/>
                  </a:lnTo>
                  <a:lnTo>
                    <a:pt x="440" y="958"/>
                  </a:lnTo>
                  <a:lnTo>
                    <a:pt x="440" y="958"/>
                  </a:lnTo>
                  <a:lnTo>
                    <a:pt x="258" y="1018"/>
                  </a:lnTo>
                  <a:lnTo>
                    <a:pt x="322" y="1190"/>
                  </a:lnTo>
                  <a:lnTo>
                    <a:pt x="869" y="1018"/>
                  </a:lnTo>
                  <a:lnTo>
                    <a:pt x="804" y="836"/>
                  </a:lnTo>
                  <a:lnTo>
                    <a:pt x="633" y="89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504;p55">
              <a:extLst>
                <a:ext uri="{FF2B5EF4-FFF2-40B4-BE49-F238E27FC236}">
                  <a16:creationId xmlns:a16="http://schemas.microsoft.com/office/drawing/2014/main" id="{53A7655F-40E1-4C40-B56E-882187347A7A}"/>
                </a:ext>
              </a:extLst>
            </p:cNvPr>
            <p:cNvSpPr/>
            <p:nvPr/>
          </p:nvSpPr>
          <p:spPr>
            <a:xfrm>
              <a:off x="-2132683" y="2756732"/>
              <a:ext cx="40316" cy="49321"/>
            </a:xfrm>
            <a:custGeom>
              <a:avLst/>
              <a:gdLst/>
              <a:ahLst/>
              <a:cxnLst/>
              <a:rect l="l" t="t" r="r" b="b"/>
              <a:pathLst>
                <a:path w="976" h="1194" extrusionOk="0">
                  <a:moveTo>
                    <a:pt x="407" y="0"/>
                  </a:moveTo>
                  <a:cubicBezTo>
                    <a:pt x="364" y="0"/>
                    <a:pt x="324" y="8"/>
                    <a:pt x="279" y="15"/>
                  </a:cubicBezTo>
                  <a:cubicBezTo>
                    <a:pt x="172" y="58"/>
                    <a:pt x="75" y="133"/>
                    <a:pt x="32" y="240"/>
                  </a:cubicBezTo>
                  <a:cubicBezTo>
                    <a:pt x="11" y="305"/>
                    <a:pt x="0" y="358"/>
                    <a:pt x="0" y="423"/>
                  </a:cubicBezTo>
                  <a:lnTo>
                    <a:pt x="172" y="465"/>
                  </a:lnTo>
                  <a:cubicBezTo>
                    <a:pt x="172" y="423"/>
                    <a:pt x="182" y="380"/>
                    <a:pt x="193" y="348"/>
                  </a:cubicBezTo>
                  <a:cubicBezTo>
                    <a:pt x="204" y="315"/>
                    <a:pt x="225" y="283"/>
                    <a:pt x="247" y="251"/>
                  </a:cubicBezTo>
                  <a:cubicBezTo>
                    <a:pt x="268" y="230"/>
                    <a:pt x="290" y="219"/>
                    <a:pt x="322" y="208"/>
                  </a:cubicBezTo>
                  <a:cubicBezTo>
                    <a:pt x="343" y="198"/>
                    <a:pt x="375" y="198"/>
                    <a:pt x="397" y="198"/>
                  </a:cubicBezTo>
                  <a:cubicBezTo>
                    <a:pt x="429" y="198"/>
                    <a:pt x="450" y="208"/>
                    <a:pt x="461" y="230"/>
                  </a:cubicBezTo>
                  <a:cubicBezTo>
                    <a:pt x="482" y="251"/>
                    <a:pt x="493" y="273"/>
                    <a:pt x="504" y="294"/>
                  </a:cubicBezTo>
                  <a:cubicBezTo>
                    <a:pt x="515" y="315"/>
                    <a:pt x="515" y="348"/>
                    <a:pt x="504" y="369"/>
                  </a:cubicBezTo>
                  <a:cubicBezTo>
                    <a:pt x="504" y="401"/>
                    <a:pt x="493" y="423"/>
                    <a:pt x="482" y="455"/>
                  </a:cubicBezTo>
                  <a:cubicBezTo>
                    <a:pt x="472" y="487"/>
                    <a:pt x="461" y="519"/>
                    <a:pt x="450" y="551"/>
                  </a:cubicBezTo>
                  <a:cubicBezTo>
                    <a:pt x="440" y="573"/>
                    <a:pt x="429" y="605"/>
                    <a:pt x="418" y="626"/>
                  </a:cubicBezTo>
                  <a:lnTo>
                    <a:pt x="215" y="1076"/>
                  </a:lnTo>
                  <a:lnTo>
                    <a:pt x="300" y="1194"/>
                  </a:lnTo>
                  <a:lnTo>
                    <a:pt x="975" y="980"/>
                  </a:lnTo>
                  <a:lnTo>
                    <a:pt x="922" y="798"/>
                  </a:lnTo>
                  <a:lnTo>
                    <a:pt x="496" y="928"/>
                  </a:lnTo>
                  <a:lnTo>
                    <a:pt x="496" y="928"/>
                  </a:lnTo>
                  <a:lnTo>
                    <a:pt x="611" y="690"/>
                  </a:lnTo>
                  <a:cubicBezTo>
                    <a:pt x="622" y="648"/>
                    <a:pt x="643" y="605"/>
                    <a:pt x="654" y="562"/>
                  </a:cubicBezTo>
                  <a:cubicBezTo>
                    <a:pt x="665" y="530"/>
                    <a:pt x="675" y="498"/>
                    <a:pt x="686" y="465"/>
                  </a:cubicBezTo>
                  <a:cubicBezTo>
                    <a:pt x="707" y="401"/>
                    <a:pt x="707" y="348"/>
                    <a:pt x="707" y="283"/>
                  </a:cubicBezTo>
                  <a:cubicBezTo>
                    <a:pt x="707" y="262"/>
                    <a:pt x="697" y="240"/>
                    <a:pt x="697" y="219"/>
                  </a:cubicBezTo>
                  <a:cubicBezTo>
                    <a:pt x="675" y="165"/>
                    <a:pt x="643" y="112"/>
                    <a:pt x="600" y="80"/>
                  </a:cubicBezTo>
                  <a:cubicBezTo>
                    <a:pt x="557" y="37"/>
                    <a:pt x="515" y="15"/>
                    <a:pt x="461" y="5"/>
                  </a:cubicBezTo>
                  <a:cubicBezTo>
                    <a:pt x="442" y="2"/>
                    <a:pt x="424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505;p55">
              <a:extLst>
                <a:ext uri="{FF2B5EF4-FFF2-40B4-BE49-F238E27FC236}">
                  <a16:creationId xmlns:a16="http://schemas.microsoft.com/office/drawing/2014/main" id="{E2EC3DA5-1967-B8D0-3F01-636020C83F59}"/>
                </a:ext>
              </a:extLst>
            </p:cNvPr>
            <p:cNvSpPr/>
            <p:nvPr/>
          </p:nvSpPr>
          <p:spPr>
            <a:xfrm>
              <a:off x="-2100834" y="2744092"/>
              <a:ext cx="38127" cy="48949"/>
            </a:xfrm>
            <a:custGeom>
              <a:avLst/>
              <a:gdLst/>
              <a:ahLst/>
              <a:cxnLst/>
              <a:rect l="l" t="t" r="r" b="b"/>
              <a:pathLst>
                <a:path w="923" h="1185" extrusionOk="0">
                  <a:moveTo>
                    <a:pt x="622" y="0"/>
                  </a:moveTo>
                  <a:lnTo>
                    <a:pt x="1" y="193"/>
                  </a:lnTo>
                  <a:lnTo>
                    <a:pt x="54" y="364"/>
                  </a:lnTo>
                  <a:lnTo>
                    <a:pt x="418" y="252"/>
                  </a:lnTo>
                  <a:lnTo>
                    <a:pt x="418" y="252"/>
                  </a:lnTo>
                  <a:lnTo>
                    <a:pt x="247" y="621"/>
                  </a:lnTo>
                  <a:lnTo>
                    <a:pt x="333" y="739"/>
                  </a:lnTo>
                  <a:lnTo>
                    <a:pt x="397" y="696"/>
                  </a:lnTo>
                  <a:cubicBezTo>
                    <a:pt x="408" y="675"/>
                    <a:pt x="429" y="664"/>
                    <a:pt x="451" y="664"/>
                  </a:cubicBezTo>
                  <a:cubicBezTo>
                    <a:pt x="461" y="654"/>
                    <a:pt x="483" y="643"/>
                    <a:pt x="494" y="643"/>
                  </a:cubicBezTo>
                  <a:cubicBezTo>
                    <a:pt x="516" y="635"/>
                    <a:pt x="539" y="628"/>
                    <a:pt x="562" y="628"/>
                  </a:cubicBezTo>
                  <a:cubicBezTo>
                    <a:pt x="571" y="628"/>
                    <a:pt x="581" y="629"/>
                    <a:pt x="590" y="632"/>
                  </a:cubicBezTo>
                  <a:cubicBezTo>
                    <a:pt x="622" y="632"/>
                    <a:pt x="654" y="643"/>
                    <a:pt x="676" y="664"/>
                  </a:cubicBezTo>
                  <a:cubicBezTo>
                    <a:pt x="697" y="696"/>
                    <a:pt x="708" y="718"/>
                    <a:pt x="719" y="750"/>
                  </a:cubicBezTo>
                  <a:cubicBezTo>
                    <a:pt x="729" y="793"/>
                    <a:pt x="729" y="825"/>
                    <a:pt x="719" y="857"/>
                  </a:cubicBezTo>
                  <a:cubicBezTo>
                    <a:pt x="719" y="889"/>
                    <a:pt x="697" y="921"/>
                    <a:pt x="676" y="943"/>
                  </a:cubicBezTo>
                  <a:cubicBezTo>
                    <a:pt x="654" y="964"/>
                    <a:pt x="622" y="986"/>
                    <a:pt x="590" y="996"/>
                  </a:cubicBezTo>
                  <a:cubicBezTo>
                    <a:pt x="569" y="1007"/>
                    <a:pt x="536" y="1007"/>
                    <a:pt x="504" y="1007"/>
                  </a:cubicBezTo>
                  <a:cubicBezTo>
                    <a:pt x="472" y="1007"/>
                    <a:pt x="440" y="996"/>
                    <a:pt x="419" y="986"/>
                  </a:cubicBezTo>
                  <a:cubicBezTo>
                    <a:pt x="376" y="964"/>
                    <a:pt x="344" y="943"/>
                    <a:pt x="311" y="911"/>
                  </a:cubicBezTo>
                  <a:lnTo>
                    <a:pt x="194" y="1050"/>
                  </a:lnTo>
                  <a:cubicBezTo>
                    <a:pt x="258" y="1104"/>
                    <a:pt x="333" y="1146"/>
                    <a:pt x="419" y="1179"/>
                  </a:cubicBezTo>
                  <a:cubicBezTo>
                    <a:pt x="442" y="1182"/>
                    <a:pt x="468" y="1185"/>
                    <a:pt x="496" y="1185"/>
                  </a:cubicBezTo>
                  <a:cubicBezTo>
                    <a:pt x="543" y="1185"/>
                    <a:pt x="592" y="1178"/>
                    <a:pt x="633" y="1157"/>
                  </a:cubicBezTo>
                  <a:cubicBezTo>
                    <a:pt x="708" y="1146"/>
                    <a:pt x="761" y="1104"/>
                    <a:pt x="815" y="1061"/>
                  </a:cubicBezTo>
                  <a:cubicBezTo>
                    <a:pt x="858" y="1007"/>
                    <a:pt x="890" y="954"/>
                    <a:pt x="911" y="889"/>
                  </a:cubicBezTo>
                  <a:cubicBezTo>
                    <a:pt x="922" y="825"/>
                    <a:pt x="922" y="750"/>
                    <a:pt x="901" y="686"/>
                  </a:cubicBezTo>
                  <a:cubicBezTo>
                    <a:pt x="890" y="643"/>
                    <a:pt x="869" y="600"/>
                    <a:pt x="836" y="568"/>
                  </a:cubicBezTo>
                  <a:cubicBezTo>
                    <a:pt x="804" y="536"/>
                    <a:pt x="772" y="504"/>
                    <a:pt x="740" y="482"/>
                  </a:cubicBezTo>
                  <a:cubicBezTo>
                    <a:pt x="697" y="461"/>
                    <a:pt x="654" y="450"/>
                    <a:pt x="611" y="450"/>
                  </a:cubicBezTo>
                  <a:cubicBezTo>
                    <a:pt x="596" y="447"/>
                    <a:pt x="581" y="446"/>
                    <a:pt x="567" y="446"/>
                  </a:cubicBezTo>
                  <a:cubicBezTo>
                    <a:pt x="540" y="446"/>
                    <a:pt x="516" y="450"/>
                    <a:pt x="492" y="456"/>
                  </a:cubicBezTo>
                  <a:lnTo>
                    <a:pt x="492" y="456"/>
                  </a:lnTo>
                  <a:lnTo>
                    <a:pt x="676" y="54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506;p55">
              <a:extLst>
                <a:ext uri="{FF2B5EF4-FFF2-40B4-BE49-F238E27FC236}">
                  <a16:creationId xmlns:a16="http://schemas.microsoft.com/office/drawing/2014/main" id="{B66E7EAD-9A21-B4F9-B5D7-5B03C1EBA899}"/>
                </a:ext>
              </a:extLst>
            </p:cNvPr>
            <p:cNvSpPr/>
            <p:nvPr/>
          </p:nvSpPr>
          <p:spPr>
            <a:xfrm>
              <a:off x="-2024247" y="2721042"/>
              <a:ext cx="37631" cy="46512"/>
            </a:xfrm>
            <a:custGeom>
              <a:avLst/>
              <a:gdLst/>
              <a:ahLst/>
              <a:cxnLst/>
              <a:rect l="l" t="t" r="r" b="b"/>
              <a:pathLst>
                <a:path w="911" h="1126" extrusionOk="0">
                  <a:moveTo>
                    <a:pt x="384" y="366"/>
                  </a:moveTo>
                  <a:lnTo>
                    <a:pt x="484" y="686"/>
                  </a:lnTo>
                  <a:lnTo>
                    <a:pt x="484" y="686"/>
                  </a:lnTo>
                  <a:lnTo>
                    <a:pt x="217" y="772"/>
                  </a:lnTo>
                  <a:lnTo>
                    <a:pt x="384" y="366"/>
                  </a:lnTo>
                  <a:close/>
                  <a:moveTo>
                    <a:pt x="472" y="1"/>
                  </a:moveTo>
                  <a:lnTo>
                    <a:pt x="322" y="54"/>
                  </a:lnTo>
                  <a:lnTo>
                    <a:pt x="0" y="858"/>
                  </a:lnTo>
                  <a:lnTo>
                    <a:pt x="129" y="987"/>
                  </a:lnTo>
                  <a:lnTo>
                    <a:pt x="539" y="863"/>
                  </a:lnTo>
                  <a:lnTo>
                    <a:pt x="622" y="1126"/>
                  </a:lnTo>
                  <a:lnTo>
                    <a:pt x="804" y="1062"/>
                  </a:lnTo>
                  <a:lnTo>
                    <a:pt x="724" y="807"/>
                  </a:lnTo>
                  <a:lnTo>
                    <a:pt x="911" y="751"/>
                  </a:lnTo>
                  <a:lnTo>
                    <a:pt x="847" y="569"/>
                  </a:lnTo>
                  <a:lnTo>
                    <a:pt x="668" y="62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507;p55">
              <a:extLst>
                <a:ext uri="{FF2B5EF4-FFF2-40B4-BE49-F238E27FC236}">
                  <a16:creationId xmlns:a16="http://schemas.microsoft.com/office/drawing/2014/main" id="{552430EE-12E6-8479-20EE-5866FB04DD8A}"/>
                </a:ext>
              </a:extLst>
            </p:cNvPr>
            <p:cNvSpPr/>
            <p:nvPr/>
          </p:nvSpPr>
          <p:spPr>
            <a:xfrm>
              <a:off x="-1987977" y="2708236"/>
              <a:ext cx="36351" cy="49652"/>
            </a:xfrm>
            <a:custGeom>
              <a:avLst/>
              <a:gdLst/>
              <a:ahLst/>
              <a:cxnLst/>
              <a:rect l="l" t="t" r="r" b="b"/>
              <a:pathLst>
                <a:path w="880" h="1202" extrusionOk="0">
                  <a:moveTo>
                    <a:pt x="579" y="0"/>
                  </a:moveTo>
                  <a:lnTo>
                    <a:pt x="1" y="182"/>
                  </a:lnTo>
                  <a:lnTo>
                    <a:pt x="76" y="654"/>
                  </a:lnTo>
                  <a:lnTo>
                    <a:pt x="215" y="750"/>
                  </a:lnTo>
                  <a:cubicBezTo>
                    <a:pt x="237" y="729"/>
                    <a:pt x="258" y="707"/>
                    <a:pt x="290" y="686"/>
                  </a:cubicBezTo>
                  <a:cubicBezTo>
                    <a:pt x="312" y="664"/>
                    <a:pt x="322" y="654"/>
                    <a:pt x="344" y="643"/>
                  </a:cubicBezTo>
                  <a:cubicBezTo>
                    <a:pt x="365" y="632"/>
                    <a:pt x="387" y="632"/>
                    <a:pt x="397" y="622"/>
                  </a:cubicBezTo>
                  <a:cubicBezTo>
                    <a:pt x="419" y="616"/>
                    <a:pt x="437" y="614"/>
                    <a:pt x="455" y="614"/>
                  </a:cubicBezTo>
                  <a:cubicBezTo>
                    <a:pt x="472" y="614"/>
                    <a:pt x="488" y="616"/>
                    <a:pt x="504" y="622"/>
                  </a:cubicBezTo>
                  <a:cubicBezTo>
                    <a:pt x="579" y="632"/>
                    <a:pt x="633" y="686"/>
                    <a:pt x="654" y="761"/>
                  </a:cubicBezTo>
                  <a:cubicBezTo>
                    <a:pt x="665" y="793"/>
                    <a:pt x="665" y="825"/>
                    <a:pt x="654" y="857"/>
                  </a:cubicBezTo>
                  <a:cubicBezTo>
                    <a:pt x="644" y="889"/>
                    <a:pt x="633" y="922"/>
                    <a:pt x="612" y="954"/>
                  </a:cubicBezTo>
                  <a:cubicBezTo>
                    <a:pt x="579" y="975"/>
                    <a:pt x="547" y="997"/>
                    <a:pt x="515" y="1007"/>
                  </a:cubicBezTo>
                  <a:cubicBezTo>
                    <a:pt x="472" y="1018"/>
                    <a:pt x="429" y="1018"/>
                    <a:pt x="387" y="1018"/>
                  </a:cubicBezTo>
                  <a:cubicBezTo>
                    <a:pt x="333" y="1007"/>
                    <a:pt x="279" y="986"/>
                    <a:pt x="237" y="954"/>
                  </a:cubicBezTo>
                  <a:lnTo>
                    <a:pt x="162" y="1104"/>
                  </a:lnTo>
                  <a:cubicBezTo>
                    <a:pt x="215" y="1147"/>
                    <a:pt x="290" y="1179"/>
                    <a:pt x="354" y="1189"/>
                  </a:cubicBezTo>
                  <a:cubicBezTo>
                    <a:pt x="383" y="1198"/>
                    <a:pt x="412" y="1201"/>
                    <a:pt x="440" y="1201"/>
                  </a:cubicBezTo>
                  <a:cubicBezTo>
                    <a:pt x="485" y="1201"/>
                    <a:pt x="529" y="1192"/>
                    <a:pt x="569" y="1179"/>
                  </a:cubicBezTo>
                  <a:cubicBezTo>
                    <a:pt x="644" y="1157"/>
                    <a:pt x="697" y="1114"/>
                    <a:pt x="751" y="1072"/>
                  </a:cubicBezTo>
                  <a:cubicBezTo>
                    <a:pt x="794" y="1018"/>
                    <a:pt x="826" y="954"/>
                    <a:pt x="847" y="889"/>
                  </a:cubicBezTo>
                  <a:cubicBezTo>
                    <a:pt x="879" y="761"/>
                    <a:pt x="837" y="622"/>
                    <a:pt x="740" y="525"/>
                  </a:cubicBezTo>
                  <a:cubicBezTo>
                    <a:pt x="672" y="465"/>
                    <a:pt x="584" y="431"/>
                    <a:pt x="496" y="431"/>
                  </a:cubicBezTo>
                  <a:cubicBezTo>
                    <a:pt x="459" y="431"/>
                    <a:pt x="422" y="437"/>
                    <a:pt x="387" y="450"/>
                  </a:cubicBezTo>
                  <a:cubicBezTo>
                    <a:pt x="354" y="461"/>
                    <a:pt x="322" y="472"/>
                    <a:pt x="301" y="482"/>
                  </a:cubicBezTo>
                  <a:cubicBezTo>
                    <a:pt x="273" y="501"/>
                    <a:pt x="253" y="511"/>
                    <a:pt x="234" y="528"/>
                  </a:cubicBezTo>
                  <a:lnTo>
                    <a:pt x="234" y="528"/>
                  </a:lnTo>
                  <a:lnTo>
                    <a:pt x="200" y="309"/>
                  </a:lnTo>
                  <a:lnTo>
                    <a:pt x="633" y="17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508;p55">
              <a:extLst>
                <a:ext uri="{FF2B5EF4-FFF2-40B4-BE49-F238E27FC236}">
                  <a16:creationId xmlns:a16="http://schemas.microsoft.com/office/drawing/2014/main" id="{91B72880-1FB9-50E4-EFC3-75CB52349C31}"/>
                </a:ext>
              </a:extLst>
            </p:cNvPr>
            <p:cNvSpPr/>
            <p:nvPr/>
          </p:nvSpPr>
          <p:spPr>
            <a:xfrm>
              <a:off x="-1948569" y="2699355"/>
              <a:ext cx="32798" cy="46099"/>
            </a:xfrm>
            <a:custGeom>
              <a:avLst/>
              <a:gdLst/>
              <a:ahLst/>
              <a:cxnLst/>
              <a:rect l="l" t="t" r="r" b="b"/>
              <a:pathLst>
                <a:path w="794" h="1116" extrusionOk="0">
                  <a:moveTo>
                    <a:pt x="386" y="518"/>
                  </a:moveTo>
                  <a:cubicBezTo>
                    <a:pt x="405" y="518"/>
                    <a:pt x="424" y="521"/>
                    <a:pt x="440" y="526"/>
                  </a:cubicBezTo>
                  <a:cubicBezTo>
                    <a:pt x="472" y="537"/>
                    <a:pt x="504" y="547"/>
                    <a:pt x="525" y="579"/>
                  </a:cubicBezTo>
                  <a:cubicBezTo>
                    <a:pt x="547" y="601"/>
                    <a:pt x="568" y="633"/>
                    <a:pt x="579" y="665"/>
                  </a:cubicBezTo>
                  <a:cubicBezTo>
                    <a:pt x="590" y="697"/>
                    <a:pt x="600" y="740"/>
                    <a:pt x="590" y="772"/>
                  </a:cubicBezTo>
                  <a:cubicBezTo>
                    <a:pt x="590" y="804"/>
                    <a:pt x="568" y="847"/>
                    <a:pt x="547" y="869"/>
                  </a:cubicBezTo>
                  <a:cubicBezTo>
                    <a:pt x="525" y="890"/>
                    <a:pt x="493" y="912"/>
                    <a:pt x="461" y="922"/>
                  </a:cubicBezTo>
                  <a:cubicBezTo>
                    <a:pt x="441" y="928"/>
                    <a:pt x="421" y="931"/>
                    <a:pt x="401" y="931"/>
                  </a:cubicBezTo>
                  <a:cubicBezTo>
                    <a:pt x="347" y="931"/>
                    <a:pt x="297" y="911"/>
                    <a:pt x="258" y="879"/>
                  </a:cubicBezTo>
                  <a:cubicBezTo>
                    <a:pt x="225" y="847"/>
                    <a:pt x="215" y="815"/>
                    <a:pt x="204" y="783"/>
                  </a:cubicBezTo>
                  <a:cubicBezTo>
                    <a:pt x="193" y="751"/>
                    <a:pt x="183" y="708"/>
                    <a:pt x="193" y="676"/>
                  </a:cubicBezTo>
                  <a:cubicBezTo>
                    <a:pt x="204" y="644"/>
                    <a:pt x="215" y="612"/>
                    <a:pt x="236" y="579"/>
                  </a:cubicBezTo>
                  <a:cubicBezTo>
                    <a:pt x="268" y="558"/>
                    <a:pt x="300" y="537"/>
                    <a:pt x="333" y="526"/>
                  </a:cubicBezTo>
                  <a:cubicBezTo>
                    <a:pt x="349" y="521"/>
                    <a:pt x="367" y="518"/>
                    <a:pt x="386" y="518"/>
                  </a:cubicBezTo>
                  <a:close/>
                  <a:moveTo>
                    <a:pt x="300" y="1"/>
                  </a:moveTo>
                  <a:lnTo>
                    <a:pt x="118" y="54"/>
                  </a:lnTo>
                  <a:lnTo>
                    <a:pt x="54" y="344"/>
                  </a:lnTo>
                  <a:cubicBezTo>
                    <a:pt x="33" y="397"/>
                    <a:pt x="22" y="451"/>
                    <a:pt x="22" y="494"/>
                  </a:cubicBezTo>
                  <a:cubicBezTo>
                    <a:pt x="11" y="537"/>
                    <a:pt x="0" y="579"/>
                    <a:pt x="0" y="633"/>
                  </a:cubicBezTo>
                  <a:cubicBezTo>
                    <a:pt x="0" y="665"/>
                    <a:pt x="0" y="708"/>
                    <a:pt x="0" y="751"/>
                  </a:cubicBezTo>
                  <a:cubicBezTo>
                    <a:pt x="0" y="783"/>
                    <a:pt x="11" y="815"/>
                    <a:pt x="22" y="847"/>
                  </a:cubicBezTo>
                  <a:cubicBezTo>
                    <a:pt x="33" y="901"/>
                    <a:pt x="65" y="944"/>
                    <a:pt x="97" y="987"/>
                  </a:cubicBezTo>
                  <a:cubicBezTo>
                    <a:pt x="129" y="1019"/>
                    <a:pt x="161" y="1051"/>
                    <a:pt x="215" y="1072"/>
                  </a:cubicBezTo>
                  <a:cubicBezTo>
                    <a:pt x="258" y="1094"/>
                    <a:pt x="300" y="1115"/>
                    <a:pt x="354" y="1115"/>
                  </a:cubicBezTo>
                  <a:cubicBezTo>
                    <a:pt x="408" y="1115"/>
                    <a:pt x="461" y="1115"/>
                    <a:pt x="515" y="1094"/>
                  </a:cubicBezTo>
                  <a:cubicBezTo>
                    <a:pt x="579" y="1083"/>
                    <a:pt x="643" y="1040"/>
                    <a:pt x="686" y="997"/>
                  </a:cubicBezTo>
                  <a:cubicBezTo>
                    <a:pt x="729" y="944"/>
                    <a:pt x="761" y="879"/>
                    <a:pt x="772" y="815"/>
                  </a:cubicBezTo>
                  <a:cubicBezTo>
                    <a:pt x="793" y="740"/>
                    <a:pt x="783" y="665"/>
                    <a:pt x="761" y="601"/>
                  </a:cubicBezTo>
                  <a:cubicBezTo>
                    <a:pt x="740" y="537"/>
                    <a:pt x="708" y="483"/>
                    <a:pt x="665" y="440"/>
                  </a:cubicBezTo>
                  <a:cubicBezTo>
                    <a:pt x="622" y="397"/>
                    <a:pt x="568" y="365"/>
                    <a:pt x="504" y="354"/>
                  </a:cubicBezTo>
                  <a:cubicBezTo>
                    <a:pt x="477" y="344"/>
                    <a:pt x="448" y="338"/>
                    <a:pt x="418" y="338"/>
                  </a:cubicBezTo>
                  <a:cubicBezTo>
                    <a:pt x="389" y="338"/>
                    <a:pt x="359" y="344"/>
                    <a:pt x="333" y="354"/>
                  </a:cubicBezTo>
                  <a:cubicBezTo>
                    <a:pt x="300" y="365"/>
                    <a:pt x="268" y="376"/>
                    <a:pt x="236" y="397"/>
                  </a:cubicBezTo>
                  <a:cubicBezTo>
                    <a:pt x="228" y="401"/>
                    <a:pt x="221" y="408"/>
                    <a:pt x="213" y="415"/>
                  </a:cubicBezTo>
                  <a:lnTo>
                    <a:pt x="213" y="415"/>
                  </a:lnTo>
                  <a:cubicBezTo>
                    <a:pt x="218" y="399"/>
                    <a:pt x="222" y="382"/>
                    <a:pt x="225" y="365"/>
                  </a:cubicBezTo>
                  <a:lnTo>
                    <a:pt x="311" y="12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509;p55">
              <a:extLst>
                <a:ext uri="{FF2B5EF4-FFF2-40B4-BE49-F238E27FC236}">
                  <a16:creationId xmlns:a16="http://schemas.microsoft.com/office/drawing/2014/main" id="{10B499B4-2513-2880-CA51-45D23EE030AE}"/>
                </a:ext>
              </a:extLst>
            </p:cNvPr>
            <p:cNvSpPr/>
            <p:nvPr/>
          </p:nvSpPr>
          <p:spPr>
            <a:xfrm>
              <a:off x="-1883961" y="2674157"/>
              <a:ext cx="30154" cy="51345"/>
            </a:xfrm>
            <a:custGeom>
              <a:avLst/>
              <a:gdLst/>
              <a:ahLst/>
              <a:cxnLst/>
              <a:rect l="l" t="t" r="r" b="b"/>
              <a:pathLst>
                <a:path w="730" h="1243" extrusionOk="0">
                  <a:moveTo>
                    <a:pt x="676" y="0"/>
                  </a:moveTo>
                  <a:lnTo>
                    <a:pt x="1" y="214"/>
                  </a:lnTo>
                  <a:lnTo>
                    <a:pt x="65" y="386"/>
                  </a:lnTo>
                  <a:lnTo>
                    <a:pt x="525" y="248"/>
                  </a:lnTo>
                  <a:lnTo>
                    <a:pt x="525" y="248"/>
                  </a:lnTo>
                  <a:lnTo>
                    <a:pt x="397" y="1243"/>
                  </a:lnTo>
                  <a:lnTo>
                    <a:pt x="622" y="1179"/>
                  </a:lnTo>
                  <a:lnTo>
                    <a:pt x="729" y="10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510;p55">
              <a:extLst>
                <a:ext uri="{FF2B5EF4-FFF2-40B4-BE49-F238E27FC236}">
                  <a16:creationId xmlns:a16="http://schemas.microsoft.com/office/drawing/2014/main" id="{C27B76F2-5B8D-A5C8-3D70-C9384E9820F6}"/>
                </a:ext>
              </a:extLst>
            </p:cNvPr>
            <p:cNvSpPr/>
            <p:nvPr/>
          </p:nvSpPr>
          <p:spPr>
            <a:xfrm>
              <a:off x="-1847651" y="2666886"/>
              <a:ext cx="37218" cy="45810"/>
            </a:xfrm>
            <a:custGeom>
              <a:avLst/>
              <a:gdLst/>
              <a:ahLst/>
              <a:cxnLst/>
              <a:rect l="l" t="t" r="r" b="b"/>
              <a:pathLst>
                <a:path w="901" h="1109" extrusionOk="0">
                  <a:moveTo>
                    <a:pt x="374" y="184"/>
                  </a:moveTo>
                  <a:cubicBezTo>
                    <a:pt x="385" y="184"/>
                    <a:pt x="396" y="185"/>
                    <a:pt x="407" y="187"/>
                  </a:cubicBezTo>
                  <a:cubicBezTo>
                    <a:pt x="429" y="187"/>
                    <a:pt x="450" y="198"/>
                    <a:pt x="472" y="208"/>
                  </a:cubicBezTo>
                  <a:cubicBezTo>
                    <a:pt x="493" y="230"/>
                    <a:pt x="504" y="251"/>
                    <a:pt x="515" y="273"/>
                  </a:cubicBezTo>
                  <a:cubicBezTo>
                    <a:pt x="525" y="294"/>
                    <a:pt x="525" y="326"/>
                    <a:pt x="515" y="348"/>
                  </a:cubicBezTo>
                  <a:cubicBezTo>
                    <a:pt x="504" y="369"/>
                    <a:pt x="493" y="390"/>
                    <a:pt x="472" y="412"/>
                  </a:cubicBezTo>
                  <a:cubicBezTo>
                    <a:pt x="450" y="423"/>
                    <a:pt x="429" y="444"/>
                    <a:pt x="397" y="455"/>
                  </a:cubicBezTo>
                  <a:cubicBezTo>
                    <a:pt x="375" y="455"/>
                    <a:pt x="359" y="459"/>
                    <a:pt x="340" y="459"/>
                  </a:cubicBezTo>
                  <a:cubicBezTo>
                    <a:pt x="331" y="459"/>
                    <a:pt x="322" y="458"/>
                    <a:pt x="311" y="455"/>
                  </a:cubicBezTo>
                  <a:cubicBezTo>
                    <a:pt x="290" y="455"/>
                    <a:pt x="268" y="444"/>
                    <a:pt x="247" y="433"/>
                  </a:cubicBezTo>
                  <a:cubicBezTo>
                    <a:pt x="225" y="412"/>
                    <a:pt x="215" y="390"/>
                    <a:pt x="204" y="369"/>
                  </a:cubicBezTo>
                  <a:cubicBezTo>
                    <a:pt x="193" y="348"/>
                    <a:pt x="193" y="315"/>
                    <a:pt x="204" y="294"/>
                  </a:cubicBezTo>
                  <a:cubicBezTo>
                    <a:pt x="215" y="273"/>
                    <a:pt x="225" y="251"/>
                    <a:pt x="247" y="230"/>
                  </a:cubicBezTo>
                  <a:cubicBezTo>
                    <a:pt x="282" y="203"/>
                    <a:pt x="324" y="184"/>
                    <a:pt x="374" y="184"/>
                  </a:cubicBezTo>
                  <a:close/>
                  <a:moveTo>
                    <a:pt x="547" y="605"/>
                  </a:moveTo>
                  <a:cubicBezTo>
                    <a:pt x="579" y="615"/>
                    <a:pt x="611" y="626"/>
                    <a:pt x="632" y="648"/>
                  </a:cubicBezTo>
                  <a:cubicBezTo>
                    <a:pt x="654" y="658"/>
                    <a:pt x="675" y="690"/>
                    <a:pt x="675" y="712"/>
                  </a:cubicBezTo>
                  <a:cubicBezTo>
                    <a:pt x="686" y="744"/>
                    <a:pt x="686" y="776"/>
                    <a:pt x="675" y="798"/>
                  </a:cubicBezTo>
                  <a:cubicBezTo>
                    <a:pt x="675" y="830"/>
                    <a:pt x="654" y="851"/>
                    <a:pt x="632" y="873"/>
                  </a:cubicBezTo>
                  <a:cubicBezTo>
                    <a:pt x="611" y="894"/>
                    <a:pt x="579" y="915"/>
                    <a:pt x="547" y="926"/>
                  </a:cubicBezTo>
                  <a:lnTo>
                    <a:pt x="547" y="915"/>
                  </a:lnTo>
                  <a:cubicBezTo>
                    <a:pt x="524" y="923"/>
                    <a:pt x="501" y="931"/>
                    <a:pt x="478" y="931"/>
                  </a:cubicBezTo>
                  <a:cubicBezTo>
                    <a:pt x="469" y="931"/>
                    <a:pt x="460" y="929"/>
                    <a:pt x="450" y="926"/>
                  </a:cubicBezTo>
                  <a:cubicBezTo>
                    <a:pt x="418" y="926"/>
                    <a:pt x="397" y="915"/>
                    <a:pt x="375" y="894"/>
                  </a:cubicBezTo>
                  <a:cubicBezTo>
                    <a:pt x="343" y="883"/>
                    <a:pt x="332" y="862"/>
                    <a:pt x="322" y="830"/>
                  </a:cubicBezTo>
                  <a:cubicBezTo>
                    <a:pt x="311" y="798"/>
                    <a:pt x="311" y="765"/>
                    <a:pt x="322" y="744"/>
                  </a:cubicBezTo>
                  <a:cubicBezTo>
                    <a:pt x="332" y="712"/>
                    <a:pt x="343" y="680"/>
                    <a:pt x="365" y="669"/>
                  </a:cubicBezTo>
                  <a:cubicBezTo>
                    <a:pt x="386" y="637"/>
                    <a:pt x="418" y="626"/>
                    <a:pt x="450" y="615"/>
                  </a:cubicBezTo>
                  <a:cubicBezTo>
                    <a:pt x="482" y="605"/>
                    <a:pt x="515" y="605"/>
                    <a:pt x="547" y="605"/>
                  </a:cubicBezTo>
                  <a:close/>
                  <a:moveTo>
                    <a:pt x="394" y="0"/>
                  </a:moveTo>
                  <a:cubicBezTo>
                    <a:pt x="348" y="0"/>
                    <a:pt x="303" y="8"/>
                    <a:pt x="257" y="15"/>
                  </a:cubicBezTo>
                  <a:cubicBezTo>
                    <a:pt x="204" y="37"/>
                    <a:pt x="150" y="69"/>
                    <a:pt x="107" y="112"/>
                  </a:cubicBezTo>
                  <a:cubicBezTo>
                    <a:pt x="65" y="155"/>
                    <a:pt x="32" y="198"/>
                    <a:pt x="11" y="251"/>
                  </a:cubicBezTo>
                  <a:cubicBezTo>
                    <a:pt x="0" y="305"/>
                    <a:pt x="0" y="358"/>
                    <a:pt x="11" y="412"/>
                  </a:cubicBezTo>
                  <a:cubicBezTo>
                    <a:pt x="22" y="444"/>
                    <a:pt x="32" y="465"/>
                    <a:pt x="54" y="487"/>
                  </a:cubicBezTo>
                  <a:cubicBezTo>
                    <a:pt x="65" y="498"/>
                    <a:pt x="86" y="519"/>
                    <a:pt x="107" y="530"/>
                  </a:cubicBezTo>
                  <a:cubicBezTo>
                    <a:pt x="129" y="551"/>
                    <a:pt x="150" y="562"/>
                    <a:pt x="182" y="573"/>
                  </a:cubicBezTo>
                  <a:cubicBezTo>
                    <a:pt x="195" y="573"/>
                    <a:pt x="211" y="576"/>
                    <a:pt x="226" y="579"/>
                  </a:cubicBezTo>
                  <a:lnTo>
                    <a:pt x="226" y="579"/>
                  </a:lnTo>
                  <a:cubicBezTo>
                    <a:pt x="211" y="593"/>
                    <a:pt x="195" y="608"/>
                    <a:pt x="182" y="626"/>
                  </a:cubicBezTo>
                  <a:cubicBezTo>
                    <a:pt x="161" y="648"/>
                    <a:pt x="150" y="680"/>
                    <a:pt x="140" y="712"/>
                  </a:cubicBezTo>
                  <a:cubicBezTo>
                    <a:pt x="129" y="733"/>
                    <a:pt x="118" y="765"/>
                    <a:pt x="118" y="798"/>
                  </a:cubicBezTo>
                  <a:cubicBezTo>
                    <a:pt x="118" y="830"/>
                    <a:pt x="129" y="873"/>
                    <a:pt x="140" y="905"/>
                  </a:cubicBezTo>
                  <a:cubicBezTo>
                    <a:pt x="150" y="958"/>
                    <a:pt x="193" y="1001"/>
                    <a:pt x="236" y="1033"/>
                  </a:cubicBezTo>
                  <a:cubicBezTo>
                    <a:pt x="279" y="1065"/>
                    <a:pt x="343" y="1098"/>
                    <a:pt x="407" y="1108"/>
                  </a:cubicBezTo>
                  <a:cubicBezTo>
                    <a:pt x="472" y="1108"/>
                    <a:pt x="536" y="1108"/>
                    <a:pt x="600" y="1087"/>
                  </a:cubicBezTo>
                  <a:cubicBezTo>
                    <a:pt x="665" y="1065"/>
                    <a:pt x="729" y="1033"/>
                    <a:pt x="772" y="990"/>
                  </a:cubicBezTo>
                  <a:cubicBezTo>
                    <a:pt x="815" y="948"/>
                    <a:pt x="847" y="894"/>
                    <a:pt x="868" y="830"/>
                  </a:cubicBezTo>
                  <a:cubicBezTo>
                    <a:pt x="900" y="744"/>
                    <a:pt x="879" y="648"/>
                    <a:pt x="825" y="573"/>
                  </a:cubicBezTo>
                  <a:cubicBezTo>
                    <a:pt x="804" y="551"/>
                    <a:pt x="782" y="530"/>
                    <a:pt x="761" y="508"/>
                  </a:cubicBezTo>
                  <a:cubicBezTo>
                    <a:pt x="729" y="487"/>
                    <a:pt x="697" y="476"/>
                    <a:pt x="665" y="465"/>
                  </a:cubicBezTo>
                  <a:cubicBezTo>
                    <a:pt x="650" y="460"/>
                    <a:pt x="635" y="458"/>
                    <a:pt x="620" y="456"/>
                  </a:cubicBezTo>
                  <a:lnTo>
                    <a:pt x="620" y="456"/>
                  </a:lnTo>
                  <a:cubicBezTo>
                    <a:pt x="631" y="445"/>
                    <a:pt x="643" y="434"/>
                    <a:pt x="654" y="423"/>
                  </a:cubicBezTo>
                  <a:cubicBezTo>
                    <a:pt x="665" y="401"/>
                    <a:pt x="675" y="369"/>
                    <a:pt x="686" y="348"/>
                  </a:cubicBezTo>
                  <a:cubicBezTo>
                    <a:pt x="697" y="326"/>
                    <a:pt x="697" y="305"/>
                    <a:pt x="707" y="273"/>
                  </a:cubicBezTo>
                  <a:cubicBezTo>
                    <a:pt x="707" y="251"/>
                    <a:pt x="697" y="230"/>
                    <a:pt x="697" y="198"/>
                  </a:cubicBezTo>
                  <a:cubicBezTo>
                    <a:pt x="675" y="144"/>
                    <a:pt x="643" y="101"/>
                    <a:pt x="600" y="69"/>
                  </a:cubicBezTo>
                  <a:cubicBezTo>
                    <a:pt x="557" y="37"/>
                    <a:pt x="504" y="15"/>
                    <a:pt x="450" y="5"/>
                  </a:cubicBezTo>
                  <a:cubicBezTo>
                    <a:pt x="431" y="2"/>
                    <a:pt x="413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511;p55">
              <a:extLst>
                <a:ext uri="{FF2B5EF4-FFF2-40B4-BE49-F238E27FC236}">
                  <a16:creationId xmlns:a16="http://schemas.microsoft.com/office/drawing/2014/main" id="{34895049-C51C-58AA-B665-7D34B00C60B7}"/>
                </a:ext>
              </a:extLst>
            </p:cNvPr>
            <p:cNvSpPr/>
            <p:nvPr/>
          </p:nvSpPr>
          <p:spPr>
            <a:xfrm>
              <a:off x="-1813157" y="2654907"/>
              <a:ext cx="32798" cy="46719"/>
            </a:xfrm>
            <a:custGeom>
              <a:avLst/>
              <a:gdLst/>
              <a:ahLst/>
              <a:cxnLst/>
              <a:rect l="l" t="t" r="r" b="b"/>
              <a:pathLst>
                <a:path w="794" h="1131" extrusionOk="0">
                  <a:moveTo>
                    <a:pt x="387" y="190"/>
                  </a:moveTo>
                  <a:cubicBezTo>
                    <a:pt x="405" y="190"/>
                    <a:pt x="424" y="193"/>
                    <a:pt x="440" y="198"/>
                  </a:cubicBezTo>
                  <a:cubicBezTo>
                    <a:pt x="472" y="198"/>
                    <a:pt x="505" y="220"/>
                    <a:pt x="526" y="241"/>
                  </a:cubicBezTo>
                  <a:cubicBezTo>
                    <a:pt x="547" y="263"/>
                    <a:pt x="569" y="295"/>
                    <a:pt x="580" y="338"/>
                  </a:cubicBezTo>
                  <a:cubicBezTo>
                    <a:pt x="590" y="370"/>
                    <a:pt x="590" y="402"/>
                    <a:pt x="580" y="434"/>
                  </a:cubicBezTo>
                  <a:cubicBezTo>
                    <a:pt x="569" y="466"/>
                    <a:pt x="558" y="498"/>
                    <a:pt x="537" y="520"/>
                  </a:cubicBezTo>
                  <a:cubicBezTo>
                    <a:pt x="505" y="541"/>
                    <a:pt x="472" y="563"/>
                    <a:pt x="440" y="573"/>
                  </a:cubicBezTo>
                  <a:cubicBezTo>
                    <a:pt x="430" y="579"/>
                    <a:pt x="416" y="581"/>
                    <a:pt x="401" y="581"/>
                  </a:cubicBezTo>
                  <a:cubicBezTo>
                    <a:pt x="387" y="581"/>
                    <a:pt x="371" y="579"/>
                    <a:pt x="355" y="573"/>
                  </a:cubicBezTo>
                  <a:cubicBezTo>
                    <a:pt x="322" y="573"/>
                    <a:pt x="290" y="552"/>
                    <a:pt x="269" y="530"/>
                  </a:cubicBezTo>
                  <a:cubicBezTo>
                    <a:pt x="247" y="509"/>
                    <a:pt x="226" y="477"/>
                    <a:pt x="215" y="445"/>
                  </a:cubicBezTo>
                  <a:cubicBezTo>
                    <a:pt x="205" y="413"/>
                    <a:pt x="205" y="380"/>
                    <a:pt x="215" y="338"/>
                  </a:cubicBezTo>
                  <a:cubicBezTo>
                    <a:pt x="215" y="305"/>
                    <a:pt x="226" y="273"/>
                    <a:pt x="247" y="252"/>
                  </a:cubicBezTo>
                  <a:cubicBezTo>
                    <a:pt x="269" y="230"/>
                    <a:pt x="301" y="209"/>
                    <a:pt x="333" y="198"/>
                  </a:cubicBezTo>
                  <a:cubicBezTo>
                    <a:pt x="349" y="193"/>
                    <a:pt x="368" y="190"/>
                    <a:pt x="387" y="190"/>
                  </a:cubicBezTo>
                  <a:close/>
                  <a:moveTo>
                    <a:pt x="393" y="1"/>
                  </a:moveTo>
                  <a:cubicBezTo>
                    <a:pt x="356" y="1"/>
                    <a:pt x="321" y="9"/>
                    <a:pt x="290" y="16"/>
                  </a:cubicBezTo>
                  <a:cubicBezTo>
                    <a:pt x="215" y="38"/>
                    <a:pt x="162" y="80"/>
                    <a:pt x="108" y="134"/>
                  </a:cubicBezTo>
                  <a:cubicBezTo>
                    <a:pt x="65" y="177"/>
                    <a:pt x="33" y="241"/>
                    <a:pt x="22" y="316"/>
                  </a:cubicBezTo>
                  <a:cubicBezTo>
                    <a:pt x="1" y="380"/>
                    <a:pt x="12" y="455"/>
                    <a:pt x="33" y="520"/>
                  </a:cubicBezTo>
                  <a:cubicBezTo>
                    <a:pt x="44" y="573"/>
                    <a:pt x="87" y="627"/>
                    <a:pt x="130" y="670"/>
                  </a:cubicBezTo>
                  <a:cubicBezTo>
                    <a:pt x="172" y="713"/>
                    <a:pt x="226" y="745"/>
                    <a:pt x="280" y="755"/>
                  </a:cubicBezTo>
                  <a:cubicBezTo>
                    <a:pt x="306" y="766"/>
                    <a:pt x="336" y="772"/>
                    <a:pt x="365" y="772"/>
                  </a:cubicBezTo>
                  <a:cubicBezTo>
                    <a:pt x="395" y="772"/>
                    <a:pt x="424" y="766"/>
                    <a:pt x="451" y="755"/>
                  </a:cubicBezTo>
                  <a:cubicBezTo>
                    <a:pt x="483" y="745"/>
                    <a:pt x="515" y="734"/>
                    <a:pt x="537" y="713"/>
                  </a:cubicBezTo>
                  <a:cubicBezTo>
                    <a:pt x="551" y="698"/>
                    <a:pt x="570" y="684"/>
                    <a:pt x="588" y="669"/>
                  </a:cubicBezTo>
                  <a:lnTo>
                    <a:pt x="588" y="669"/>
                  </a:lnTo>
                  <a:lnTo>
                    <a:pt x="526" y="1109"/>
                  </a:lnTo>
                  <a:lnTo>
                    <a:pt x="537" y="1130"/>
                  </a:lnTo>
                  <a:lnTo>
                    <a:pt x="719" y="1066"/>
                  </a:lnTo>
                  <a:lnTo>
                    <a:pt x="762" y="766"/>
                  </a:lnTo>
                  <a:cubicBezTo>
                    <a:pt x="772" y="702"/>
                    <a:pt x="783" y="648"/>
                    <a:pt x="783" y="595"/>
                  </a:cubicBezTo>
                  <a:cubicBezTo>
                    <a:pt x="783" y="552"/>
                    <a:pt x="794" y="509"/>
                    <a:pt x="794" y="466"/>
                  </a:cubicBezTo>
                  <a:cubicBezTo>
                    <a:pt x="794" y="434"/>
                    <a:pt x="794" y="391"/>
                    <a:pt x="794" y="359"/>
                  </a:cubicBezTo>
                  <a:cubicBezTo>
                    <a:pt x="783" y="327"/>
                    <a:pt x="783" y="295"/>
                    <a:pt x="772" y="263"/>
                  </a:cubicBezTo>
                  <a:cubicBezTo>
                    <a:pt x="762" y="220"/>
                    <a:pt x="730" y="166"/>
                    <a:pt x="697" y="134"/>
                  </a:cubicBezTo>
                  <a:cubicBezTo>
                    <a:pt x="665" y="91"/>
                    <a:pt x="622" y="59"/>
                    <a:pt x="580" y="38"/>
                  </a:cubicBezTo>
                  <a:cubicBezTo>
                    <a:pt x="537" y="16"/>
                    <a:pt x="494" y="5"/>
                    <a:pt x="440" y="5"/>
                  </a:cubicBezTo>
                  <a:cubicBezTo>
                    <a:pt x="425" y="2"/>
                    <a:pt x="409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512;p55">
              <a:extLst>
                <a:ext uri="{FF2B5EF4-FFF2-40B4-BE49-F238E27FC236}">
                  <a16:creationId xmlns:a16="http://schemas.microsoft.com/office/drawing/2014/main" id="{64F22818-AA3B-6CDA-F40A-F65637F879E1}"/>
                </a:ext>
              </a:extLst>
            </p:cNvPr>
            <p:cNvSpPr/>
            <p:nvPr/>
          </p:nvSpPr>
          <p:spPr>
            <a:xfrm>
              <a:off x="-1739214" y="2632393"/>
              <a:ext cx="37631" cy="45975"/>
            </a:xfrm>
            <a:custGeom>
              <a:avLst/>
              <a:gdLst/>
              <a:ahLst/>
              <a:cxnLst/>
              <a:rect l="l" t="t" r="r" b="b"/>
              <a:pathLst>
                <a:path w="911" h="1113" extrusionOk="0">
                  <a:moveTo>
                    <a:pt x="403" y="171"/>
                  </a:moveTo>
                  <a:cubicBezTo>
                    <a:pt x="452" y="171"/>
                    <a:pt x="496" y="193"/>
                    <a:pt x="525" y="229"/>
                  </a:cubicBezTo>
                  <a:cubicBezTo>
                    <a:pt x="600" y="293"/>
                    <a:pt x="654" y="390"/>
                    <a:pt x="675" y="486"/>
                  </a:cubicBezTo>
                  <a:cubicBezTo>
                    <a:pt x="707" y="572"/>
                    <a:pt x="718" y="679"/>
                    <a:pt x="707" y="775"/>
                  </a:cubicBezTo>
                  <a:cubicBezTo>
                    <a:pt x="686" y="850"/>
                    <a:pt x="643" y="904"/>
                    <a:pt x="568" y="925"/>
                  </a:cubicBezTo>
                  <a:cubicBezTo>
                    <a:pt x="551" y="931"/>
                    <a:pt x="533" y="934"/>
                    <a:pt x="515" y="934"/>
                  </a:cubicBezTo>
                  <a:cubicBezTo>
                    <a:pt x="465" y="934"/>
                    <a:pt x="414" y="914"/>
                    <a:pt x="375" y="883"/>
                  </a:cubicBezTo>
                  <a:cubicBezTo>
                    <a:pt x="311" y="808"/>
                    <a:pt x="257" y="722"/>
                    <a:pt x="236" y="625"/>
                  </a:cubicBezTo>
                  <a:cubicBezTo>
                    <a:pt x="193" y="529"/>
                    <a:pt x="182" y="433"/>
                    <a:pt x="204" y="336"/>
                  </a:cubicBezTo>
                  <a:cubicBezTo>
                    <a:pt x="215" y="261"/>
                    <a:pt x="268" y="197"/>
                    <a:pt x="332" y="186"/>
                  </a:cubicBezTo>
                  <a:cubicBezTo>
                    <a:pt x="356" y="176"/>
                    <a:pt x="380" y="171"/>
                    <a:pt x="403" y="171"/>
                  </a:cubicBezTo>
                  <a:close/>
                  <a:moveTo>
                    <a:pt x="415" y="0"/>
                  </a:moveTo>
                  <a:cubicBezTo>
                    <a:pt x="290" y="0"/>
                    <a:pt x="169" y="55"/>
                    <a:pt x="86" y="154"/>
                  </a:cubicBezTo>
                  <a:cubicBezTo>
                    <a:pt x="32" y="218"/>
                    <a:pt x="11" y="293"/>
                    <a:pt x="0" y="379"/>
                  </a:cubicBezTo>
                  <a:cubicBezTo>
                    <a:pt x="0" y="486"/>
                    <a:pt x="11" y="583"/>
                    <a:pt x="43" y="690"/>
                  </a:cubicBezTo>
                  <a:cubicBezTo>
                    <a:pt x="75" y="786"/>
                    <a:pt x="118" y="872"/>
                    <a:pt x="182" y="958"/>
                  </a:cubicBezTo>
                  <a:cubicBezTo>
                    <a:pt x="225" y="1022"/>
                    <a:pt x="300" y="1065"/>
                    <a:pt x="375" y="1097"/>
                  </a:cubicBezTo>
                  <a:cubicBezTo>
                    <a:pt x="418" y="1108"/>
                    <a:pt x="458" y="1113"/>
                    <a:pt x="498" y="1113"/>
                  </a:cubicBezTo>
                  <a:cubicBezTo>
                    <a:pt x="539" y="1113"/>
                    <a:pt x="579" y="1108"/>
                    <a:pt x="622" y="1097"/>
                  </a:cubicBezTo>
                  <a:cubicBezTo>
                    <a:pt x="697" y="1075"/>
                    <a:pt x="772" y="1022"/>
                    <a:pt x="825" y="958"/>
                  </a:cubicBezTo>
                  <a:cubicBezTo>
                    <a:pt x="868" y="893"/>
                    <a:pt x="900" y="808"/>
                    <a:pt x="900" y="733"/>
                  </a:cubicBezTo>
                  <a:cubicBezTo>
                    <a:pt x="911" y="625"/>
                    <a:pt x="900" y="518"/>
                    <a:pt x="857" y="422"/>
                  </a:cubicBezTo>
                  <a:cubicBezTo>
                    <a:pt x="836" y="325"/>
                    <a:pt x="782" y="240"/>
                    <a:pt x="718" y="154"/>
                  </a:cubicBezTo>
                  <a:cubicBezTo>
                    <a:pt x="665" y="90"/>
                    <a:pt x="600" y="47"/>
                    <a:pt x="525" y="15"/>
                  </a:cubicBezTo>
                  <a:cubicBezTo>
                    <a:pt x="489" y="5"/>
                    <a:pt x="451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513;p55">
              <a:extLst>
                <a:ext uri="{FF2B5EF4-FFF2-40B4-BE49-F238E27FC236}">
                  <a16:creationId xmlns:a16="http://schemas.microsoft.com/office/drawing/2014/main" id="{8F84D23C-53ED-C525-E11D-6CBF25E507FF}"/>
                </a:ext>
              </a:extLst>
            </p:cNvPr>
            <p:cNvSpPr/>
            <p:nvPr/>
          </p:nvSpPr>
          <p:spPr>
            <a:xfrm>
              <a:off x="-1700260" y="2619918"/>
              <a:ext cx="37631" cy="46058"/>
            </a:xfrm>
            <a:custGeom>
              <a:avLst/>
              <a:gdLst/>
              <a:ahLst/>
              <a:cxnLst/>
              <a:rect l="l" t="t" r="r" b="b"/>
              <a:pathLst>
                <a:path w="911" h="1115" extrusionOk="0">
                  <a:moveTo>
                    <a:pt x="391" y="175"/>
                  </a:moveTo>
                  <a:cubicBezTo>
                    <a:pt x="438" y="175"/>
                    <a:pt x="487" y="193"/>
                    <a:pt x="525" y="231"/>
                  </a:cubicBezTo>
                  <a:cubicBezTo>
                    <a:pt x="600" y="295"/>
                    <a:pt x="643" y="392"/>
                    <a:pt x="675" y="488"/>
                  </a:cubicBezTo>
                  <a:cubicBezTo>
                    <a:pt x="707" y="574"/>
                    <a:pt x="718" y="681"/>
                    <a:pt x="707" y="777"/>
                  </a:cubicBezTo>
                  <a:cubicBezTo>
                    <a:pt x="686" y="842"/>
                    <a:pt x="632" y="906"/>
                    <a:pt x="568" y="927"/>
                  </a:cubicBezTo>
                  <a:cubicBezTo>
                    <a:pt x="548" y="933"/>
                    <a:pt x="529" y="936"/>
                    <a:pt x="510" y="936"/>
                  </a:cubicBezTo>
                  <a:cubicBezTo>
                    <a:pt x="459" y="936"/>
                    <a:pt x="414" y="916"/>
                    <a:pt x="375" y="885"/>
                  </a:cubicBezTo>
                  <a:cubicBezTo>
                    <a:pt x="311" y="810"/>
                    <a:pt x="257" y="724"/>
                    <a:pt x="236" y="627"/>
                  </a:cubicBezTo>
                  <a:cubicBezTo>
                    <a:pt x="193" y="531"/>
                    <a:pt x="182" y="435"/>
                    <a:pt x="204" y="327"/>
                  </a:cubicBezTo>
                  <a:cubicBezTo>
                    <a:pt x="224" y="231"/>
                    <a:pt x="306" y="175"/>
                    <a:pt x="391" y="175"/>
                  </a:cubicBezTo>
                  <a:close/>
                  <a:moveTo>
                    <a:pt x="407" y="1"/>
                  </a:moveTo>
                  <a:cubicBezTo>
                    <a:pt x="367" y="1"/>
                    <a:pt x="327" y="6"/>
                    <a:pt x="289" y="17"/>
                  </a:cubicBezTo>
                  <a:cubicBezTo>
                    <a:pt x="204" y="38"/>
                    <a:pt x="139" y="92"/>
                    <a:pt x="86" y="156"/>
                  </a:cubicBezTo>
                  <a:cubicBezTo>
                    <a:pt x="43" y="220"/>
                    <a:pt x="11" y="295"/>
                    <a:pt x="11" y="381"/>
                  </a:cubicBezTo>
                  <a:cubicBezTo>
                    <a:pt x="0" y="488"/>
                    <a:pt x="22" y="585"/>
                    <a:pt x="54" y="692"/>
                  </a:cubicBezTo>
                  <a:cubicBezTo>
                    <a:pt x="75" y="788"/>
                    <a:pt x="129" y="874"/>
                    <a:pt x="182" y="960"/>
                  </a:cubicBezTo>
                  <a:cubicBezTo>
                    <a:pt x="236" y="1024"/>
                    <a:pt x="300" y="1067"/>
                    <a:pt x="386" y="1099"/>
                  </a:cubicBezTo>
                  <a:cubicBezTo>
                    <a:pt x="423" y="1110"/>
                    <a:pt x="463" y="1115"/>
                    <a:pt x="504" y="1115"/>
                  </a:cubicBezTo>
                  <a:cubicBezTo>
                    <a:pt x="544" y="1115"/>
                    <a:pt x="584" y="1110"/>
                    <a:pt x="622" y="1099"/>
                  </a:cubicBezTo>
                  <a:cubicBezTo>
                    <a:pt x="697" y="1077"/>
                    <a:pt x="772" y="1024"/>
                    <a:pt x="825" y="960"/>
                  </a:cubicBezTo>
                  <a:cubicBezTo>
                    <a:pt x="868" y="895"/>
                    <a:pt x="900" y="820"/>
                    <a:pt x="900" y="735"/>
                  </a:cubicBezTo>
                  <a:cubicBezTo>
                    <a:pt x="911" y="627"/>
                    <a:pt x="889" y="531"/>
                    <a:pt x="857" y="424"/>
                  </a:cubicBezTo>
                  <a:cubicBezTo>
                    <a:pt x="836" y="327"/>
                    <a:pt x="782" y="242"/>
                    <a:pt x="729" y="156"/>
                  </a:cubicBezTo>
                  <a:cubicBezTo>
                    <a:pt x="675" y="92"/>
                    <a:pt x="600" y="49"/>
                    <a:pt x="525" y="17"/>
                  </a:cubicBezTo>
                  <a:cubicBezTo>
                    <a:pt x="488" y="6"/>
                    <a:pt x="447" y="1"/>
                    <a:pt x="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514;p55">
              <a:extLst>
                <a:ext uri="{FF2B5EF4-FFF2-40B4-BE49-F238E27FC236}">
                  <a16:creationId xmlns:a16="http://schemas.microsoft.com/office/drawing/2014/main" id="{BAC7F340-FED8-960A-2779-34608C8306B1}"/>
                </a:ext>
              </a:extLst>
            </p:cNvPr>
            <p:cNvSpPr/>
            <p:nvPr/>
          </p:nvSpPr>
          <p:spPr>
            <a:xfrm>
              <a:off x="-1660892" y="2607526"/>
              <a:ext cx="37218" cy="46058"/>
            </a:xfrm>
            <a:custGeom>
              <a:avLst/>
              <a:gdLst/>
              <a:ahLst/>
              <a:cxnLst/>
              <a:rect l="l" t="t" r="r" b="b"/>
              <a:pathLst>
                <a:path w="901" h="1115" extrusionOk="0">
                  <a:moveTo>
                    <a:pt x="384" y="175"/>
                  </a:moveTo>
                  <a:cubicBezTo>
                    <a:pt x="433" y="175"/>
                    <a:pt x="483" y="193"/>
                    <a:pt x="526" y="231"/>
                  </a:cubicBezTo>
                  <a:cubicBezTo>
                    <a:pt x="590" y="295"/>
                    <a:pt x="644" y="392"/>
                    <a:pt x="665" y="488"/>
                  </a:cubicBezTo>
                  <a:cubicBezTo>
                    <a:pt x="708" y="574"/>
                    <a:pt x="708" y="681"/>
                    <a:pt x="697" y="777"/>
                  </a:cubicBezTo>
                  <a:cubicBezTo>
                    <a:pt x="686" y="842"/>
                    <a:pt x="633" y="906"/>
                    <a:pt x="558" y="927"/>
                  </a:cubicBezTo>
                  <a:cubicBezTo>
                    <a:pt x="541" y="933"/>
                    <a:pt x="523" y="936"/>
                    <a:pt x="504" y="936"/>
                  </a:cubicBezTo>
                  <a:cubicBezTo>
                    <a:pt x="455" y="936"/>
                    <a:pt x="404" y="916"/>
                    <a:pt x="365" y="885"/>
                  </a:cubicBezTo>
                  <a:cubicBezTo>
                    <a:pt x="301" y="810"/>
                    <a:pt x="247" y="724"/>
                    <a:pt x="226" y="627"/>
                  </a:cubicBezTo>
                  <a:cubicBezTo>
                    <a:pt x="194" y="531"/>
                    <a:pt x="183" y="435"/>
                    <a:pt x="194" y="327"/>
                  </a:cubicBezTo>
                  <a:cubicBezTo>
                    <a:pt x="214" y="231"/>
                    <a:pt x="296" y="175"/>
                    <a:pt x="384" y="175"/>
                  </a:cubicBezTo>
                  <a:close/>
                  <a:moveTo>
                    <a:pt x="398" y="1"/>
                  </a:moveTo>
                  <a:cubicBezTo>
                    <a:pt x="357" y="1"/>
                    <a:pt x="317" y="6"/>
                    <a:pt x="279" y="17"/>
                  </a:cubicBezTo>
                  <a:cubicBezTo>
                    <a:pt x="204" y="38"/>
                    <a:pt x="129" y="81"/>
                    <a:pt x="86" y="145"/>
                  </a:cubicBezTo>
                  <a:cubicBezTo>
                    <a:pt x="33" y="220"/>
                    <a:pt x="11" y="295"/>
                    <a:pt x="1" y="381"/>
                  </a:cubicBezTo>
                  <a:cubicBezTo>
                    <a:pt x="1" y="488"/>
                    <a:pt x="11" y="585"/>
                    <a:pt x="44" y="681"/>
                  </a:cubicBezTo>
                  <a:cubicBezTo>
                    <a:pt x="76" y="777"/>
                    <a:pt x="119" y="874"/>
                    <a:pt x="183" y="949"/>
                  </a:cubicBezTo>
                  <a:cubicBezTo>
                    <a:pt x="226" y="1024"/>
                    <a:pt x="301" y="1067"/>
                    <a:pt x="376" y="1099"/>
                  </a:cubicBezTo>
                  <a:cubicBezTo>
                    <a:pt x="413" y="1110"/>
                    <a:pt x="453" y="1115"/>
                    <a:pt x="495" y="1115"/>
                  </a:cubicBezTo>
                  <a:cubicBezTo>
                    <a:pt x="536" y="1115"/>
                    <a:pt x="579" y="1110"/>
                    <a:pt x="622" y="1099"/>
                  </a:cubicBezTo>
                  <a:cubicBezTo>
                    <a:pt x="697" y="1077"/>
                    <a:pt x="761" y="1035"/>
                    <a:pt x="815" y="970"/>
                  </a:cubicBezTo>
                  <a:cubicBezTo>
                    <a:pt x="869" y="895"/>
                    <a:pt x="890" y="820"/>
                    <a:pt x="901" y="735"/>
                  </a:cubicBezTo>
                  <a:cubicBezTo>
                    <a:pt x="901" y="627"/>
                    <a:pt x="890" y="531"/>
                    <a:pt x="858" y="435"/>
                  </a:cubicBezTo>
                  <a:cubicBezTo>
                    <a:pt x="826" y="327"/>
                    <a:pt x="783" y="242"/>
                    <a:pt x="719" y="156"/>
                  </a:cubicBezTo>
                  <a:cubicBezTo>
                    <a:pt x="665" y="92"/>
                    <a:pt x="601" y="49"/>
                    <a:pt x="526" y="17"/>
                  </a:cubicBezTo>
                  <a:cubicBezTo>
                    <a:pt x="483" y="6"/>
                    <a:pt x="440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515;p55">
              <a:extLst>
                <a:ext uri="{FF2B5EF4-FFF2-40B4-BE49-F238E27FC236}">
                  <a16:creationId xmlns:a16="http://schemas.microsoft.com/office/drawing/2014/main" id="{A0D87AB8-C8E5-0797-CB7E-CD6B2740E303}"/>
                </a:ext>
              </a:extLst>
            </p:cNvPr>
            <p:cNvSpPr/>
            <p:nvPr/>
          </p:nvSpPr>
          <p:spPr>
            <a:xfrm>
              <a:off x="-2018922" y="2510772"/>
              <a:ext cx="339999" cy="117269"/>
            </a:xfrm>
            <a:custGeom>
              <a:avLst/>
              <a:gdLst/>
              <a:ahLst/>
              <a:cxnLst/>
              <a:rect l="l" t="t" r="r" b="b"/>
              <a:pathLst>
                <a:path w="7918" h="2731" extrusionOk="0">
                  <a:moveTo>
                    <a:pt x="7734" y="1"/>
                  </a:moveTo>
                  <a:cubicBezTo>
                    <a:pt x="7717" y="1"/>
                    <a:pt x="7699" y="4"/>
                    <a:pt x="7682" y="10"/>
                  </a:cubicBezTo>
                  <a:lnTo>
                    <a:pt x="139" y="2399"/>
                  </a:lnTo>
                  <a:cubicBezTo>
                    <a:pt x="43" y="2431"/>
                    <a:pt x="0" y="2517"/>
                    <a:pt x="32" y="2603"/>
                  </a:cubicBezTo>
                  <a:lnTo>
                    <a:pt x="32" y="2614"/>
                  </a:lnTo>
                  <a:cubicBezTo>
                    <a:pt x="49" y="2682"/>
                    <a:pt x="115" y="2730"/>
                    <a:pt x="184" y="2730"/>
                  </a:cubicBezTo>
                  <a:cubicBezTo>
                    <a:pt x="201" y="2730"/>
                    <a:pt x="219" y="2727"/>
                    <a:pt x="236" y="2721"/>
                  </a:cubicBezTo>
                  <a:lnTo>
                    <a:pt x="7789" y="331"/>
                  </a:lnTo>
                  <a:cubicBezTo>
                    <a:pt x="7875" y="299"/>
                    <a:pt x="7918" y="214"/>
                    <a:pt x="7897" y="128"/>
                  </a:cubicBezTo>
                  <a:lnTo>
                    <a:pt x="7886" y="117"/>
                  </a:lnTo>
                  <a:cubicBezTo>
                    <a:pt x="7869" y="49"/>
                    <a:pt x="7804" y="1"/>
                    <a:pt x="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516;p55">
              <a:extLst>
                <a:ext uri="{FF2B5EF4-FFF2-40B4-BE49-F238E27FC236}">
                  <a16:creationId xmlns:a16="http://schemas.microsoft.com/office/drawing/2014/main" id="{832ACBA3-9CFC-2DE6-1AA5-8019B4BD2D5C}"/>
                </a:ext>
              </a:extLst>
            </p:cNvPr>
            <p:cNvSpPr/>
            <p:nvPr/>
          </p:nvSpPr>
          <p:spPr>
            <a:xfrm>
              <a:off x="-2008359" y="2596824"/>
              <a:ext cx="171202" cy="63852"/>
            </a:xfrm>
            <a:custGeom>
              <a:avLst/>
              <a:gdLst/>
              <a:ahLst/>
              <a:cxnLst/>
              <a:rect l="l" t="t" r="r" b="b"/>
              <a:pathLst>
                <a:path w="3987" h="1487" extrusionOk="0">
                  <a:moveTo>
                    <a:pt x="3802" y="0"/>
                  </a:moveTo>
                  <a:cubicBezTo>
                    <a:pt x="3785" y="0"/>
                    <a:pt x="3768" y="3"/>
                    <a:pt x="3751" y="10"/>
                  </a:cubicBezTo>
                  <a:lnTo>
                    <a:pt x="129" y="1156"/>
                  </a:lnTo>
                  <a:cubicBezTo>
                    <a:pt x="43" y="1188"/>
                    <a:pt x="1" y="1274"/>
                    <a:pt x="22" y="1360"/>
                  </a:cubicBezTo>
                  <a:lnTo>
                    <a:pt x="22" y="1370"/>
                  </a:lnTo>
                  <a:cubicBezTo>
                    <a:pt x="48" y="1439"/>
                    <a:pt x="115" y="1487"/>
                    <a:pt x="184" y="1487"/>
                  </a:cubicBezTo>
                  <a:cubicBezTo>
                    <a:pt x="202" y="1487"/>
                    <a:pt x="219" y="1484"/>
                    <a:pt x="236" y="1477"/>
                  </a:cubicBezTo>
                  <a:lnTo>
                    <a:pt x="3847" y="331"/>
                  </a:lnTo>
                  <a:cubicBezTo>
                    <a:pt x="3933" y="310"/>
                    <a:pt x="3986" y="213"/>
                    <a:pt x="3954" y="127"/>
                  </a:cubicBezTo>
                  <a:lnTo>
                    <a:pt x="3954" y="117"/>
                  </a:lnTo>
                  <a:cubicBezTo>
                    <a:pt x="3928" y="48"/>
                    <a:pt x="3868" y="0"/>
                    <a:pt x="3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1517;p55">
            <a:extLst>
              <a:ext uri="{FF2B5EF4-FFF2-40B4-BE49-F238E27FC236}">
                <a16:creationId xmlns:a16="http://schemas.microsoft.com/office/drawing/2014/main" id="{054FD839-D25C-94E2-4627-F7D0560238E9}"/>
              </a:ext>
            </a:extLst>
          </p:cNvPr>
          <p:cNvGrpSpPr/>
          <p:nvPr/>
        </p:nvGrpSpPr>
        <p:grpSpPr>
          <a:xfrm>
            <a:off x="5578569" y="1979403"/>
            <a:ext cx="2520265" cy="3244931"/>
            <a:chOff x="6671500" y="652338"/>
            <a:chExt cx="1480750" cy="2666575"/>
          </a:xfrm>
        </p:grpSpPr>
        <p:sp>
          <p:nvSpPr>
            <p:cNvPr id="666" name="Google Shape;1518;p55">
              <a:extLst>
                <a:ext uri="{FF2B5EF4-FFF2-40B4-BE49-F238E27FC236}">
                  <a16:creationId xmlns:a16="http://schemas.microsoft.com/office/drawing/2014/main" id="{492A810C-4C2E-62D6-478D-5A4A093FDFF8}"/>
                </a:ext>
              </a:extLst>
            </p:cNvPr>
            <p:cNvSpPr/>
            <p:nvPr/>
          </p:nvSpPr>
          <p:spPr>
            <a:xfrm>
              <a:off x="7281700" y="3168913"/>
              <a:ext cx="241900" cy="150000"/>
            </a:xfrm>
            <a:custGeom>
              <a:avLst/>
              <a:gdLst/>
              <a:ahLst/>
              <a:cxnLst/>
              <a:rect l="l" t="t" r="r" b="b"/>
              <a:pathLst>
                <a:path w="9676" h="6000" extrusionOk="0">
                  <a:moveTo>
                    <a:pt x="5871" y="1"/>
                  </a:moveTo>
                  <a:lnTo>
                    <a:pt x="5786" y="815"/>
                  </a:lnTo>
                  <a:cubicBezTo>
                    <a:pt x="5711" y="1608"/>
                    <a:pt x="5261" y="2304"/>
                    <a:pt x="4586" y="2712"/>
                  </a:cubicBezTo>
                  <a:lnTo>
                    <a:pt x="0" y="5454"/>
                  </a:lnTo>
                  <a:cubicBezTo>
                    <a:pt x="585" y="5864"/>
                    <a:pt x="1343" y="6000"/>
                    <a:pt x="2152" y="6000"/>
                  </a:cubicBezTo>
                  <a:cubicBezTo>
                    <a:pt x="3771" y="6000"/>
                    <a:pt x="5592" y="5452"/>
                    <a:pt x="6621" y="5452"/>
                  </a:cubicBezTo>
                  <a:cubicBezTo>
                    <a:pt x="6801" y="5452"/>
                    <a:pt x="6956" y="5469"/>
                    <a:pt x="7082" y="5508"/>
                  </a:cubicBezTo>
                  <a:cubicBezTo>
                    <a:pt x="7489" y="5629"/>
                    <a:pt x="7913" y="5670"/>
                    <a:pt x="8297" y="5670"/>
                  </a:cubicBezTo>
                  <a:cubicBezTo>
                    <a:pt x="9066" y="5670"/>
                    <a:pt x="9675" y="5508"/>
                    <a:pt x="9675" y="5508"/>
                  </a:cubicBezTo>
                  <a:cubicBezTo>
                    <a:pt x="9525" y="3440"/>
                    <a:pt x="8679" y="376"/>
                    <a:pt x="8679" y="37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519;p55">
              <a:extLst>
                <a:ext uri="{FF2B5EF4-FFF2-40B4-BE49-F238E27FC236}">
                  <a16:creationId xmlns:a16="http://schemas.microsoft.com/office/drawing/2014/main" id="{BD0970BE-A68D-AE0A-6FD6-67E0EEDCBDA6}"/>
                </a:ext>
              </a:extLst>
            </p:cNvPr>
            <p:cNvSpPr/>
            <p:nvPr/>
          </p:nvSpPr>
          <p:spPr>
            <a:xfrm>
              <a:off x="7906600" y="3098738"/>
              <a:ext cx="233050" cy="185200"/>
            </a:xfrm>
            <a:custGeom>
              <a:avLst/>
              <a:gdLst/>
              <a:ahLst/>
              <a:cxnLst/>
              <a:rect l="l" t="t" r="r" b="b"/>
              <a:pathLst>
                <a:path w="9322" h="7408" extrusionOk="0">
                  <a:moveTo>
                    <a:pt x="6954" y="1"/>
                  </a:moveTo>
                  <a:lnTo>
                    <a:pt x="4147" y="419"/>
                  </a:lnTo>
                  <a:lnTo>
                    <a:pt x="4297" y="1222"/>
                  </a:lnTo>
                  <a:cubicBezTo>
                    <a:pt x="4436" y="1994"/>
                    <a:pt x="4200" y="2797"/>
                    <a:pt x="3654" y="3376"/>
                  </a:cubicBezTo>
                  <a:lnTo>
                    <a:pt x="0" y="7265"/>
                  </a:lnTo>
                  <a:cubicBezTo>
                    <a:pt x="287" y="7364"/>
                    <a:pt x="589" y="7407"/>
                    <a:pt x="903" y="7407"/>
                  </a:cubicBezTo>
                  <a:cubicBezTo>
                    <a:pt x="3054" y="7407"/>
                    <a:pt x="5698" y="5368"/>
                    <a:pt x="6821" y="5368"/>
                  </a:cubicBezTo>
                  <a:cubicBezTo>
                    <a:pt x="6826" y="5368"/>
                    <a:pt x="6831" y="5368"/>
                    <a:pt x="6836" y="5369"/>
                  </a:cubicBezTo>
                  <a:cubicBezTo>
                    <a:pt x="6854" y="5369"/>
                    <a:pt x="6873" y="5369"/>
                    <a:pt x="6891" y="5369"/>
                  </a:cubicBezTo>
                  <a:cubicBezTo>
                    <a:pt x="8136" y="5369"/>
                    <a:pt x="9322" y="4661"/>
                    <a:pt x="9322" y="4661"/>
                  </a:cubicBezTo>
                  <a:cubicBezTo>
                    <a:pt x="8604" y="2722"/>
                    <a:pt x="6954" y="1"/>
                    <a:pt x="6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520;p55">
              <a:extLst>
                <a:ext uri="{FF2B5EF4-FFF2-40B4-BE49-F238E27FC236}">
                  <a16:creationId xmlns:a16="http://schemas.microsoft.com/office/drawing/2014/main" id="{A92B7917-1CA5-7026-ED12-D33B2BABDDEC}"/>
                </a:ext>
              </a:extLst>
            </p:cNvPr>
            <p:cNvSpPr/>
            <p:nvPr/>
          </p:nvSpPr>
          <p:spPr>
            <a:xfrm>
              <a:off x="7345450" y="1539288"/>
              <a:ext cx="356275" cy="1657350"/>
            </a:xfrm>
            <a:custGeom>
              <a:avLst/>
              <a:gdLst/>
              <a:ahLst/>
              <a:cxnLst/>
              <a:rect l="l" t="t" r="r" b="b"/>
              <a:pathLst>
                <a:path w="14251" h="66294" extrusionOk="0">
                  <a:moveTo>
                    <a:pt x="11261" y="0"/>
                  </a:moveTo>
                  <a:lnTo>
                    <a:pt x="2454" y="7811"/>
                  </a:lnTo>
                  <a:lnTo>
                    <a:pt x="43" y="37822"/>
                  </a:lnTo>
                  <a:cubicBezTo>
                    <a:pt x="0" y="38389"/>
                    <a:pt x="0" y="38947"/>
                    <a:pt x="43" y="39514"/>
                  </a:cubicBezTo>
                  <a:lnTo>
                    <a:pt x="2100" y="66107"/>
                  </a:lnTo>
                  <a:cubicBezTo>
                    <a:pt x="2100" y="66107"/>
                    <a:pt x="3352" y="66293"/>
                    <a:pt x="4771" y="66293"/>
                  </a:cubicBezTo>
                  <a:cubicBezTo>
                    <a:pt x="5481" y="66293"/>
                    <a:pt x="6232" y="66247"/>
                    <a:pt x="6889" y="66107"/>
                  </a:cubicBezTo>
                  <a:lnTo>
                    <a:pt x="8518" y="38947"/>
                  </a:lnTo>
                  <a:lnTo>
                    <a:pt x="14250" y="8861"/>
                  </a:lnTo>
                  <a:lnTo>
                    <a:pt x="11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521;p55">
              <a:extLst>
                <a:ext uri="{FF2B5EF4-FFF2-40B4-BE49-F238E27FC236}">
                  <a16:creationId xmlns:a16="http://schemas.microsoft.com/office/drawing/2014/main" id="{4898E6AD-03F2-4EAC-665C-869F58C254A3}"/>
                </a:ext>
              </a:extLst>
            </p:cNvPr>
            <p:cNvSpPr/>
            <p:nvPr/>
          </p:nvSpPr>
          <p:spPr>
            <a:xfrm>
              <a:off x="7395800" y="1539288"/>
              <a:ext cx="305925" cy="621700"/>
            </a:xfrm>
            <a:custGeom>
              <a:avLst/>
              <a:gdLst/>
              <a:ahLst/>
              <a:cxnLst/>
              <a:rect l="l" t="t" r="r" b="b"/>
              <a:pathLst>
                <a:path w="12237" h="24868" extrusionOk="0">
                  <a:moveTo>
                    <a:pt x="9247" y="0"/>
                  </a:moveTo>
                  <a:lnTo>
                    <a:pt x="440" y="7811"/>
                  </a:lnTo>
                  <a:lnTo>
                    <a:pt x="0" y="13339"/>
                  </a:lnTo>
                  <a:cubicBezTo>
                    <a:pt x="2368" y="14550"/>
                    <a:pt x="7157" y="17807"/>
                    <a:pt x="9182" y="24868"/>
                  </a:cubicBezTo>
                  <a:lnTo>
                    <a:pt x="12236" y="8861"/>
                  </a:lnTo>
                  <a:lnTo>
                    <a:pt x="9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522;p55">
              <a:extLst>
                <a:ext uri="{FF2B5EF4-FFF2-40B4-BE49-F238E27FC236}">
                  <a16:creationId xmlns:a16="http://schemas.microsoft.com/office/drawing/2014/main" id="{65003EC8-3A0E-93CB-DB59-E0E9ED3454F4}"/>
                </a:ext>
              </a:extLst>
            </p:cNvPr>
            <p:cNvSpPr/>
            <p:nvPr/>
          </p:nvSpPr>
          <p:spPr>
            <a:xfrm>
              <a:off x="7595350" y="1487588"/>
              <a:ext cx="507075" cy="1651900"/>
            </a:xfrm>
            <a:custGeom>
              <a:avLst/>
              <a:gdLst/>
              <a:ahLst/>
              <a:cxnLst/>
              <a:rect l="l" t="t" r="r" b="b"/>
              <a:pathLst>
                <a:path w="20283" h="66076" extrusionOk="0">
                  <a:moveTo>
                    <a:pt x="6322" y="0"/>
                  </a:moveTo>
                  <a:lnTo>
                    <a:pt x="0" y="9932"/>
                  </a:lnTo>
                  <a:lnTo>
                    <a:pt x="5936" y="39450"/>
                  </a:lnTo>
                  <a:cubicBezTo>
                    <a:pt x="6043" y="39997"/>
                    <a:pt x="6193" y="40543"/>
                    <a:pt x="6397" y="41068"/>
                  </a:cubicBezTo>
                  <a:lnTo>
                    <a:pt x="15675" y="66075"/>
                  </a:lnTo>
                  <a:cubicBezTo>
                    <a:pt x="15675" y="66075"/>
                    <a:pt x="18504" y="65711"/>
                    <a:pt x="20283" y="64757"/>
                  </a:cubicBezTo>
                  <a:lnTo>
                    <a:pt x="14379" y="38207"/>
                  </a:lnTo>
                  <a:lnTo>
                    <a:pt x="11636" y="7693"/>
                  </a:lnTo>
                  <a:lnTo>
                    <a:pt x="6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523;p55">
              <a:extLst>
                <a:ext uri="{FF2B5EF4-FFF2-40B4-BE49-F238E27FC236}">
                  <a16:creationId xmlns:a16="http://schemas.microsoft.com/office/drawing/2014/main" id="{5FBB7781-9068-7B5A-F0AE-8609F52F4C8A}"/>
                </a:ext>
              </a:extLst>
            </p:cNvPr>
            <p:cNvSpPr/>
            <p:nvPr/>
          </p:nvSpPr>
          <p:spPr>
            <a:xfrm>
              <a:off x="6671500" y="914588"/>
              <a:ext cx="187525" cy="259900"/>
            </a:xfrm>
            <a:custGeom>
              <a:avLst/>
              <a:gdLst/>
              <a:ahLst/>
              <a:cxnLst/>
              <a:rect l="l" t="t" r="r" b="b"/>
              <a:pathLst>
                <a:path w="7501" h="10396" extrusionOk="0">
                  <a:moveTo>
                    <a:pt x="991" y="1"/>
                  </a:moveTo>
                  <a:cubicBezTo>
                    <a:pt x="927" y="1"/>
                    <a:pt x="863" y="19"/>
                    <a:pt x="805" y="56"/>
                  </a:cubicBezTo>
                  <a:cubicBezTo>
                    <a:pt x="644" y="142"/>
                    <a:pt x="590" y="345"/>
                    <a:pt x="665" y="506"/>
                  </a:cubicBezTo>
                  <a:lnTo>
                    <a:pt x="2080" y="3356"/>
                  </a:lnTo>
                  <a:lnTo>
                    <a:pt x="419" y="4588"/>
                  </a:lnTo>
                  <a:cubicBezTo>
                    <a:pt x="108" y="4813"/>
                    <a:pt x="1" y="5220"/>
                    <a:pt x="162" y="5574"/>
                  </a:cubicBezTo>
                  <a:cubicBezTo>
                    <a:pt x="526" y="6410"/>
                    <a:pt x="1394" y="7792"/>
                    <a:pt x="3194" y="7952"/>
                  </a:cubicBezTo>
                  <a:lnTo>
                    <a:pt x="4265" y="10395"/>
                  </a:lnTo>
                  <a:lnTo>
                    <a:pt x="7501" y="8670"/>
                  </a:lnTo>
                  <a:lnTo>
                    <a:pt x="5787" y="6324"/>
                  </a:lnTo>
                  <a:cubicBezTo>
                    <a:pt x="5744" y="5692"/>
                    <a:pt x="5669" y="5070"/>
                    <a:pt x="5540" y="4449"/>
                  </a:cubicBezTo>
                  <a:lnTo>
                    <a:pt x="6022" y="2006"/>
                  </a:lnTo>
                  <a:lnTo>
                    <a:pt x="5637" y="2060"/>
                  </a:lnTo>
                  <a:cubicBezTo>
                    <a:pt x="5326" y="2102"/>
                    <a:pt x="5069" y="2306"/>
                    <a:pt x="4962" y="2606"/>
                  </a:cubicBezTo>
                  <a:lnTo>
                    <a:pt x="4447" y="4138"/>
                  </a:lnTo>
                  <a:lnTo>
                    <a:pt x="1265" y="131"/>
                  </a:lnTo>
                  <a:cubicBezTo>
                    <a:pt x="1193" y="46"/>
                    <a:pt x="1093" y="1"/>
                    <a:pt x="991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524;p55">
              <a:extLst>
                <a:ext uri="{FF2B5EF4-FFF2-40B4-BE49-F238E27FC236}">
                  <a16:creationId xmlns:a16="http://schemas.microsoft.com/office/drawing/2014/main" id="{E9C17C5B-AB02-5A23-6F95-F4C8E869CC67}"/>
                </a:ext>
              </a:extLst>
            </p:cNvPr>
            <p:cNvSpPr/>
            <p:nvPr/>
          </p:nvSpPr>
          <p:spPr>
            <a:xfrm>
              <a:off x="6744375" y="1020163"/>
              <a:ext cx="29750" cy="70750"/>
            </a:xfrm>
            <a:custGeom>
              <a:avLst/>
              <a:gdLst/>
              <a:ahLst/>
              <a:cxnLst/>
              <a:rect l="l" t="t" r="r" b="b"/>
              <a:pathLst>
                <a:path w="1190" h="2830" fill="none" extrusionOk="0">
                  <a:moveTo>
                    <a:pt x="1190" y="1"/>
                  </a:moveTo>
                  <a:cubicBezTo>
                    <a:pt x="1190" y="1"/>
                    <a:pt x="0" y="1244"/>
                    <a:pt x="975" y="282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525;p55">
              <a:extLst>
                <a:ext uri="{FF2B5EF4-FFF2-40B4-BE49-F238E27FC236}">
                  <a16:creationId xmlns:a16="http://schemas.microsoft.com/office/drawing/2014/main" id="{EED1F698-6984-862E-05B4-03F655476AFA}"/>
                </a:ext>
              </a:extLst>
            </p:cNvPr>
            <p:cNvSpPr/>
            <p:nvPr/>
          </p:nvSpPr>
          <p:spPr>
            <a:xfrm>
              <a:off x="6697500" y="998488"/>
              <a:ext cx="51175" cy="88950"/>
            </a:xfrm>
            <a:custGeom>
              <a:avLst/>
              <a:gdLst/>
              <a:ahLst/>
              <a:cxnLst/>
              <a:rect l="l" t="t" r="r" b="b"/>
              <a:pathLst>
                <a:path w="2047" h="3558" fill="none" extrusionOk="0">
                  <a:moveTo>
                    <a:pt x="1040" y="0"/>
                  </a:moveTo>
                  <a:lnTo>
                    <a:pt x="1832" y="1296"/>
                  </a:lnTo>
                  <a:cubicBezTo>
                    <a:pt x="2047" y="1650"/>
                    <a:pt x="1961" y="2111"/>
                    <a:pt x="1629" y="2357"/>
                  </a:cubicBezTo>
                  <a:lnTo>
                    <a:pt x="0" y="355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526;p55">
              <a:extLst>
                <a:ext uri="{FF2B5EF4-FFF2-40B4-BE49-F238E27FC236}">
                  <a16:creationId xmlns:a16="http://schemas.microsoft.com/office/drawing/2014/main" id="{2CD78AFC-E1CE-9C4F-6D31-A9D15165BC99}"/>
                </a:ext>
              </a:extLst>
            </p:cNvPr>
            <p:cNvSpPr/>
            <p:nvPr/>
          </p:nvSpPr>
          <p:spPr>
            <a:xfrm>
              <a:off x="6706600" y="1015363"/>
              <a:ext cx="28425" cy="44475"/>
            </a:xfrm>
            <a:custGeom>
              <a:avLst/>
              <a:gdLst/>
              <a:ahLst/>
              <a:cxnLst/>
              <a:rect l="l" t="t" r="r" b="b"/>
              <a:pathLst>
                <a:path w="1137" h="1779" fill="none" extrusionOk="0">
                  <a:moveTo>
                    <a:pt x="1" y="0"/>
                  </a:moveTo>
                  <a:lnTo>
                    <a:pt x="1136" y="177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527;p55">
              <a:extLst>
                <a:ext uri="{FF2B5EF4-FFF2-40B4-BE49-F238E27FC236}">
                  <a16:creationId xmlns:a16="http://schemas.microsoft.com/office/drawing/2014/main" id="{CD050F60-797F-48E1-3B4E-76125EC4C297}"/>
                </a:ext>
              </a:extLst>
            </p:cNvPr>
            <p:cNvSpPr/>
            <p:nvPr/>
          </p:nvSpPr>
          <p:spPr>
            <a:xfrm>
              <a:off x="6687850" y="1030363"/>
              <a:ext cx="28150" cy="44475"/>
            </a:xfrm>
            <a:custGeom>
              <a:avLst/>
              <a:gdLst/>
              <a:ahLst/>
              <a:cxnLst/>
              <a:rect l="l" t="t" r="r" b="b"/>
              <a:pathLst>
                <a:path w="1126" h="1779" fill="none" extrusionOk="0">
                  <a:moveTo>
                    <a:pt x="1" y="0"/>
                  </a:moveTo>
                  <a:lnTo>
                    <a:pt x="1126" y="177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528;p55">
              <a:extLst>
                <a:ext uri="{FF2B5EF4-FFF2-40B4-BE49-F238E27FC236}">
                  <a16:creationId xmlns:a16="http://schemas.microsoft.com/office/drawing/2014/main" id="{1EC262E3-04FB-6963-FF7F-ABEA8B742434}"/>
                </a:ext>
              </a:extLst>
            </p:cNvPr>
            <p:cNvSpPr/>
            <p:nvPr/>
          </p:nvSpPr>
          <p:spPr>
            <a:xfrm>
              <a:off x="6746250" y="1084988"/>
              <a:ext cx="126175" cy="102075"/>
            </a:xfrm>
            <a:custGeom>
              <a:avLst/>
              <a:gdLst/>
              <a:ahLst/>
              <a:cxnLst/>
              <a:rect l="l" t="t" r="r" b="b"/>
              <a:pathLst>
                <a:path w="5047" h="4083" extrusionOk="0">
                  <a:moveTo>
                    <a:pt x="3986" y="1"/>
                  </a:moveTo>
                  <a:lnTo>
                    <a:pt x="0" y="2208"/>
                  </a:lnTo>
                  <a:lnTo>
                    <a:pt x="815" y="4083"/>
                  </a:lnTo>
                  <a:lnTo>
                    <a:pt x="5047" y="1608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529;p55">
              <a:extLst>
                <a:ext uri="{FF2B5EF4-FFF2-40B4-BE49-F238E27FC236}">
                  <a16:creationId xmlns:a16="http://schemas.microsoft.com/office/drawing/2014/main" id="{B4ECCF1F-F1D4-D032-C240-E66F1499092D}"/>
                </a:ext>
              </a:extLst>
            </p:cNvPr>
            <p:cNvSpPr/>
            <p:nvPr/>
          </p:nvSpPr>
          <p:spPr>
            <a:xfrm>
              <a:off x="6752950" y="1034638"/>
              <a:ext cx="618775" cy="574775"/>
            </a:xfrm>
            <a:custGeom>
              <a:avLst/>
              <a:gdLst/>
              <a:ahLst/>
              <a:cxnLst/>
              <a:rect l="l" t="t" r="r" b="b"/>
              <a:pathLst>
                <a:path w="24751" h="22991" extrusionOk="0">
                  <a:moveTo>
                    <a:pt x="21000" y="0"/>
                  </a:moveTo>
                  <a:cubicBezTo>
                    <a:pt x="18450" y="1950"/>
                    <a:pt x="12107" y="12268"/>
                    <a:pt x="12107" y="12268"/>
                  </a:cubicBezTo>
                  <a:lnTo>
                    <a:pt x="4704" y="3118"/>
                  </a:lnTo>
                  <a:lnTo>
                    <a:pt x="0" y="5754"/>
                  </a:lnTo>
                  <a:cubicBezTo>
                    <a:pt x="0" y="5754"/>
                    <a:pt x="3697" y="14390"/>
                    <a:pt x="6397" y="19061"/>
                  </a:cubicBezTo>
                  <a:cubicBezTo>
                    <a:pt x="7823" y="21534"/>
                    <a:pt x="10280" y="22991"/>
                    <a:pt x="12719" y="22991"/>
                  </a:cubicBezTo>
                  <a:cubicBezTo>
                    <a:pt x="14897" y="22991"/>
                    <a:pt x="17061" y="21829"/>
                    <a:pt x="18461" y="19190"/>
                  </a:cubicBezTo>
                  <a:cubicBezTo>
                    <a:pt x="20957" y="14465"/>
                    <a:pt x="24750" y="6022"/>
                    <a:pt x="24750" y="6022"/>
                  </a:cubicBezTo>
                  <a:lnTo>
                    <a:pt x="2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530;p55">
              <a:extLst>
                <a:ext uri="{FF2B5EF4-FFF2-40B4-BE49-F238E27FC236}">
                  <a16:creationId xmlns:a16="http://schemas.microsoft.com/office/drawing/2014/main" id="{3938397A-D543-1435-40F5-81CF22A8C035}"/>
                </a:ext>
              </a:extLst>
            </p:cNvPr>
            <p:cNvSpPr/>
            <p:nvPr/>
          </p:nvSpPr>
          <p:spPr>
            <a:xfrm>
              <a:off x="7003375" y="1276788"/>
              <a:ext cx="52275" cy="125375"/>
            </a:xfrm>
            <a:custGeom>
              <a:avLst/>
              <a:gdLst/>
              <a:ahLst/>
              <a:cxnLst/>
              <a:rect l="l" t="t" r="r" b="b"/>
              <a:pathLst>
                <a:path w="2091" h="5015" extrusionOk="0">
                  <a:moveTo>
                    <a:pt x="1" y="0"/>
                  </a:moveTo>
                  <a:lnTo>
                    <a:pt x="1" y="0"/>
                  </a:lnTo>
                  <a:cubicBezTo>
                    <a:pt x="365" y="2293"/>
                    <a:pt x="687" y="5014"/>
                    <a:pt x="687" y="5014"/>
                  </a:cubicBezTo>
                  <a:lnTo>
                    <a:pt x="2090" y="2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531;p55">
              <a:extLst>
                <a:ext uri="{FF2B5EF4-FFF2-40B4-BE49-F238E27FC236}">
                  <a16:creationId xmlns:a16="http://schemas.microsoft.com/office/drawing/2014/main" id="{861F2D7C-BCC1-F4BE-FA35-888F83CF96B4}"/>
                </a:ext>
              </a:extLst>
            </p:cNvPr>
            <p:cNvSpPr/>
            <p:nvPr/>
          </p:nvSpPr>
          <p:spPr>
            <a:xfrm>
              <a:off x="7265075" y="1101613"/>
              <a:ext cx="96450" cy="312325"/>
            </a:xfrm>
            <a:custGeom>
              <a:avLst/>
              <a:gdLst/>
              <a:ahLst/>
              <a:cxnLst/>
              <a:rect l="l" t="t" r="r" b="b"/>
              <a:pathLst>
                <a:path w="3858" h="12493" extrusionOk="0">
                  <a:moveTo>
                    <a:pt x="1394" y="0"/>
                  </a:moveTo>
                  <a:cubicBezTo>
                    <a:pt x="1394" y="0"/>
                    <a:pt x="550" y="9499"/>
                    <a:pt x="4" y="12476"/>
                  </a:cubicBezTo>
                  <a:lnTo>
                    <a:pt x="4" y="12476"/>
                  </a:lnTo>
                  <a:cubicBezTo>
                    <a:pt x="1567" y="9263"/>
                    <a:pt x="3141" y="5828"/>
                    <a:pt x="3858" y="4243"/>
                  </a:cubicBezTo>
                  <a:lnTo>
                    <a:pt x="1394" y="0"/>
                  </a:lnTo>
                  <a:close/>
                  <a:moveTo>
                    <a:pt x="4" y="12476"/>
                  </a:moveTo>
                  <a:cubicBezTo>
                    <a:pt x="3" y="12478"/>
                    <a:pt x="2" y="12480"/>
                    <a:pt x="1" y="12482"/>
                  </a:cubicBezTo>
                  <a:lnTo>
                    <a:pt x="1" y="12493"/>
                  </a:lnTo>
                  <a:cubicBezTo>
                    <a:pt x="2" y="12487"/>
                    <a:pt x="3" y="12481"/>
                    <a:pt x="4" y="12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532;p55">
              <a:extLst>
                <a:ext uri="{FF2B5EF4-FFF2-40B4-BE49-F238E27FC236}">
                  <a16:creationId xmlns:a16="http://schemas.microsoft.com/office/drawing/2014/main" id="{EA5010F8-9C35-B9EB-65FA-9687E2A590CD}"/>
                </a:ext>
              </a:extLst>
            </p:cNvPr>
            <p:cNvSpPr/>
            <p:nvPr/>
          </p:nvSpPr>
          <p:spPr>
            <a:xfrm>
              <a:off x="7277950" y="917313"/>
              <a:ext cx="666450" cy="940225"/>
            </a:xfrm>
            <a:custGeom>
              <a:avLst/>
              <a:gdLst/>
              <a:ahLst/>
              <a:cxnLst/>
              <a:rect l="l" t="t" r="r" b="b"/>
              <a:pathLst>
                <a:path w="26658" h="37609" extrusionOk="0">
                  <a:moveTo>
                    <a:pt x="12964" y="1"/>
                  </a:moveTo>
                  <a:cubicBezTo>
                    <a:pt x="4393" y="943"/>
                    <a:pt x="0" y="4693"/>
                    <a:pt x="0" y="4693"/>
                  </a:cubicBezTo>
                  <a:lnTo>
                    <a:pt x="5636" y="27151"/>
                  </a:lnTo>
                  <a:lnTo>
                    <a:pt x="3311" y="35840"/>
                  </a:lnTo>
                  <a:cubicBezTo>
                    <a:pt x="5614" y="36751"/>
                    <a:pt x="8036" y="37340"/>
                    <a:pt x="10511" y="37597"/>
                  </a:cubicBezTo>
                  <a:cubicBezTo>
                    <a:pt x="10591" y="37605"/>
                    <a:pt x="10671" y="37609"/>
                    <a:pt x="10750" y="37609"/>
                  </a:cubicBezTo>
                  <a:cubicBezTo>
                    <a:pt x="11949" y="37609"/>
                    <a:pt x="12996" y="36713"/>
                    <a:pt x="13157" y="35497"/>
                  </a:cubicBezTo>
                  <a:lnTo>
                    <a:pt x="14036" y="29068"/>
                  </a:lnTo>
                  <a:lnTo>
                    <a:pt x="15804" y="35401"/>
                  </a:lnTo>
                  <a:cubicBezTo>
                    <a:pt x="16100" y="36476"/>
                    <a:pt x="17078" y="37190"/>
                    <a:pt x="18155" y="37190"/>
                  </a:cubicBezTo>
                  <a:cubicBezTo>
                    <a:pt x="18323" y="37190"/>
                    <a:pt x="18494" y="37172"/>
                    <a:pt x="18664" y="37136"/>
                  </a:cubicBezTo>
                  <a:cubicBezTo>
                    <a:pt x="23593" y="36086"/>
                    <a:pt x="26657" y="33986"/>
                    <a:pt x="26657" y="33986"/>
                  </a:cubicBezTo>
                  <a:lnTo>
                    <a:pt x="23421" y="25040"/>
                  </a:lnTo>
                  <a:lnTo>
                    <a:pt x="24975" y="2593"/>
                  </a:lnTo>
                  <a:cubicBezTo>
                    <a:pt x="19886" y="611"/>
                    <a:pt x="12964" y="1"/>
                    <a:pt x="12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533;p55">
              <a:extLst>
                <a:ext uri="{FF2B5EF4-FFF2-40B4-BE49-F238E27FC236}">
                  <a16:creationId xmlns:a16="http://schemas.microsoft.com/office/drawing/2014/main" id="{E27AE815-8221-A89C-2D28-383A9C8A5291}"/>
                </a:ext>
              </a:extLst>
            </p:cNvPr>
            <p:cNvSpPr/>
            <p:nvPr/>
          </p:nvSpPr>
          <p:spPr>
            <a:xfrm>
              <a:off x="7501325" y="894538"/>
              <a:ext cx="187800" cy="680925"/>
            </a:xfrm>
            <a:custGeom>
              <a:avLst/>
              <a:gdLst/>
              <a:ahLst/>
              <a:cxnLst/>
              <a:rect l="l" t="t" r="r" b="b"/>
              <a:pathLst>
                <a:path w="7512" h="27237" extrusionOk="0">
                  <a:moveTo>
                    <a:pt x="5090" y="1"/>
                  </a:moveTo>
                  <a:lnTo>
                    <a:pt x="933" y="472"/>
                  </a:lnTo>
                  <a:lnTo>
                    <a:pt x="1" y="2851"/>
                  </a:lnTo>
                  <a:cubicBezTo>
                    <a:pt x="1" y="2851"/>
                    <a:pt x="1854" y="18076"/>
                    <a:pt x="4715" y="27237"/>
                  </a:cubicBezTo>
                  <a:cubicBezTo>
                    <a:pt x="7511" y="18237"/>
                    <a:pt x="6526" y="2208"/>
                    <a:pt x="6526" y="2208"/>
                  </a:cubicBezTo>
                  <a:lnTo>
                    <a:pt x="5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534;p55">
              <a:extLst>
                <a:ext uri="{FF2B5EF4-FFF2-40B4-BE49-F238E27FC236}">
                  <a16:creationId xmlns:a16="http://schemas.microsoft.com/office/drawing/2014/main" id="{31F23908-2E2C-BE3A-5BCD-35F64D436F80}"/>
                </a:ext>
              </a:extLst>
            </p:cNvPr>
            <p:cNvSpPr/>
            <p:nvPr/>
          </p:nvSpPr>
          <p:spPr>
            <a:xfrm>
              <a:off x="7595875" y="959913"/>
              <a:ext cx="60300" cy="61075"/>
            </a:xfrm>
            <a:custGeom>
              <a:avLst/>
              <a:gdLst/>
              <a:ahLst/>
              <a:cxnLst/>
              <a:rect l="l" t="t" r="r" b="b"/>
              <a:pathLst>
                <a:path w="2412" h="2443" fill="none" extrusionOk="0">
                  <a:moveTo>
                    <a:pt x="1" y="1714"/>
                  </a:moveTo>
                  <a:lnTo>
                    <a:pt x="1233" y="2443"/>
                  </a:lnTo>
                  <a:lnTo>
                    <a:pt x="241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535;p55">
              <a:extLst>
                <a:ext uri="{FF2B5EF4-FFF2-40B4-BE49-F238E27FC236}">
                  <a16:creationId xmlns:a16="http://schemas.microsoft.com/office/drawing/2014/main" id="{BDF731C1-DFC9-7529-5D65-D7AD429DC6D7}"/>
                </a:ext>
              </a:extLst>
            </p:cNvPr>
            <p:cNvSpPr/>
            <p:nvPr/>
          </p:nvSpPr>
          <p:spPr>
            <a:xfrm>
              <a:off x="7511500" y="1000088"/>
              <a:ext cx="33775" cy="30025"/>
            </a:xfrm>
            <a:custGeom>
              <a:avLst/>
              <a:gdLst/>
              <a:ahLst/>
              <a:cxnLst/>
              <a:rect l="l" t="t" r="r" b="b"/>
              <a:pathLst>
                <a:path w="1351" h="1201" fill="none" extrusionOk="0">
                  <a:moveTo>
                    <a:pt x="1351" y="525"/>
                  </a:moveTo>
                  <a:lnTo>
                    <a:pt x="847" y="120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536;p55">
              <a:extLst>
                <a:ext uri="{FF2B5EF4-FFF2-40B4-BE49-F238E27FC236}">
                  <a16:creationId xmlns:a16="http://schemas.microsoft.com/office/drawing/2014/main" id="{F4AE24A0-869A-D96C-D3B2-4913E33B43B3}"/>
                </a:ext>
              </a:extLst>
            </p:cNvPr>
            <p:cNvSpPr/>
            <p:nvPr/>
          </p:nvSpPr>
          <p:spPr>
            <a:xfrm>
              <a:off x="7541775" y="986463"/>
              <a:ext cx="120575" cy="589000"/>
            </a:xfrm>
            <a:custGeom>
              <a:avLst/>
              <a:gdLst/>
              <a:ahLst/>
              <a:cxnLst/>
              <a:rect l="l" t="t" r="r" b="b"/>
              <a:pathLst>
                <a:path w="4823" h="23560" extrusionOk="0">
                  <a:moveTo>
                    <a:pt x="1095" y="0"/>
                  </a:moveTo>
                  <a:cubicBezTo>
                    <a:pt x="928" y="0"/>
                    <a:pt x="768" y="76"/>
                    <a:pt x="665" y="213"/>
                  </a:cubicBezTo>
                  <a:lnTo>
                    <a:pt x="1" y="1124"/>
                  </a:lnTo>
                  <a:lnTo>
                    <a:pt x="729" y="2260"/>
                  </a:lnTo>
                  <a:cubicBezTo>
                    <a:pt x="729" y="2260"/>
                    <a:pt x="793" y="9213"/>
                    <a:pt x="965" y="14988"/>
                  </a:cubicBezTo>
                  <a:cubicBezTo>
                    <a:pt x="1586" y="18010"/>
                    <a:pt x="2304" y="21020"/>
                    <a:pt x="3097" y="23560"/>
                  </a:cubicBezTo>
                  <a:cubicBezTo>
                    <a:pt x="4040" y="20506"/>
                    <a:pt x="4565" y="16649"/>
                    <a:pt x="4822" y="12877"/>
                  </a:cubicBezTo>
                  <a:cubicBezTo>
                    <a:pt x="3751" y="8913"/>
                    <a:pt x="2229" y="3363"/>
                    <a:pt x="1876" y="2099"/>
                  </a:cubicBezTo>
                  <a:lnTo>
                    <a:pt x="2411" y="685"/>
                  </a:lnTo>
                  <a:lnTo>
                    <a:pt x="1372" y="74"/>
                  </a:lnTo>
                  <a:cubicBezTo>
                    <a:pt x="1284" y="24"/>
                    <a:pt x="118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537;p55">
              <a:extLst>
                <a:ext uri="{FF2B5EF4-FFF2-40B4-BE49-F238E27FC236}">
                  <a16:creationId xmlns:a16="http://schemas.microsoft.com/office/drawing/2014/main" id="{2E6B0EF2-DA4E-F6CF-E0D8-1ABA59BC0D25}"/>
                </a:ext>
              </a:extLst>
            </p:cNvPr>
            <p:cNvSpPr/>
            <p:nvPr/>
          </p:nvSpPr>
          <p:spPr>
            <a:xfrm>
              <a:off x="7406775" y="937413"/>
              <a:ext cx="195300" cy="638050"/>
            </a:xfrm>
            <a:custGeom>
              <a:avLst/>
              <a:gdLst/>
              <a:ahLst/>
              <a:cxnLst/>
              <a:rect l="l" t="t" r="r" b="b"/>
              <a:pathLst>
                <a:path w="7812" h="25522" fill="none" extrusionOk="0">
                  <a:moveTo>
                    <a:pt x="3322" y="0"/>
                  </a:moveTo>
                  <a:lnTo>
                    <a:pt x="1" y="4639"/>
                  </a:lnTo>
                  <a:lnTo>
                    <a:pt x="3536" y="10886"/>
                  </a:lnTo>
                  <a:lnTo>
                    <a:pt x="1629" y="14272"/>
                  </a:lnTo>
                  <a:cubicBezTo>
                    <a:pt x="1629" y="14272"/>
                    <a:pt x="6118" y="23197"/>
                    <a:pt x="7811" y="2552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538;p55">
              <a:extLst>
                <a:ext uri="{FF2B5EF4-FFF2-40B4-BE49-F238E27FC236}">
                  <a16:creationId xmlns:a16="http://schemas.microsoft.com/office/drawing/2014/main" id="{DAA6355E-C6B0-C975-10F5-9568D04AB386}"/>
                </a:ext>
              </a:extLst>
            </p:cNvPr>
            <p:cNvSpPr/>
            <p:nvPr/>
          </p:nvSpPr>
          <p:spPr>
            <a:xfrm>
              <a:off x="7632325" y="926963"/>
              <a:ext cx="139025" cy="648500"/>
            </a:xfrm>
            <a:custGeom>
              <a:avLst/>
              <a:gdLst/>
              <a:ahLst/>
              <a:cxnLst/>
              <a:rect l="l" t="t" r="r" b="b"/>
              <a:pathLst>
                <a:path w="5561" h="25940" fill="none" extrusionOk="0">
                  <a:moveTo>
                    <a:pt x="1886" y="0"/>
                  </a:moveTo>
                  <a:lnTo>
                    <a:pt x="5293" y="3643"/>
                  </a:lnTo>
                  <a:lnTo>
                    <a:pt x="2968" y="10704"/>
                  </a:lnTo>
                  <a:lnTo>
                    <a:pt x="5561" y="13179"/>
                  </a:lnTo>
                  <a:cubicBezTo>
                    <a:pt x="5561" y="13179"/>
                    <a:pt x="1457" y="23079"/>
                    <a:pt x="0" y="2594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539;p55">
              <a:extLst>
                <a:ext uri="{FF2B5EF4-FFF2-40B4-BE49-F238E27FC236}">
                  <a16:creationId xmlns:a16="http://schemas.microsoft.com/office/drawing/2014/main" id="{8FC9430F-5531-D166-E478-7499C7EA5A20}"/>
                </a:ext>
              </a:extLst>
            </p:cNvPr>
            <p:cNvSpPr/>
            <p:nvPr/>
          </p:nvSpPr>
          <p:spPr>
            <a:xfrm>
              <a:off x="7797575" y="1101338"/>
              <a:ext cx="86025" cy="441975"/>
            </a:xfrm>
            <a:custGeom>
              <a:avLst/>
              <a:gdLst/>
              <a:ahLst/>
              <a:cxnLst/>
              <a:rect l="l" t="t" r="r" b="b"/>
              <a:pathLst>
                <a:path w="3441" h="17679" extrusionOk="0">
                  <a:moveTo>
                    <a:pt x="686" y="0"/>
                  </a:moveTo>
                  <a:lnTo>
                    <a:pt x="1" y="2507"/>
                  </a:lnTo>
                  <a:lnTo>
                    <a:pt x="2626" y="17679"/>
                  </a:lnTo>
                  <a:lnTo>
                    <a:pt x="3440" y="5990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540;p55">
              <a:extLst>
                <a:ext uri="{FF2B5EF4-FFF2-40B4-BE49-F238E27FC236}">
                  <a16:creationId xmlns:a16="http://schemas.microsoft.com/office/drawing/2014/main" id="{A15B0F23-64D9-90F2-2C91-91ECE1ECF360}"/>
                </a:ext>
              </a:extLst>
            </p:cNvPr>
            <p:cNvSpPr/>
            <p:nvPr/>
          </p:nvSpPr>
          <p:spPr>
            <a:xfrm>
              <a:off x="7723125" y="1790788"/>
              <a:ext cx="178400" cy="191525"/>
            </a:xfrm>
            <a:custGeom>
              <a:avLst/>
              <a:gdLst/>
              <a:ahLst/>
              <a:cxnLst/>
              <a:rect l="l" t="t" r="r" b="b"/>
              <a:pathLst>
                <a:path w="7136" h="7661" extrusionOk="0">
                  <a:moveTo>
                    <a:pt x="4447" y="1"/>
                  </a:moveTo>
                  <a:lnTo>
                    <a:pt x="3289" y="2101"/>
                  </a:lnTo>
                  <a:cubicBezTo>
                    <a:pt x="3172" y="2326"/>
                    <a:pt x="2936" y="2465"/>
                    <a:pt x="2679" y="2476"/>
                  </a:cubicBezTo>
                  <a:cubicBezTo>
                    <a:pt x="1136" y="2551"/>
                    <a:pt x="0" y="4212"/>
                    <a:pt x="0" y="4212"/>
                  </a:cubicBezTo>
                  <a:lnTo>
                    <a:pt x="214" y="4426"/>
                  </a:lnTo>
                  <a:cubicBezTo>
                    <a:pt x="292" y="4509"/>
                    <a:pt x="396" y="4549"/>
                    <a:pt x="501" y="4549"/>
                  </a:cubicBezTo>
                  <a:cubicBezTo>
                    <a:pt x="600" y="4549"/>
                    <a:pt x="700" y="4514"/>
                    <a:pt x="782" y="4447"/>
                  </a:cubicBezTo>
                  <a:cubicBezTo>
                    <a:pt x="1202" y="4028"/>
                    <a:pt x="1727" y="3962"/>
                    <a:pt x="2015" y="3962"/>
                  </a:cubicBezTo>
                  <a:cubicBezTo>
                    <a:pt x="2147" y="3962"/>
                    <a:pt x="2229" y="3976"/>
                    <a:pt x="2229" y="3976"/>
                  </a:cubicBezTo>
                  <a:cubicBezTo>
                    <a:pt x="2036" y="5669"/>
                    <a:pt x="482" y="6001"/>
                    <a:pt x="557" y="6387"/>
                  </a:cubicBezTo>
                  <a:cubicBezTo>
                    <a:pt x="605" y="6663"/>
                    <a:pt x="921" y="6905"/>
                    <a:pt x="1315" y="6905"/>
                  </a:cubicBezTo>
                  <a:cubicBezTo>
                    <a:pt x="1456" y="6905"/>
                    <a:pt x="1606" y="6875"/>
                    <a:pt x="1757" y="6804"/>
                  </a:cubicBezTo>
                  <a:cubicBezTo>
                    <a:pt x="1810" y="7130"/>
                    <a:pt x="2181" y="7192"/>
                    <a:pt x="2455" y="7192"/>
                  </a:cubicBezTo>
                  <a:cubicBezTo>
                    <a:pt x="2622" y="7192"/>
                    <a:pt x="2754" y="7169"/>
                    <a:pt x="2754" y="7169"/>
                  </a:cubicBezTo>
                  <a:cubicBezTo>
                    <a:pt x="2754" y="7169"/>
                    <a:pt x="2915" y="7468"/>
                    <a:pt x="3287" y="7468"/>
                  </a:cubicBezTo>
                  <a:cubicBezTo>
                    <a:pt x="3423" y="7468"/>
                    <a:pt x="3587" y="7428"/>
                    <a:pt x="3782" y="7319"/>
                  </a:cubicBezTo>
                  <a:cubicBezTo>
                    <a:pt x="3893" y="7614"/>
                    <a:pt x="4259" y="7660"/>
                    <a:pt x="4475" y="7660"/>
                  </a:cubicBezTo>
                  <a:cubicBezTo>
                    <a:pt x="4572" y="7660"/>
                    <a:pt x="4639" y="7651"/>
                    <a:pt x="4639" y="7651"/>
                  </a:cubicBezTo>
                  <a:cubicBezTo>
                    <a:pt x="6279" y="6858"/>
                    <a:pt x="6097" y="3279"/>
                    <a:pt x="6097" y="3279"/>
                  </a:cubicBezTo>
                  <a:lnTo>
                    <a:pt x="7136" y="1104"/>
                  </a:lnTo>
                  <a:lnTo>
                    <a:pt x="4447" y="1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541;p55">
              <a:extLst>
                <a:ext uri="{FF2B5EF4-FFF2-40B4-BE49-F238E27FC236}">
                  <a16:creationId xmlns:a16="http://schemas.microsoft.com/office/drawing/2014/main" id="{6B1FEAC5-D41C-7AF6-42C5-493475723EEA}"/>
                </a:ext>
              </a:extLst>
            </p:cNvPr>
            <p:cNvSpPr/>
            <p:nvPr/>
          </p:nvSpPr>
          <p:spPr>
            <a:xfrm>
              <a:off x="7432500" y="652338"/>
              <a:ext cx="226625" cy="164550"/>
            </a:xfrm>
            <a:custGeom>
              <a:avLst/>
              <a:gdLst/>
              <a:ahLst/>
              <a:cxnLst/>
              <a:rect l="l" t="t" r="r" b="b"/>
              <a:pathLst>
                <a:path w="9065" h="6582" extrusionOk="0">
                  <a:moveTo>
                    <a:pt x="2318" y="0"/>
                  </a:moveTo>
                  <a:cubicBezTo>
                    <a:pt x="2152" y="0"/>
                    <a:pt x="1959" y="39"/>
                    <a:pt x="1736" y="132"/>
                  </a:cubicBezTo>
                  <a:cubicBezTo>
                    <a:pt x="257" y="753"/>
                    <a:pt x="0" y="3539"/>
                    <a:pt x="2347" y="3678"/>
                  </a:cubicBezTo>
                  <a:lnTo>
                    <a:pt x="7147" y="6582"/>
                  </a:lnTo>
                  <a:cubicBezTo>
                    <a:pt x="7147" y="6582"/>
                    <a:pt x="9064" y="5350"/>
                    <a:pt x="8947" y="3678"/>
                  </a:cubicBezTo>
                  <a:cubicBezTo>
                    <a:pt x="8882" y="2864"/>
                    <a:pt x="7950" y="2639"/>
                    <a:pt x="7950" y="2639"/>
                  </a:cubicBezTo>
                  <a:cubicBezTo>
                    <a:pt x="7950" y="2639"/>
                    <a:pt x="8357" y="1492"/>
                    <a:pt x="7093" y="892"/>
                  </a:cubicBezTo>
                  <a:cubicBezTo>
                    <a:pt x="6661" y="690"/>
                    <a:pt x="6087" y="622"/>
                    <a:pt x="5516" y="622"/>
                  </a:cubicBezTo>
                  <a:cubicBezTo>
                    <a:pt x="4968" y="622"/>
                    <a:pt x="4422" y="685"/>
                    <a:pt x="4007" y="753"/>
                  </a:cubicBezTo>
                  <a:cubicBezTo>
                    <a:pt x="3957" y="761"/>
                    <a:pt x="3907" y="764"/>
                    <a:pt x="3857" y="764"/>
                  </a:cubicBezTo>
                  <a:cubicBezTo>
                    <a:pt x="3554" y="764"/>
                    <a:pt x="3259" y="628"/>
                    <a:pt x="3075" y="389"/>
                  </a:cubicBezTo>
                  <a:cubicBezTo>
                    <a:pt x="2927" y="189"/>
                    <a:pt x="2688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542;p55">
              <a:extLst>
                <a:ext uri="{FF2B5EF4-FFF2-40B4-BE49-F238E27FC236}">
                  <a16:creationId xmlns:a16="http://schemas.microsoft.com/office/drawing/2014/main" id="{021B7999-4804-88FF-436B-1AEF2977D6B3}"/>
                </a:ext>
              </a:extLst>
            </p:cNvPr>
            <p:cNvSpPr/>
            <p:nvPr/>
          </p:nvSpPr>
          <p:spPr>
            <a:xfrm>
              <a:off x="7485525" y="725538"/>
              <a:ext cx="146600" cy="248050"/>
            </a:xfrm>
            <a:custGeom>
              <a:avLst/>
              <a:gdLst/>
              <a:ahLst/>
              <a:cxnLst/>
              <a:rect l="l" t="t" r="r" b="b"/>
              <a:pathLst>
                <a:path w="5864" h="9922" extrusionOk="0">
                  <a:moveTo>
                    <a:pt x="3236" y="0"/>
                  </a:moveTo>
                  <a:cubicBezTo>
                    <a:pt x="1916" y="668"/>
                    <a:pt x="981" y="770"/>
                    <a:pt x="530" y="770"/>
                  </a:cubicBezTo>
                  <a:cubicBezTo>
                    <a:pt x="330" y="770"/>
                    <a:pt x="226" y="750"/>
                    <a:pt x="226" y="750"/>
                  </a:cubicBezTo>
                  <a:lnTo>
                    <a:pt x="226" y="750"/>
                  </a:lnTo>
                  <a:lnTo>
                    <a:pt x="493" y="2411"/>
                  </a:lnTo>
                  <a:cubicBezTo>
                    <a:pt x="493" y="2411"/>
                    <a:pt x="1" y="3407"/>
                    <a:pt x="226" y="4479"/>
                  </a:cubicBezTo>
                  <a:cubicBezTo>
                    <a:pt x="493" y="5700"/>
                    <a:pt x="1415" y="6011"/>
                    <a:pt x="1415" y="6011"/>
                  </a:cubicBezTo>
                  <a:lnTo>
                    <a:pt x="1704" y="8272"/>
                  </a:lnTo>
                  <a:cubicBezTo>
                    <a:pt x="1768" y="8732"/>
                    <a:pt x="2026" y="9150"/>
                    <a:pt x="2422" y="9407"/>
                  </a:cubicBezTo>
                  <a:lnTo>
                    <a:pt x="3204" y="9922"/>
                  </a:lnTo>
                  <a:lnTo>
                    <a:pt x="4758" y="8797"/>
                  </a:lnTo>
                  <a:cubicBezTo>
                    <a:pt x="5379" y="8347"/>
                    <a:pt x="5668" y="7554"/>
                    <a:pt x="5476" y="6804"/>
                  </a:cubicBezTo>
                  <a:lnTo>
                    <a:pt x="4811" y="4189"/>
                  </a:lnTo>
                  <a:cubicBezTo>
                    <a:pt x="4811" y="4189"/>
                    <a:pt x="5604" y="4029"/>
                    <a:pt x="5754" y="3332"/>
                  </a:cubicBezTo>
                  <a:cubicBezTo>
                    <a:pt x="5863" y="2852"/>
                    <a:pt x="5612" y="2348"/>
                    <a:pt x="5195" y="2348"/>
                  </a:cubicBezTo>
                  <a:cubicBezTo>
                    <a:pt x="4997" y="2348"/>
                    <a:pt x="4763" y="2461"/>
                    <a:pt x="4511" y="2743"/>
                  </a:cubicBezTo>
                  <a:cubicBezTo>
                    <a:pt x="4286" y="2100"/>
                    <a:pt x="4297" y="1393"/>
                    <a:pt x="4543" y="750"/>
                  </a:cubicBezTo>
                  <a:lnTo>
                    <a:pt x="4543" y="750"/>
                  </a:lnTo>
                  <a:cubicBezTo>
                    <a:pt x="4050" y="979"/>
                    <a:pt x="3566" y="1093"/>
                    <a:pt x="3209" y="1093"/>
                  </a:cubicBezTo>
                  <a:cubicBezTo>
                    <a:pt x="2566" y="1093"/>
                    <a:pt x="2340" y="724"/>
                    <a:pt x="3236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543;p55">
              <a:extLst>
                <a:ext uri="{FF2B5EF4-FFF2-40B4-BE49-F238E27FC236}">
                  <a16:creationId xmlns:a16="http://schemas.microsoft.com/office/drawing/2014/main" id="{B034D5F3-090F-1797-2987-E5A5CB69CA5C}"/>
                </a:ext>
              </a:extLst>
            </p:cNvPr>
            <p:cNvSpPr/>
            <p:nvPr/>
          </p:nvSpPr>
          <p:spPr>
            <a:xfrm>
              <a:off x="7520875" y="860788"/>
              <a:ext cx="63775" cy="41825"/>
            </a:xfrm>
            <a:custGeom>
              <a:avLst/>
              <a:gdLst/>
              <a:ahLst/>
              <a:cxnLst/>
              <a:rect l="l" t="t" r="r" b="b"/>
              <a:pathLst>
                <a:path w="2551" h="1673" extrusionOk="0">
                  <a:moveTo>
                    <a:pt x="2551" y="1"/>
                  </a:moveTo>
                  <a:lnTo>
                    <a:pt x="2551" y="1"/>
                  </a:lnTo>
                  <a:cubicBezTo>
                    <a:pt x="2135" y="455"/>
                    <a:pt x="1349" y="738"/>
                    <a:pt x="689" y="738"/>
                  </a:cubicBezTo>
                  <a:cubicBezTo>
                    <a:pt x="430" y="738"/>
                    <a:pt x="191" y="694"/>
                    <a:pt x="1" y="601"/>
                  </a:cubicBezTo>
                  <a:lnTo>
                    <a:pt x="1" y="601"/>
                  </a:lnTo>
                  <a:lnTo>
                    <a:pt x="140" y="1672"/>
                  </a:lnTo>
                  <a:cubicBezTo>
                    <a:pt x="147" y="1672"/>
                    <a:pt x="154" y="1672"/>
                    <a:pt x="161" y="1672"/>
                  </a:cubicBezTo>
                  <a:cubicBezTo>
                    <a:pt x="2370" y="1672"/>
                    <a:pt x="2551" y="1"/>
                    <a:pt x="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544;p55">
              <a:extLst>
                <a:ext uri="{FF2B5EF4-FFF2-40B4-BE49-F238E27FC236}">
                  <a16:creationId xmlns:a16="http://schemas.microsoft.com/office/drawing/2014/main" id="{9C111995-3E97-176F-90E4-1B80E43661DA}"/>
                </a:ext>
              </a:extLst>
            </p:cNvPr>
            <p:cNvSpPr/>
            <p:nvPr/>
          </p:nvSpPr>
          <p:spPr>
            <a:xfrm>
              <a:off x="7775075" y="982138"/>
              <a:ext cx="377175" cy="888500"/>
            </a:xfrm>
            <a:custGeom>
              <a:avLst/>
              <a:gdLst/>
              <a:ahLst/>
              <a:cxnLst/>
              <a:rect l="l" t="t" r="r" b="b"/>
              <a:pathLst>
                <a:path w="15087" h="35540" extrusionOk="0">
                  <a:moveTo>
                    <a:pt x="5079" y="0"/>
                  </a:moveTo>
                  <a:cubicBezTo>
                    <a:pt x="1694" y="33"/>
                    <a:pt x="1" y="5743"/>
                    <a:pt x="1201" y="8229"/>
                  </a:cubicBezTo>
                  <a:cubicBezTo>
                    <a:pt x="2390" y="10715"/>
                    <a:pt x="6183" y="18975"/>
                    <a:pt x="6183" y="18975"/>
                  </a:cubicBezTo>
                  <a:lnTo>
                    <a:pt x="1061" y="33247"/>
                  </a:lnTo>
                  <a:lnTo>
                    <a:pt x="5561" y="35540"/>
                  </a:lnTo>
                  <a:lnTo>
                    <a:pt x="13329" y="22865"/>
                  </a:lnTo>
                  <a:cubicBezTo>
                    <a:pt x="14883" y="20336"/>
                    <a:pt x="15086" y="17218"/>
                    <a:pt x="13897" y="14508"/>
                  </a:cubicBezTo>
                  <a:cubicBezTo>
                    <a:pt x="11304" y="8636"/>
                    <a:pt x="7297" y="1093"/>
                    <a:pt x="5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1545;p55">
            <a:extLst>
              <a:ext uri="{FF2B5EF4-FFF2-40B4-BE49-F238E27FC236}">
                <a16:creationId xmlns:a16="http://schemas.microsoft.com/office/drawing/2014/main" id="{A27443C3-283F-FA9D-8360-24FCA36BFA8D}"/>
              </a:ext>
            </a:extLst>
          </p:cNvPr>
          <p:cNvGrpSpPr/>
          <p:nvPr/>
        </p:nvGrpSpPr>
        <p:grpSpPr>
          <a:xfrm>
            <a:off x="5031553" y="4082724"/>
            <a:ext cx="575313" cy="584574"/>
            <a:chOff x="5759352" y="3733685"/>
            <a:chExt cx="1178871" cy="1506270"/>
          </a:xfrm>
        </p:grpSpPr>
        <p:grpSp>
          <p:nvGrpSpPr>
            <p:cNvPr id="762" name="Google Shape;1546;p55">
              <a:extLst>
                <a:ext uri="{FF2B5EF4-FFF2-40B4-BE49-F238E27FC236}">
                  <a16:creationId xmlns:a16="http://schemas.microsoft.com/office/drawing/2014/main" id="{BF944AF4-CA5B-C268-FA90-DE0F9B1C7566}"/>
                </a:ext>
              </a:extLst>
            </p:cNvPr>
            <p:cNvGrpSpPr/>
            <p:nvPr/>
          </p:nvGrpSpPr>
          <p:grpSpPr>
            <a:xfrm>
              <a:off x="5759352" y="4915557"/>
              <a:ext cx="1178871" cy="324398"/>
              <a:chOff x="4252100" y="1337450"/>
              <a:chExt cx="497225" cy="136825"/>
            </a:xfrm>
          </p:grpSpPr>
          <p:sp>
            <p:nvSpPr>
              <p:cNvPr id="793" name="Google Shape;1547;p55">
                <a:extLst>
                  <a:ext uri="{FF2B5EF4-FFF2-40B4-BE49-F238E27FC236}">
                    <a16:creationId xmlns:a16="http://schemas.microsoft.com/office/drawing/2014/main" id="{20699D81-3B1A-61EB-46B3-A9742BA0A7C1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1548;p55">
                <a:extLst>
                  <a:ext uri="{FF2B5EF4-FFF2-40B4-BE49-F238E27FC236}">
                    <a16:creationId xmlns:a16="http://schemas.microsoft.com/office/drawing/2014/main" id="{6CA768FF-C901-4E88-41E2-632767865A2A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1549;p55">
                <a:extLst>
                  <a:ext uri="{FF2B5EF4-FFF2-40B4-BE49-F238E27FC236}">
                    <a16:creationId xmlns:a16="http://schemas.microsoft.com/office/drawing/2014/main" id="{4997B2C8-9BAB-B2C4-065D-94A1E1A667F5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1550;p55">
                <a:extLst>
                  <a:ext uri="{FF2B5EF4-FFF2-40B4-BE49-F238E27FC236}">
                    <a16:creationId xmlns:a16="http://schemas.microsoft.com/office/drawing/2014/main" id="{2C38E9C9-3ACE-1FBC-37C6-CB7C5B93A618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1551;p55">
              <a:extLst>
                <a:ext uri="{FF2B5EF4-FFF2-40B4-BE49-F238E27FC236}">
                  <a16:creationId xmlns:a16="http://schemas.microsoft.com/office/drawing/2014/main" id="{76B311C8-52F7-675F-3028-1320698BEDBC}"/>
                </a:ext>
              </a:extLst>
            </p:cNvPr>
            <p:cNvGrpSpPr/>
            <p:nvPr/>
          </p:nvGrpSpPr>
          <p:grpSpPr>
            <a:xfrm>
              <a:off x="5759352" y="4718583"/>
              <a:ext cx="1178871" cy="324398"/>
              <a:chOff x="4252100" y="1337450"/>
              <a:chExt cx="497225" cy="136825"/>
            </a:xfrm>
          </p:grpSpPr>
          <p:sp>
            <p:nvSpPr>
              <p:cNvPr id="789" name="Google Shape;1552;p55">
                <a:extLst>
                  <a:ext uri="{FF2B5EF4-FFF2-40B4-BE49-F238E27FC236}">
                    <a16:creationId xmlns:a16="http://schemas.microsoft.com/office/drawing/2014/main" id="{826201CE-A396-DBC3-E5EA-7E816A5B6536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1553;p55">
                <a:extLst>
                  <a:ext uri="{FF2B5EF4-FFF2-40B4-BE49-F238E27FC236}">
                    <a16:creationId xmlns:a16="http://schemas.microsoft.com/office/drawing/2014/main" id="{E2C98F7F-B5AD-3C03-13A1-B82DE71DA58F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1554;p55">
                <a:extLst>
                  <a:ext uri="{FF2B5EF4-FFF2-40B4-BE49-F238E27FC236}">
                    <a16:creationId xmlns:a16="http://schemas.microsoft.com/office/drawing/2014/main" id="{EB314D9C-EF05-B44B-E323-C63AE111051E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1555;p55">
                <a:extLst>
                  <a:ext uri="{FF2B5EF4-FFF2-40B4-BE49-F238E27FC236}">
                    <a16:creationId xmlns:a16="http://schemas.microsoft.com/office/drawing/2014/main" id="{37BDA116-6D43-BF47-E52C-C5CE91043E10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1556;p55">
              <a:extLst>
                <a:ext uri="{FF2B5EF4-FFF2-40B4-BE49-F238E27FC236}">
                  <a16:creationId xmlns:a16="http://schemas.microsoft.com/office/drawing/2014/main" id="{B969EB14-B14D-159E-E084-C0EB868604F1}"/>
                </a:ext>
              </a:extLst>
            </p:cNvPr>
            <p:cNvGrpSpPr/>
            <p:nvPr/>
          </p:nvGrpSpPr>
          <p:grpSpPr>
            <a:xfrm>
              <a:off x="5759352" y="4521608"/>
              <a:ext cx="1178871" cy="324398"/>
              <a:chOff x="4252100" y="1337450"/>
              <a:chExt cx="497225" cy="136825"/>
            </a:xfrm>
          </p:grpSpPr>
          <p:sp>
            <p:nvSpPr>
              <p:cNvPr id="785" name="Google Shape;1557;p55">
                <a:extLst>
                  <a:ext uri="{FF2B5EF4-FFF2-40B4-BE49-F238E27FC236}">
                    <a16:creationId xmlns:a16="http://schemas.microsoft.com/office/drawing/2014/main" id="{4DD265D9-500C-66B2-DF83-A0B262740B18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1558;p55">
                <a:extLst>
                  <a:ext uri="{FF2B5EF4-FFF2-40B4-BE49-F238E27FC236}">
                    <a16:creationId xmlns:a16="http://schemas.microsoft.com/office/drawing/2014/main" id="{92F43FF2-C1A7-C97A-AF9C-46218477CA9B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1559;p55">
                <a:extLst>
                  <a:ext uri="{FF2B5EF4-FFF2-40B4-BE49-F238E27FC236}">
                    <a16:creationId xmlns:a16="http://schemas.microsoft.com/office/drawing/2014/main" id="{EDFAA97D-3A34-5207-C58D-90D607333161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1560;p55">
                <a:extLst>
                  <a:ext uri="{FF2B5EF4-FFF2-40B4-BE49-F238E27FC236}">
                    <a16:creationId xmlns:a16="http://schemas.microsoft.com/office/drawing/2014/main" id="{F2471159-9B6F-8891-7DA5-AC6B2232E9DB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1561;p55">
              <a:extLst>
                <a:ext uri="{FF2B5EF4-FFF2-40B4-BE49-F238E27FC236}">
                  <a16:creationId xmlns:a16="http://schemas.microsoft.com/office/drawing/2014/main" id="{D98E184A-4996-CD04-0955-76F5AAF0A58A}"/>
                </a:ext>
              </a:extLst>
            </p:cNvPr>
            <p:cNvGrpSpPr/>
            <p:nvPr/>
          </p:nvGrpSpPr>
          <p:grpSpPr>
            <a:xfrm>
              <a:off x="5759352" y="4324634"/>
              <a:ext cx="1178871" cy="324398"/>
              <a:chOff x="4252100" y="1337450"/>
              <a:chExt cx="497225" cy="136825"/>
            </a:xfrm>
          </p:grpSpPr>
          <p:sp>
            <p:nvSpPr>
              <p:cNvPr id="781" name="Google Shape;1562;p55">
                <a:extLst>
                  <a:ext uri="{FF2B5EF4-FFF2-40B4-BE49-F238E27FC236}">
                    <a16:creationId xmlns:a16="http://schemas.microsoft.com/office/drawing/2014/main" id="{66A85A80-ED30-B24E-AE20-E0CB623F2CF7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1563;p55">
                <a:extLst>
                  <a:ext uri="{FF2B5EF4-FFF2-40B4-BE49-F238E27FC236}">
                    <a16:creationId xmlns:a16="http://schemas.microsoft.com/office/drawing/2014/main" id="{AA76A183-50EF-68EB-14FA-FFF5D3CD61E9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1564;p55">
                <a:extLst>
                  <a:ext uri="{FF2B5EF4-FFF2-40B4-BE49-F238E27FC236}">
                    <a16:creationId xmlns:a16="http://schemas.microsoft.com/office/drawing/2014/main" id="{DA69C882-0542-31F5-572F-229FDE09993F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1565;p55">
                <a:extLst>
                  <a:ext uri="{FF2B5EF4-FFF2-40B4-BE49-F238E27FC236}">
                    <a16:creationId xmlns:a16="http://schemas.microsoft.com/office/drawing/2014/main" id="{2429314D-D454-0952-4CE5-945CCA745A5C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1566;p55">
              <a:extLst>
                <a:ext uri="{FF2B5EF4-FFF2-40B4-BE49-F238E27FC236}">
                  <a16:creationId xmlns:a16="http://schemas.microsoft.com/office/drawing/2014/main" id="{B6920BAA-C799-831E-B1EE-839A65900811}"/>
                </a:ext>
              </a:extLst>
            </p:cNvPr>
            <p:cNvGrpSpPr/>
            <p:nvPr/>
          </p:nvGrpSpPr>
          <p:grpSpPr>
            <a:xfrm>
              <a:off x="5759352" y="4127660"/>
              <a:ext cx="1178871" cy="324398"/>
              <a:chOff x="4252100" y="1337450"/>
              <a:chExt cx="497225" cy="136825"/>
            </a:xfrm>
          </p:grpSpPr>
          <p:sp>
            <p:nvSpPr>
              <p:cNvPr id="777" name="Google Shape;1567;p55">
                <a:extLst>
                  <a:ext uri="{FF2B5EF4-FFF2-40B4-BE49-F238E27FC236}">
                    <a16:creationId xmlns:a16="http://schemas.microsoft.com/office/drawing/2014/main" id="{0C99EF94-8850-B24D-CEAE-95634D103318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1568;p55">
                <a:extLst>
                  <a:ext uri="{FF2B5EF4-FFF2-40B4-BE49-F238E27FC236}">
                    <a16:creationId xmlns:a16="http://schemas.microsoft.com/office/drawing/2014/main" id="{986D318C-88D1-7B34-ED65-AA53467712DD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1569;p55">
                <a:extLst>
                  <a:ext uri="{FF2B5EF4-FFF2-40B4-BE49-F238E27FC236}">
                    <a16:creationId xmlns:a16="http://schemas.microsoft.com/office/drawing/2014/main" id="{9862B061-8986-A772-0959-99D96542407D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1570;p55">
                <a:extLst>
                  <a:ext uri="{FF2B5EF4-FFF2-40B4-BE49-F238E27FC236}">
                    <a16:creationId xmlns:a16="http://schemas.microsoft.com/office/drawing/2014/main" id="{E6370F09-6838-C17D-E223-4942E85868BA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1571;p55">
              <a:extLst>
                <a:ext uri="{FF2B5EF4-FFF2-40B4-BE49-F238E27FC236}">
                  <a16:creationId xmlns:a16="http://schemas.microsoft.com/office/drawing/2014/main" id="{232A1B7B-2C08-1FFA-0FA2-D520077F3ACB}"/>
                </a:ext>
              </a:extLst>
            </p:cNvPr>
            <p:cNvGrpSpPr/>
            <p:nvPr/>
          </p:nvGrpSpPr>
          <p:grpSpPr>
            <a:xfrm>
              <a:off x="5759352" y="3930685"/>
              <a:ext cx="1178871" cy="324398"/>
              <a:chOff x="4252100" y="1337450"/>
              <a:chExt cx="497225" cy="136825"/>
            </a:xfrm>
          </p:grpSpPr>
          <p:sp>
            <p:nvSpPr>
              <p:cNvPr id="773" name="Google Shape;1572;p55">
                <a:extLst>
                  <a:ext uri="{FF2B5EF4-FFF2-40B4-BE49-F238E27FC236}">
                    <a16:creationId xmlns:a16="http://schemas.microsoft.com/office/drawing/2014/main" id="{70415208-B36F-6AD0-C8CC-735E2B64F37D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1573;p55">
                <a:extLst>
                  <a:ext uri="{FF2B5EF4-FFF2-40B4-BE49-F238E27FC236}">
                    <a16:creationId xmlns:a16="http://schemas.microsoft.com/office/drawing/2014/main" id="{972F9CF7-B87E-6638-3457-F9173656FFE3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1574;p55">
                <a:extLst>
                  <a:ext uri="{FF2B5EF4-FFF2-40B4-BE49-F238E27FC236}">
                    <a16:creationId xmlns:a16="http://schemas.microsoft.com/office/drawing/2014/main" id="{FE0E5894-F6C1-C1DD-42E8-C3CFF97CCE58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1575;p55">
                <a:extLst>
                  <a:ext uri="{FF2B5EF4-FFF2-40B4-BE49-F238E27FC236}">
                    <a16:creationId xmlns:a16="http://schemas.microsoft.com/office/drawing/2014/main" id="{D6254AD3-E966-A3FE-C2FF-E802892D805F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1576;p55">
              <a:extLst>
                <a:ext uri="{FF2B5EF4-FFF2-40B4-BE49-F238E27FC236}">
                  <a16:creationId xmlns:a16="http://schemas.microsoft.com/office/drawing/2014/main" id="{BCA0D540-4EC7-FF6B-0EAB-AFED2DCE2CF7}"/>
                </a:ext>
              </a:extLst>
            </p:cNvPr>
            <p:cNvGrpSpPr/>
            <p:nvPr/>
          </p:nvGrpSpPr>
          <p:grpSpPr>
            <a:xfrm>
              <a:off x="5759352" y="3733685"/>
              <a:ext cx="1178871" cy="324398"/>
              <a:chOff x="4252100" y="1337450"/>
              <a:chExt cx="497225" cy="136825"/>
            </a:xfrm>
          </p:grpSpPr>
          <p:sp>
            <p:nvSpPr>
              <p:cNvPr id="769" name="Google Shape;1577;p55">
                <a:extLst>
                  <a:ext uri="{FF2B5EF4-FFF2-40B4-BE49-F238E27FC236}">
                    <a16:creationId xmlns:a16="http://schemas.microsoft.com/office/drawing/2014/main" id="{A7758E03-EB0D-88BB-C340-D28078B792E5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1578;p55">
                <a:extLst>
                  <a:ext uri="{FF2B5EF4-FFF2-40B4-BE49-F238E27FC236}">
                    <a16:creationId xmlns:a16="http://schemas.microsoft.com/office/drawing/2014/main" id="{0771D8C0-E2FE-A23A-F808-08D66BAA14A6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1579;p55">
                <a:extLst>
                  <a:ext uri="{FF2B5EF4-FFF2-40B4-BE49-F238E27FC236}">
                    <a16:creationId xmlns:a16="http://schemas.microsoft.com/office/drawing/2014/main" id="{B8720E31-0429-38D2-3441-CE4B3D75A197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1580;p55">
                <a:extLst>
                  <a:ext uri="{FF2B5EF4-FFF2-40B4-BE49-F238E27FC236}">
                    <a16:creationId xmlns:a16="http://schemas.microsoft.com/office/drawing/2014/main" id="{9D79C3C2-1C4A-9B61-829C-714661CAA8F6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705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>
            <a:spLocks noGrp="1"/>
          </p:cNvSpPr>
          <p:nvPr>
            <p:ph type="subTitle" idx="4"/>
          </p:nvPr>
        </p:nvSpPr>
        <p:spPr>
          <a:xfrm>
            <a:off x="2440231" y="2827536"/>
            <a:ext cx="1964579" cy="1019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latin typeface="+mn-lt"/>
              </a:rPr>
              <a:t>XỬ LÝ MẤT CÂN BẰNG DỮ LIỆU</a:t>
            </a:r>
            <a:endParaRPr sz="1800" dirty="0">
              <a:latin typeface="+mn-lt"/>
            </a:endParaRPr>
          </a:p>
        </p:txBody>
      </p:sp>
      <p:sp>
        <p:nvSpPr>
          <p:cNvPr id="459" name="Google Shape;459;p33"/>
          <p:cNvSpPr txBox="1">
            <a:spLocks noGrp="1"/>
          </p:cNvSpPr>
          <p:nvPr>
            <p:ph type="subTitle" idx="5"/>
          </p:nvPr>
        </p:nvSpPr>
        <p:spPr>
          <a:xfrm>
            <a:off x="6978583" y="2946671"/>
            <a:ext cx="1560011" cy="715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CHỌN MÔ HÌNH</a:t>
            </a:r>
            <a:endParaRPr sz="2000" dirty="0">
              <a:latin typeface="+mn-lt"/>
            </a:endParaRPr>
          </a:p>
        </p:txBody>
      </p:sp>
      <p:sp>
        <p:nvSpPr>
          <p:cNvPr id="461" name="Google Shape;461;p33"/>
          <p:cNvSpPr txBox="1">
            <a:spLocks noGrp="1"/>
          </p:cNvSpPr>
          <p:nvPr>
            <p:ph type="title"/>
          </p:nvPr>
        </p:nvSpPr>
        <p:spPr>
          <a:xfrm>
            <a:off x="720000" y="9140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FF903E"/>
                </a:solidFill>
                <a:latin typeface="+mn-lt"/>
              </a:rPr>
              <a:t>MÔ HÌNH HÓA </a:t>
            </a:r>
            <a:r>
              <a:rPr lang="vi-VN" dirty="0">
                <a:latin typeface="+mn-lt"/>
              </a:rPr>
              <a:t>DỮ LIỆU</a:t>
            </a:r>
            <a:endParaRPr dirty="0">
              <a:latin typeface="+mn-lt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7461801" y="1995820"/>
            <a:ext cx="593577" cy="572701"/>
          </a:xfrm>
          <a:prstGeom prst="roundRect">
            <a:avLst>
              <a:gd name="adj" fmla="val 930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691BBD-309E-F023-AD54-07B59E944949}"/>
              </a:ext>
            </a:extLst>
          </p:cNvPr>
          <p:cNvGrpSpPr/>
          <p:nvPr/>
        </p:nvGrpSpPr>
        <p:grpSpPr>
          <a:xfrm>
            <a:off x="3092157" y="1990578"/>
            <a:ext cx="670854" cy="627320"/>
            <a:chOff x="1415729" y="1648337"/>
            <a:chExt cx="880200" cy="880200"/>
          </a:xfrm>
        </p:grpSpPr>
        <p:sp>
          <p:nvSpPr>
            <p:cNvPr id="465" name="Google Shape;465;p33"/>
            <p:cNvSpPr/>
            <p:nvPr/>
          </p:nvSpPr>
          <p:spPr>
            <a:xfrm>
              <a:off x="1415729" y="1648337"/>
              <a:ext cx="880200" cy="880200"/>
            </a:xfrm>
            <a:prstGeom prst="roundRect">
              <a:avLst>
                <a:gd name="adj" fmla="val 93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latin typeface="+mn-lt"/>
              </a:endParaRPr>
            </a:p>
          </p:txBody>
        </p:sp>
        <p:grpSp>
          <p:nvGrpSpPr>
            <p:cNvPr id="471" name="Google Shape;471;p33"/>
            <p:cNvGrpSpPr/>
            <p:nvPr/>
          </p:nvGrpSpPr>
          <p:grpSpPr>
            <a:xfrm>
              <a:off x="1681770" y="1885712"/>
              <a:ext cx="409796" cy="405449"/>
              <a:chOff x="946175" y="3619500"/>
              <a:chExt cx="296975" cy="293825"/>
            </a:xfrm>
          </p:grpSpPr>
          <p:sp>
            <p:nvSpPr>
              <p:cNvPr id="472" name="Google Shape;472;p33"/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+mn-lt"/>
                </a:endParaRPr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+mn-lt"/>
                </a:endParaRPr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+mn-lt"/>
                </a:endParaRPr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+mn-lt"/>
                </a:endParaRPr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+mn-lt"/>
                </a:endParaRPr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+mn-lt"/>
                </a:endParaRPr>
              </a:p>
            </p:txBody>
          </p:sp>
        </p:grpSp>
      </p:grpSp>
      <p:sp>
        <p:nvSpPr>
          <p:cNvPr id="12" name="Google Shape;459;p33">
            <a:extLst>
              <a:ext uri="{FF2B5EF4-FFF2-40B4-BE49-F238E27FC236}">
                <a16:creationId xmlns:a16="http://schemas.microsoft.com/office/drawing/2014/main" id="{EDC9B111-9C6E-97CE-3A0D-E693954AB851}"/>
              </a:ext>
            </a:extLst>
          </p:cNvPr>
          <p:cNvSpPr txBox="1">
            <a:spLocks/>
          </p:cNvSpPr>
          <p:nvPr/>
        </p:nvSpPr>
        <p:spPr>
          <a:xfrm>
            <a:off x="4756144" y="2827536"/>
            <a:ext cx="1560011" cy="111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ctr"/>
            <a:r>
              <a:rPr lang="vi-VN" sz="2000" dirty="0">
                <a:solidFill>
                  <a:srgbClr val="FF903E"/>
                </a:solidFill>
                <a:latin typeface="+mn-lt"/>
              </a:rPr>
              <a:t>LỰA CHỌN CÁC ĐẶC TRƯNG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52C03-CE6D-51B4-5995-F357B110BEA6}"/>
              </a:ext>
            </a:extLst>
          </p:cNvPr>
          <p:cNvGrpSpPr/>
          <p:nvPr/>
        </p:nvGrpSpPr>
        <p:grpSpPr>
          <a:xfrm>
            <a:off x="5174274" y="1990578"/>
            <a:ext cx="670854" cy="640389"/>
            <a:chOff x="5099020" y="1679302"/>
            <a:chExt cx="880200" cy="880200"/>
          </a:xfrm>
        </p:grpSpPr>
        <p:sp>
          <p:nvSpPr>
            <p:cNvPr id="14" name="Google Shape;466;p33">
              <a:extLst>
                <a:ext uri="{FF2B5EF4-FFF2-40B4-BE49-F238E27FC236}">
                  <a16:creationId xmlns:a16="http://schemas.microsoft.com/office/drawing/2014/main" id="{C29E82A8-DC73-F70A-F876-C840F5631B37}"/>
                </a:ext>
              </a:extLst>
            </p:cNvPr>
            <p:cNvSpPr/>
            <p:nvPr/>
          </p:nvSpPr>
          <p:spPr>
            <a:xfrm>
              <a:off x="5099020" y="1679302"/>
              <a:ext cx="880200" cy="880200"/>
            </a:xfrm>
            <a:prstGeom prst="roundRect">
              <a:avLst>
                <a:gd name="adj" fmla="val 9305"/>
              </a:avLst>
            </a:prstGeom>
            <a:solidFill>
              <a:srgbClr val="FF9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latin typeface="+mn-lt"/>
              </a:endParaRPr>
            </a:p>
          </p:txBody>
        </p:sp>
        <p:grpSp>
          <p:nvGrpSpPr>
            <p:cNvPr id="15" name="Google Shape;467;p33">
              <a:extLst>
                <a:ext uri="{FF2B5EF4-FFF2-40B4-BE49-F238E27FC236}">
                  <a16:creationId xmlns:a16="http://schemas.microsoft.com/office/drawing/2014/main" id="{4DE3EC5D-DF19-56BF-0602-B165C7844277}"/>
                </a:ext>
              </a:extLst>
            </p:cNvPr>
            <p:cNvGrpSpPr/>
            <p:nvPr/>
          </p:nvGrpSpPr>
          <p:grpSpPr>
            <a:xfrm>
              <a:off x="5333159" y="1916674"/>
              <a:ext cx="411935" cy="405449"/>
              <a:chOff x="2404875" y="3592725"/>
              <a:chExt cx="298525" cy="293825"/>
            </a:xfrm>
          </p:grpSpPr>
          <p:sp>
            <p:nvSpPr>
              <p:cNvPr id="16" name="Google Shape;468;p33">
                <a:extLst>
                  <a:ext uri="{FF2B5EF4-FFF2-40B4-BE49-F238E27FC236}">
                    <a16:creationId xmlns:a16="http://schemas.microsoft.com/office/drawing/2014/main" id="{9E9438FA-DFBB-45C1-70BF-BE9FC31D9B62}"/>
                  </a:ext>
                </a:extLst>
              </p:cNvPr>
              <p:cNvSpPr/>
              <p:nvPr/>
            </p:nvSpPr>
            <p:spPr>
              <a:xfrm>
                <a:off x="2404875" y="3747900"/>
                <a:ext cx="52775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546" extrusionOk="0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98"/>
                    </a:lnTo>
                    <a:cubicBezTo>
                      <a:pt x="0" y="5419"/>
                      <a:pt x="158" y="5545"/>
                      <a:pt x="378" y="5545"/>
                    </a:cubicBezTo>
                    <a:lnTo>
                      <a:pt x="1071" y="5545"/>
                    </a:lnTo>
                    <a:cubicBezTo>
                      <a:pt x="1670" y="5545"/>
                      <a:pt x="2111" y="5072"/>
                      <a:pt x="2111" y="4537"/>
                    </a:cubicBezTo>
                    <a:lnTo>
                      <a:pt x="2111" y="1040"/>
                    </a:lnTo>
                    <a:cubicBezTo>
                      <a:pt x="2111" y="441"/>
                      <a:pt x="1638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+mn-lt"/>
                </a:endParaRPr>
              </a:p>
            </p:txBody>
          </p:sp>
          <p:sp>
            <p:nvSpPr>
              <p:cNvPr id="17" name="Google Shape;469;p33">
                <a:extLst>
                  <a:ext uri="{FF2B5EF4-FFF2-40B4-BE49-F238E27FC236}">
                    <a16:creationId xmlns:a16="http://schemas.microsoft.com/office/drawing/2014/main" id="{AFFCA3F5-E774-8547-F5ED-5B78A7C0B92D}"/>
                  </a:ext>
                </a:extLst>
              </p:cNvPr>
              <p:cNvSpPr/>
              <p:nvPr/>
            </p:nvSpPr>
            <p:spPr>
              <a:xfrm>
                <a:off x="2458425" y="3592725"/>
                <a:ext cx="190625" cy="16070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6428" extrusionOk="0">
                    <a:moveTo>
                      <a:pt x="3781" y="631"/>
                    </a:moveTo>
                    <a:cubicBezTo>
                      <a:pt x="3970" y="631"/>
                      <a:pt x="4128" y="788"/>
                      <a:pt x="4128" y="977"/>
                    </a:cubicBezTo>
                    <a:lnTo>
                      <a:pt x="4128" y="1418"/>
                    </a:lnTo>
                    <a:cubicBezTo>
                      <a:pt x="4380" y="1481"/>
                      <a:pt x="4569" y="1639"/>
                      <a:pt x="4758" y="1860"/>
                    </a:cubicBezTo>
                    <a:cubicBezTo>
                      <a:pt x="4884" y="2017"/>
                      <a:pt x="4884" y="2206"/>
                      <a:pt x="4726" y="2332"/>
                    </a:cubicBezTo>
                    <a:cubicBezTo>
                      <a:pt x="4657" y="2373"/>
                      <a:pt x="4583" y="2397"/>
                      <a:pt x="4510" y="2397"/>
                    </a:cubicBezTo>
                    <a:cubicBezTo>
                      <a:pt x="4416" y="2397"/>
                      <a:pt x="4325" y="2358"/>
                      <a:pt x="4254" y="2269"/>
                    </a:cubicBezTo>
                    <a:cubicBezTo>
                      <a:pt x="4114" y="2106"/>
                      <a:pt x="3957" y="2012"/>
                      <a:pt x="3821" y="2012"/>
                    </a:cubicBezTo>
                    <a:cubicBezTo>
                      <a:pt x="3773" y="2012"/>
                      <a:pt x="3728" y="2024"/>
                      <a:pt x="3687" y="2049"/>
                    </a:cubicBezTo>
                    <a:cubicBezTo>
                      <a:pt x="3592" y="2080"/>
                      <a:pt x="3466" y="2238"/>
                      <a:pt x="3466" y="2364"/>
                    </a:cubicBezTo>
                    <a:cubicBezTo>
                      <a:pt x="3466" y="2553"/>
                      <a:pt x="3624" y="2710"/>
                      <a:pt x="3813" y="2710"/>
                    </a:cubicBezTo>
                    <a:cubicBezTo>
                      <a:pt x="4411" y="2710"/>
                      <a:pt x="4852" y="3183"/>
                      <a:pt x="4852" y="3750"/>
                    </a:cubicBezTo>
                    <a:cubicBezTo>
                      <a:pt x="4852" y="4159"/>
                      <a:pt x="4600" y="4537"/>
                      <a:pt x="4222" y="4663"/>
                    </a:cubicBezTo>
                    <a:lnTo>
                      <a:pt x="4159" y="4663"/>
                    </a:lnTo>
                    <a:lnTo>
                      <a:pt x="4159" y="5073"/>
                    </a:lnTo>
                    <a:cubicBezTo>
                      <a:pt x="4159" y="5262"/>
                      <a:pt x="4002" y="5420"/>
                      <a:pt x="3813" y="5420"/>
                    </a:cubicBezTo>
                    <a:cubicBezTo>
                      <a:pt x="3624" y="5420"/>
                      <a:pt x="3466" y="5262"/>
                      <a:pt x="3466" y="5073"/>
                    </a:cubicBezTo>
                    <a:lnTo>
                      <a:pt x="3466" y="4663"/>
                    </a:lnTo>
                    <a:cubicBezTo>
                      <a:pt x="3277" y="4600"/>
                      <a:pt x="3119" y="4537"/>
                      <a:pt x="2962" y="4348"/>
                    </a:cubicBezTo>
                    <a:cubicBezTo>
                      <a:pt x="2836" y="4254"/>
                      <a:pt x="2804" y="4002"/>
                      <a:pt x="2962" y="3876"/>
                    </a:cubicBezTo>
                    <a:cubicBezTo>
                      <a:pt x="3013" y="3825"/>
                      <a:pt x="3108" y="3793"/>
                      <a:pt x="3206" y="3793"/>
                    </a:cubicBezTo>
                    <a:cubicBezTo>
                      <a:pt x="3290" y="3793"/>
                      <a:pt x="3376" y="3817"/>
                      <a:pt x="3435" y="3876"/>
                    </a:cubicBezTo>
                    <a:cubicBezTo>
                      <a:pt x="3549" y="3990"/>
                      <a:pt x="3679" y="4071"/>
                      <a:pt x="3803" y="4071"/>
                    </a:cubicBezTo>
                    <a:cubicBezTo>
                      <a:pt x="3850" y="4071"/>
                      <a:pt x="3895" y="4059"/>
                      <a:pt x="3939" y="4033"/>
                    </a:cubicBezTo>
                    <a:cubicBezTo>
                      <a:pt x="4065" y="4002"/>
                      <a:pt x="4128" y="3844"/>
                      <a:pt x="4128" y="3718"/>
                    </a:cubicBezTo>
                    <a:cubicBezTo>
                      <a:pt x="4128" y="3529"/>
                      <a:pt x="3970" y="3372"/>
                      <a:pt x="3781" y="3372"/>
                    </a:cubicBezTo>
                    <a:cubicBezTo>
                      <a:pt x="3182" y="3372"/>
                      <a:pt x="2741" y="2899"/>
                      <a:pt x="2741" y="2364"/>
                    </a:cubicBezTo>
                    <a:cubicBezTo>
                      <a:pt x="2741" y="1954"/>
                      <a:pt x="3025" y="1576"/>
                      <a:pt x="3435" y="1418"/>
                    </a:cubicBezTo>
                    <a:lnTo>
                      <a:pt x="3435" y="977"/>
                    </a:lnTo>
                    <a:cubicBezTo>
                      <a:pt x="3435" y="788"/>
                      <a:pt x="3592" y="631"/>
                      <a:pt x="3781" y="631"/>
                    </a:cubicBezTo>
                    <a:close/>
                    <a:moveTo>
                      <a:pt x="3813" y="1"/>
                    </a:moveTo>
                    <a:cubicBezTo>
                      <a:pt x="1733" y="1"/>
                      <a:pt x="0" y="1734"/>
                      <a:pt x="0" y="3813"/>
                    </a:cubicBezTo>
                    <a:cubicBezTo>
                      <a:pt x="0" y="4537"/>
                      <a:pt x="190" y="5231"/>
                      <a:pt x="536" y="5829"/>
                    </a:cubicBezTo>
                    <a:cubicBezTo>
                      <a:pt x="1009" y="5546"/>
                      <a:pt x="1544" y="5420"/>
                      <a:pt x="2080" y="5420"/>
                    </a:cubicBezTo>
                    <a:cubicBezTo>
                      <a:pt x="2146" y="5414"/>
                      <a:pt x="2213" y="5411"/>
                      <a:pt x="2279" y="5411"/>
                    </a:cubicBezTo>
                    <a:cubicBezTo>
                      <a:pt x="2936" y="5411"/>
                      <a:pt x="3587" y="5692"/>
                      <a:pt x="4159" y="6207"/>
                    </a:cubicBezTo>
                    <a:lnTo>
                      <a:pt x="5892" y="6207"/>
                    </a:lnTo>
                    <a:cubicBezTo>
                      <a:pt x="6144" y="6207"/>
                      <a:pt x="6364" y="6302"/>
                      <a:pt x="6585" y="6428"/>
                    </a:cubicBezTo>
                    <a:cubicBezTo>
                      <a:pt x="7215" y="5735"/>
                      <a:pt x="7625" y="4789"/>
                      <a:pt x="7625" y="3813"/>
                    </a:cubicBezTo>
                    <a:cubicBezTo>
                      <a:pt x="7625" y="1734"/>
                      <a:pt x="5892" y="1"/>
                      <a:pt x="3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>
                  <a:latin typeface="+mn-lt"/>
                </a:endParaRPr>
              </a:p>
            </p:txBody>
          </p:sp>
          <p:sp>
            <p:nvSpPr>
              <p:cNvPr id="18" name="Google Shape;470;p33">
                <a:extLst>
                  <a:ext uri="{FF2B5EF4-FFF2-40B4-BE49-F238E27FC236}">
                    <a16:creationId xmlns:a16="http://schemas.microsoft.com/office/drawing/2014/main" id="{3D19858F-C759-EB0B-E41B-541C830B4080}"/>
                  </a:ext>
                </a:extLst>
              </p:cNvPr>
              <p:cNvSpPr/>
              <p:nvPr/>
            </p:nvSpPr>
            <p:spPr>
              <a:xfrm>
                <a:off x="2474975" y="3742775"/>
                <a:ext cx="228425" cy="12565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5026" extrusionOk="0">
                    <a:moveTo>
                      <a:pt x="1422" y="0"/>
                    </a:moveTo>
                    <a:cubicBezTo>
                      <a:pt x="918" y="0"/>
                      <a:pt x="416" y="160"/>
                      <a:pt x="0" y="457"/>
                    </a:cubicBezTo>
                    <a:lnTo>
                      <a:pt x="0" y="5025"/>
                    </a:lnTo>
                    <a:lnTo>
                      <a:pt x="5230" y="5025"/>
                    </a:lnTo>
                    <a:cubicBezTo>
                      <a:pt x="5923" y="5025"/>
                      <a:pt x="6490" y="4679"/>
                      <a:pt x="6900" y="4143"/>
                    </a:cubicBezTo>
                    <a:lnTo>
                      <a:pt x="8916" y="1245"/>
                    </a:lnTo>
                    <a:cubicBezTo>
                      <a:pt x="9137" y="930"/>
                      <a:pt x="9074" y="489"/>
                      <a:pt x="8727" y="268"/>
                    </a:cubicBezTo>
                    <a:cubicBezTo>
                      <a:pt x="8633" y="221"/>
                      <a:pt x="8517" y="196"/>
                      <a:pt x="8398" y="196"/>
                    </a:cubicBezTo>
                    <a:cubicBezTo>
                      <a:pt x="8196" y="196"/>
                      <a:pt x="7983" y="268"/>
                      <a:pt x="7845" y="426"/>
                    </a:cubicBezTo>
                    <a:lnTo>
                      <a:pt x="5955" y="2726"/>
                    </a:lnTo>
                    <a:cubicBezTo>
                      <a:pt x="5829" y="2883"/>
                      <a:pt x="5545" y="2978"/>
                      <a:pt x="5419" y="2978"/>
                    </a:cubicBezTo>
                    <a:lnTo>
                      <a:pt x="3119" y="2978"/>
                    </a:lnTo>
                    <a:cubicBezTo>
                      <a:pt x="2899" y="2978"/>
                      <a:pt x="2741" y="2820"/>
                      <a:pt x="2741" y="2631"/>
                    </a:cubicBezTo>
                    <a:cubicBezTo>
                      <a:pt x="2741" y="2411"/>
                      <a:pt x="2899" y="2253"/>
                      <a:pt x="3119" y="2253"/>
                    </a:cubicBezTo>
                    <a:lnTo>
                      <a:pt x="5198" y="2253"/>
                    </a:lnTo>
                    <a:cubicBezTo>
                      <a:pt x="5576" y="2253"/>
                      <a:pt x="5923" y="1938"/>
                      <a:pt x="5923" y="1560"/>
                    </a:cubicBezTo>
                    <a:cubicBezTo>
                      <a:pt x="5923" y="1150"/>
                      <a:pt x="5576" y="835"/>
                      <a:pt x="5198" y="835"/>
                    </a:cubicBezTo>
                    <a:lnTo>
                      <a:pt x="3340" y="835"/>
                    </a:lnTo>
                    <a:cubicBezTo>
                      <a:pt x="3182" y="835"/>
                      <a:pt x="3088" y="741"/>
                      <a:pt x="2962" y="615"/>
                    </a:cubicBezTo>
                    <a:cubicBezTo>
                      <a:pt x="2773" y="426"/>
                      <a:pt x="2520" y="300"/>
                      <a:pt x="2300" y="174"/>
                    </a:cubicBezTo>
                    <a:cubicBezTo>
                      <a:pt x="2019" y="56"/>
                      <a:pt x="1720" y="0"/>
                      <a:pt x="14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dirty="0">
                  <a:latin typeface="+mn-lt"/>
                </a:endParaRPr>
              </a:p>
            </p:txBody>
          </p:sp>
        </p:grpSp>
      </p:grpSp>
      <p:grpSp>
        <p:nvGrpSpPr>
          <p:cNvPr id="19" name="Google Shape;8769;p74">
            <a:extLst>
              <a:ext uri="{FF2B5EF4-FFF2-40B4-BE49-F238E27FC236}">
                <a16:creationId xmlns:a16="http://schemas.microsoft.com/office/drawing/2014/main" id="{7A09069D-B58E-5754-3C00-EC666F38896F}"/>
              </a:ext>
            </a:extLst>
          </p:cNvPr>
          <p:cNvGrpSpPr/>
          <p:nvPr/>
        </p:nvGrpSpPr>
        <p:grpSpPr>
          <a:xfrm>
            <a:off x="7667770" y="2155170"/>
            <a:ext cx="286815" cy="273051"/>
            <a:chOff x="-1951475" y="3597450"/>
            <a:chExt cx="295375" cy="291450"/>
          </a:xfrm>
          <a:solidFill>
            <a:schemeClr val="accent6"/>
          </a:solidFill>
        </p:grpSpPr>
        <p:sp>
          <p:nvSpPr>
            <p:cNvPr id="20" name="Google Shape;8770;p74">
              <a:extLst>
                <a:ext uri="{FF2B5EF4-FFF2-40B4-BE49-F238E27FC236}">
                  <a16:creationId xmlns:a16="http://schemas.microsoft.com/office/drawing/2014/main" id="{F6B42F1F-F64B-147E-7B04-2416D5E0064E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71;p74">
              <a:extLst>
                <a:ext uri="{FF2B5EF4-FFF2-40B4-BE49-F238E27FC236}">
                  <a16:creationId xmlns:a16="http://schemas.microsoft.com/office/drawing/2014/main" id="{C05C7E84-A2BA-ACED-E204-37FF493B8C89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72;p74">
              <a:extLst>
                <a:ext uri="{FF2B5EF4-FFF2-40B4-BE49-F238E27FC236}">
                  <a16:creationId xmlns:a16="http://schemas.microsoft.com/office/drawing/2014/main" id="{88E23C1D-802C-7049-9F3C-74A3C58904FB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73;p74">
              <a:extLst>
                <a:ext uri="{FF2B5EF4-FFF2-40B4-BE49-F238E27FC236}">
                  <a16:creationId xmlns:a16="http://schemas.microsoft.com/office/drawing/2014/main" id="{7A8EB77A-7867-A317-0FB0-AFDDB3724296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59;p33">
            <a:extLst>
              <a:ext uri="{FF2B5EF4-FFF2-40B4-BE49-F238E27FC236}">
                <a16:creationId xmlns:a16="http://schemas.microsoft.com/office/drawing/2014/main" id="{ADEEFA75-E009-DA7F-D845-03E572F927A5}"/>
              </a:ext>
            </a:extLst>
          </p:cNvPr>
          <p:cNvSpPr txBox="1">
            <a:spLocks/>
          </p:cNvSpPr>
          <p:nvPr/>
        </p:nvSpPr>
        <p:spPr>
          <a:xfrm>
            <a:off x="648392" y="2830986"/>
            <a:ext cx="1560011" cy="82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 i="0" u="none" strike="noStrike" cap="none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 algn="ctr"/>
            <a:r>
              <a:rPr lang="vi-VN" sz="2000" dirty="0">
                <a:solidFill>
                  <a:srgbClr val="FF903E"/>
                </a:solidFill>
                <a:latin typeface="+mn-lt"/>
              </a:rPr>
              <a:t>CHIA TẬP DỮ LIỆU</a:t>
            </a:r>
          </a:p>
        </p:txBody>
      </p:sp>
      <p:sp>
        <p:nvSpPr>
          <p:cNvPr id="4" name="Google Shape;466;p33">
            <a:extLst>
              <a:ext uri="{FF2B5EF4-FFF2-40B4-BE49-F238E27FC236}">
                <a16:creationId xmlns:a16="http://schemas.microsoft.com/office/drawing/2014/main" id="{A0E30463-50B7-E2FB-18D3-2A883B66061E}"/>
              </a:ext>
            </a:extLst>
          </p:cNvPr>
          <p:cNvSpPr/>
          <p:nvPr/>
        </p:nvSpPr>
        <p:spPr>
          <a:xfrm>
            <a:off x="1066522" y="1994028"/>
            <a:ext cx="670854" cy="640389"/>
          </a:xfrm>
          <a:prstGeom prst="roundRect">
            <a:avLst>
              <a:gd name="adj" fmla="val 9305"/>
            </a:avLst>
          </a:prstGeom>
          <a:solidFill>
            <a:srgbClr val="FF90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+mn-lt"/>
            </a:endParaRPr>
          </a:p>
        </p:txBody>
      </p:sp>
      <p:grpSp>
        <p:nvGrpSpPr>
          <p:cNvPr id="9" name="Google Shape;5822;p68">
            <a:extLst>
              <a:ext uri="{FF2B5EF4-FFF2-40B4-BE49-F238E27FC236}">
                <a16:creationId xmlns:a16="http://schemas.microsoft.com/office/drawing/2014/main" id="{2BBCC713-5CC1-0089-955E-9DAF6F2452E0}"/>
              </a:ext>
            </a:extLst>
          </p:cNvPr>
          <p:cNvGrpSpPr/>
          <p:nvPr/>
        </p:nvGrpSpPr>
        <p:grpSpPr>
          <a:xfrm>
            <a:off x="1226924" y="2141136"/>
            <a:ext cx="340573" cy="339271"/>
            <a:chOff x="2085450" y="842250"/>
            <a:chExt cx="483700" cy="481850"/>
          </a:xfrm>
        </p:grpSpPr>
        <p:sp>
          <p:nvSpPr>
            <p:cNvPr id="11" name="Google Shape;5823;p68">
              <a:extLst>
                <a:ext uri="{FF2B5EF4-FFF2-40B4-BE49-F238E27FC236}">
                  <a16:creationId xmlns:a16="http://schemas.microsoft.com/office/drawing/2014/main" id="{BCF30CCF-4AA4-3E95-8098-A372F06D6074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24" name="Google Shape;5824;p68">
              <a:extLst>
                <a:ext uri="{FF2B5EF4-FFF2-40B4-BE49-F238E27FC236}">
                  <a16:creationId xmlns:a16="http://schemas.microsoft.com/office/drawing/2014/main" id="{626EF06D-0B30-4F56-1221-BF0DA62FE5D7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5" name="Google Shape;5825;p68">
              <a:extLst>
                <a:ext uri="{FF2B5EF4-FFF2-40B4-BE49-F238E27FC236}">
                  <a16:creationId xmlns:a16="http://schemas.microsoft.com/office/drawing/2014/main" id="{231D7D92-2E36-F44C-DC1E-9622103B2EC9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 txBox="1">
            <a:spLocks noGrp="1"/>
          </p:cNvSpPr>
          <p:nvPr>
            <p:ph type="title"/>
          </p:nvPr>
        </p:nvSpPr>
        <p:spPr>
          <a:xfrm>
            <a:off x="621526" y="5981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FF903E"/>
                </a:solidFill>
                <a:latin typeface="+mn-lt"/>
              </a:rPr>
              <a:t>CHIA TẬP DỮ LIỆU</a:t>
            </a:r>
            <a:endParaRPr dirty="0">
              <a:latin typeface="+mn-lt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155A5BC-ABA7-D747-B4D5-1767D2BF0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73" y="1486758"/>
            <a:ext cx="987370" cy="30192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614E35F-CB23-3741-BCC1-5F7F2298596B}"/>
              </a:ext>
            </a:extLst>
          </p:cNvPr>
          <p:cNvSpPr txBox="1"/>
          <p:nvPr/>
        </p:nvSpPr>
        <p:spPr>
          <a:xfrm>
            <a:off x="1969742" y="3313856"/>
            <a:ext cx="1063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dirty="0">
                <a:solidFill>
                  <a:schemeClr val="accent6"/>
                </a:solidFill>
              </a:rPr>
              <a:t>70%</a:t>
            </a:r>
            <a:endParaRPr lang="en-VN" sz="1800" b="1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8346C3-52D1-B546-97EB-9DB6D13EB996}"/>
              </a:ext>
            </a:extLst>
          </p:cNvPr>
          <p:cNvSpPr txBox="1"/>
          <p:nvPr/>
        </p:nvSpPr>
        <p:spPr>
          <a:xfrm>
            <a:off x="1944693" y="1846309"/>
            <a:ext cx="86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dirty="0">
                <a:solidFill>
                  <a:schemeClr val="accent6"/>
                </a:solidFill>
              </a:rPr>
              <a:t>30%</a:t>
            </a:r>
            <a:endParaRPr lang="en-VN" sz="1800" b="1" dirty="0">
              <a:solidFill>
                <a:schemeClr val="accent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FF9C99-C187-8445-A52E-62EB7B0BF662}"/>
              </a:ext>
            </a:extLst>
          </p:cNvPr>
          <p:cNvSpPr txBox="1"/>
          <p:nvPr/>
        </p:nvSpPr>
        <p:spPr>
          <a:xfrm>
            <a:off x="2867142" y="1749899"/>
            <a:ext cx="6023640" cy="188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VN" dirty="0">
                <a:solidFill>
                  <a:srgbClr val="37316E"/>
                </a:solidFill>
              </a:rPr>
              <a:t>Các phần xử lý thêm bớt dữ liệu chỉ thực hiện trên tập train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VN" dirty="0">
                <a:solidFill>
                  <a:srgbClr val="37316E"/>
                </a:solidFill>
              </a:rPr>
              <a:t>Tập test giữ nguyên để test mô hình lần cuối, tránh overfit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316E"/>
                </a:solidFill>
                <a:latin typeface="+mn-lt"/>
              </a:rPr>
              <a:t>Trong </a:t>
            </a:r>
            <a:r>
              <a:rPr lang="en-US" dirty="0" err="1">
                <a:solidFill>
                  <a:srgbClr val="37316E"/>
                </a:solidFill>
                <a:latin typeface="+mn-lt"/>
              </a:rPr>
              <a:t>tập</a:t>
            </a:r>
            <a:r>
              <a:rPr lang="en-US" dirty="0">
                <a:solidFill>
                  <a:srgbClr val="37316E"/>
                </a:solidFill>
                <a:latin typeface="+mn-lt"/>
              </a:rPr>
              <a:t> train: </a:t>
            </a:r>
          </a:p>
          <a:p>
            <a:pPr marL="742950" lvl="1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903E"/>
                </a:solidFill>
                <a:latin typeface="+mn-lt"/>
              </a:rPr>
              <a:t>338 </a:t>
            </a:r>
            <a:r>
              <a:rPr lang="en-US" dirty="0" err="1">
                <a:solidFill>
                  <a:srgbClr val="FF903E"/>
                </a:solidFill>
                <a:latin typeface="+mn-lt"/>
              </a:rPr>
              <a:t>mẫu</a:t>
            </a:r>
            <a:r>
              <a:rPr lang="en-US" dirty="0">
                <a:solidFill>
                  <a:srgbClr val="FF903E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903E"/>
                </a:solidFill>
                <a:latin typeface="+mn-lt"/>
              </a:rPr>
              <a:t>gian</a:t>
            </a:r>
            <a:r>
              <a:rPr lang="en-US" dirty="0">
                <a:solidFill>
                  <a:srgbClr val="FF903E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903E"/>
                </a:solidFill>
                <a:latin typeface="+mn-lt"/>
              </a:rPr>
              <a:t>lận</a:t>
            </a:r>
            <a:endParaRPr lang="en-US" dirty="0">
              <a:solidFill>
                <a:srgbClr val="FF903E"/>
              </a:solidFill>
              <a:latin typeface="+mn-lt"/>
            </a:endParaRPr>
          </a:p>
          <a:p>
            <a:pPr marL="742950" lvl="1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903E"/>
                </a:solidFill>
                <a:latin typeface="+mn-lt"/>
              </a:rPr>
              <a:t>199.026 </a:t>
            </a:r>
            <a:r>
              <a:rPr lang="en-US" dirty="0" err="1">
                <a:solidFill>
                  <a:srgbClr val="FF903E"/>
                </a:solidFill>
                <a:latin typeface="+mn-lt"/>
              </a:rPr>
              <a:t>mẫu</a:t>
            </a:r>
            <a:r>
              <a:rPr lang="en-US" dirty="0">
                <a:solidFill>
                  <a:srgbClr val="FF903E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903E"/>
                </a:solidFill>
                <a:latin typeface="+mn-lt"/>
              </a:rPr>
              <a:t>không</a:t>
            </a:r>
            <a:r>
              <a:rPr lang="en-US" dirty="0">
                <a:solidFill>
                  <a:srgbClr val="FF903E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903E"/>
                </a:solidFill>
                <a:latin typeface="+mn-lt"/>
              </a:rPr>
              <a:t>gian</a:t>
            </a:r>
            <a:r>
              <a:rPr lang="en-US" dirty="0">
                <a:solidFill>
                  <a:srgbClr val="FF903E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903E"/>
                </a:solidFill>
                <a:latin typeface="+mn-lt"/>
              </a:rPr>
              <a:t>lận</a:t>
            </a:r>
            <a:endParaRPr lang="en-US" dirty="0">
              <a:solidFill>
                <a:srgbClr val="FF903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40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7"/>
          <p:cNvSpPr txBox="1">
            <a:spLocks noGrp="1"/>
          </p:cNvSpPr>
          <p:nvPr>
            <p:ph type="subTitle" idx="1"/>
          </p:nvPr>
        </p:nvSpPr>
        <p:spPr>
          <a:xfrm>
            <a:off x="745917" y="926795"/>
            <a:ext cx="3293384" cy="400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FF903E"/>
                </a:solidFill>
                <a:latin typeface="+mn-lt"/>
              </a:rPr>
              <a:t>UNDERSAMPLING</a:t>
            </a:r>
            <a:endParaRPr sz="20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1146" name="Google Shape;1146;p47"/>
          <p:cNvSpPr txBox="1">
            <a:spLocks noGrp="1"/>
          </p:cNvSpPr>
          <p:nvPr>
            <p:ph type="subTitle" idx="3"/>
          </p:nvPr>
        </p:nvSpPr>
        <p:spPr>
          <a:xfrm>
            <a:off x="4572000" y="926795"/>
            <a:ext cx="3432517" cy="400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OVERSAMPLING (SMOTE)</a:t>
            </a:r>
            <a:endParaRPr sz="2000" dirty="0">
              <a:latin typeface="+mn-lt"/>
            </a:endParaRPr>
          </a:p>
        </p:txBody>
      </p:sp>
      <p:sp>
        <p:nvSpPr>
          <p:cNvPr id="1149" name="Google Shape;1149;p47"/>
          <p:cNvSpPr txBox="1">
            <a:spLocks noGrp="1"/>
          </p:cNvSpPr>
          <p:nvPr>
            <p:ph type="subTitle" idx="7"/>
          </p:nvPr>
        </p:nvSpPr>
        <p:spPr>
          <a:xfrm>
            <a:off x="1401379" y="2659668"/>
            <a:ext cx="2817923" cy="608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dirty="0">
                <a:solidFill>
                  <a:srgbClr val="FF903E"/>
                </a:solidFill>
                <a:effectLst/>
                <a:latin typeface="+mn-lt"/>
              </a:rPr>
              <a:t>Chọn hệ số </a:t>
            </a:r>
            <a:r>
              <a:rPr lang="vi-VN" sz="1800" dirty="0" err="1">
                <a:solidFill>
                  <a:srgbClr val="FF903E"/>
                </a:solidFill>
                <a:latin typeface="+mn-lt"/>
              </a:rPr>
              <a:t>S</a:t>
            </a:r>
            <a:r>
              <a:rPr lang="vi-VN" sz="1800" b="0" i="0" dirty="0" err="1">
                <a:solidFill>
                  <a:srgbClr val="FF903E"/>
                </a:solidFill>
                <a:effectLst/>
                <a:latin typeface="+mn-lt"/>
              </a:rPr>
              <a:t>ampling_strategy</a:t>
            </a:r>
            <a:r>
              <a:rPr lang="vi-VN" sz="1800" b="0" i="0" dirty="0">
                <a:solidFill>
                  <a:srgbClr val="FF903E"/>
                </a:solidFill>
                <a:effectLst/>
                <a:latin typeface="+mn-lt"/>
              </a:rPr>
              <a:t> = 0.1</a:t>
            </a:r>
            <a:endParaRPr sz="18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1150" name="Google Shape;1150;p47"/>
          <p:cNvSpPr txBox="1">
            <a:spLocks noGrp="1"/>
          </p:cNvSpPr>
          <p:nvPr>
            <p:ph type="subTitle" idx="5"/>
          </p:nvPr>
        </p:nvSpPr>
        <p:spPr>
          <a:xfrm>
            <a:off x="1401379" y="1559197"/>
            <a:ext cx="2643065" cy="608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FF903E"/>
                </a:solidFill>
                <a:latin typeface="+mn-lt"/>
              </a:rPr>
              <a:t>Cắt bớt mẫu chiếm đa số (Không gian lận)</a:t>
            </a:r>
            <a:endParaRPr sz="18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1151" name="Google Shape;1151;p47"/>
          <p:cNvSpPr txBox="1">
            <a:spLocks noGrp="1"/>
          </p:cNvSpPr>
          <p:nvPr>
            <p:ph type="subTitle" idx="6"/>
          </p:nvPr>
        </p:nvSpPr>
        <p:spPr>
          <a:xfrm>
            <a:off x="5293791" y="1508829"/>
            <a:ext cx="2777292" cy="467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dirty="0">
                <a:solidFill>
                  <a:srgbClr val="37316E"/>
                </a:solidFill>
                <a:effectLst/>
                <a:latin typeface="+mn-lt"/>
              </a:rPr>
              <a:t>Tăng mẫu thiểu số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dirty="0">
                <a:solidFill>
                  <a:srgbClr val="37316E"/>
                </a:solidFill>
                <a:effectLst/>
                <a:latin typeface="+mn-lt"/>
              </a:rPr>
              <a:t>(</a:t>
            </a:r>
            <a:r>
              <a:rPr lang="vi-VN" sz="1800" dirty="0">
                <a:solidFill>
                  <a:srgbClr val="37316E"/>
                </a:solidFill>
                <a:latin typeface="+mn-lt"/>
              </a:rPr>
              <a:t>G</a:t>
            </a:r>
            <a:r>
              <a:rPr lang="vi-VN" sz="1800" b="0" i="0" dirty="0">
                <a:solidFill>
                  <a:srgbClr val="37316E"/>
                </a:solidFill>
                <a:effectLst/>
                <a:latin typeface="+mn-lt"/>
              </a:rPr>
              <a:t>ian lận)</a:t>
            </a:r>
            <a:endParaRPr sz="1800" dirty="0">
              <a:solidFill>
                <a:srgbClr val="37316E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C36CBB-2285-775D-F515-0FA49996C9DD}"/>
              </a:ext>
            </a:extLst>
          </p:cNvPr>
          <p:cNvGrpSpPr/>
          <p:nvPr/>
        </p:nvGrpSpPr>
        <p:grpSpPr>
          <a:xfrm>
            <a:off x="745916" y="1618921"/>
            <a:ext cx="544081" cy="446298"/>
            <a:chOff x="1002750" y="1755502"/>
            <a:chExt cx="880200" cy="880200"/>
          </a:xfrm>
        </p:grpSpPr>
        <p:sp>
          <p:nvSpPr>
            <p:cNvPr id="1153" name="Google Shape;1153;p47"/>
            <p:cNvSpPr/>
            <p:nvPr/>
          </p:nvSpPr>
          <p:spPr>
            <a:xfrm>
              <a:off x="1002750" y="1755502"/>
              <a:ext cx="880200" cy="880200"/>
            </a:xfrm>
            <a:prstGeom prst="roundRect">
              <a:avLst>
                <a:gd name="adj" fmla="val 9305"/>
              </a:avLst>
            </a:prstGeom>
            <a:solidFill>
              <a:srgbClr val="FF9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03E"/>
                </a:solidFill>
                <a:latin typeface="+mn-lt"/>
              </a:endParaRPr>
            </a:p>
          </p:txBody>
        </p:sp>
        <p:grpSp>
          <p:nvGrpSpPr>
            <p:cNvPr id="1154" name="Google Shape;1154;p47"/>
            <p:cNvGrpSpPr/>
            <p:nvPr/>
          </p:nvGrpSpPr>
          <p:grpSpPr>
            <a:xfrm>
              <a:off x="1237950" y="1992874"/>
              <a:ext cx="409796" cy="405449"/>
              <a:chOff x="946175" y="3619500"/>
              <a:chExt cx="296975" cy="293825"/>
            </a:xfrm>
          </p:grpSpPr>
          <p:sp>
            <p:nvSpPr>
              <p:cNvPr id="1155" name="Google Shape;1155;p47"/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1156" name="Google Shape;1156;p47"/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1157" name="Google Shape;1157;p47"/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1158" name="Google Shape;1158;p47"/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1159" name="Google Shape;1159;p47"/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1160" name="Google Shape;1160;p47"/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</p:grpSp>
      </p:grpSp>
      <p:grpSp>
        <p:nvGrpSpPr>
          <p:cNvPr id="1170" name="Google Shape;1170;p47"/>
          <p:cNvGrpSpPr/>
          <p:nvPr/>
        </p:nvGrpSpPr>
        <p:grpSpPr>
          <a:xfrm>
            <a:off x="7100010" y="2044430"/>
            <a:ext cx="372004" cy="353893"/>
            <a:chOff x="946175" y="3619500"/>
            <a:chExt cx="296975" cy="293825"/>
          </a:xfrm>
        </p:grpSpPr>
        <p:sp>
          <p:nvSpPr>
            <p:cNvPr id="1171" name="Google Shape;1171;p47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1178" name="Google Shape;1178;p47"/>
          <p:cNvGrpSpPr/>
          <p:nvPr/>
        </p:nvGrpSpPr>
        <p:grpSpPr>
          <a:xfrm>
            <a:off x="7100010" y="3456880"/>
            <a:ext cx="372004" cy="353893"/>
            <a:chOff x="946175" y="3619500"/>
            <a:chExt cx="296975" cy="293825"/>
          </a:xfrm>
        </p:grpSpPr>
        <p:sp>
          <p:nvSpPr>
            <p:cNvPr id="1179" name="Google Shape;1179;p47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1185" name="Google Shape;1185;p47"/>
          <p:cNvGrpSpPr/>
          <p:nvPr/>
        </p:nvGrpSpPr>
        <p:grpSpPr>
          <a:xfrm flipH="1">
            <a:off x="3812425" y="4664178"/>
            <a:ext cx="4186293" cy="166715"/>
            <a:chOff x="-2155550" y="3525972"/>
            <a:chExt cx="10370100" cy="429507"/>
          </a:xfrm>
        </p:grpSpPr>
        <p:sp>
          <p:nvSpPr>
            <p:cNvPr id="1186" name="Google Shape;1186;p47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vi-VN">
                <a:latin typeface="+mn-lt"/>
              </a:endParaRPr>
            </a:p>
          </p:txBody>
        </p:sp>
        <p:cxnSp>
          <p:nvCxnSpPr>
            <p:cNvPr id="1187" name="Google Shape;1187;p47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8" name="Google Shape;1188;p47"/>
          <p:cNvGrpSpPr/>
          <p:nvPr/>
        </p:nvGrpSpPr>
        <p:grpSpPr>
          <a:xfrm flipH="1">
            <a:off x="718044" y="4688470"/>
            <a:ext cx="466812" cy="109880"/>
            <a:chOff x="7504900" y="1587950"/>
            <a:chExt cx="919100" cy="225000"/>
          </a:xfrm>
        </p:grpSpPr>
        <p:sp>
          <p:nvSpPr>
            <p:cNvPr id="1189" name="Google Shape;1189;p47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78A162-8928-F4CE-91FA-01F9966FD3A2}"/>
              </a:ext>
            </a:extLst>
          </p:cNvPr>
          <p:cNvGrpSpPr/>
          <p:nvPr/>
        </p:nvGrpSpPr>
        <p:grpSpPr>
          <a:xfrm>
            <a:off x="745916" y="2736419"/>
            <a:ext cx="544081" cy="446298"/>
            <a:chOff x="1002750" y="1755502"/>
            <a:chExt cx="880200" cy="880200"/>
          </a:xfrm>
        </p:grpSpPr>
        <p:sp>
          <p:nvSpPr>
            <p:cNvPr id="4" name="Google Shape;1153;p47">
              <a:extLst>
                <a:ext uri="{FF2B5EF4-FFF2-40B4-BE49-F238E27FC236}">
                  <a16:creationId xmlns:a16="http://schemas.microsoft.com/office/drawing/2014/main" id="{F751650A-5084-E738-5F7B-03B6191D073A}"/>
                </a:ext>
              </a:extLst>
            </p:cNvPr>
            <p:cNvSpPr/>
            <p:nvPr/>
          </p:nvSpPr>
          <p:spPr>
            <a:xfrm>
              <a:off x="1002750" y="1755502"/>
              <a:ext cx="880200" cy="880200"/>
            </a:xfrm>
            <a:prstGeom prst="roundRect">
              <a:avLst>
                <a:gd name="adj" fmla="val 9305"/>
              </a:avLst>
            </a:prstGeom>
            <a:solidFill>
              <a:srgbClr val="FF9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03E"/>
                </a:solidFill>
                <a:latin typeface="+mn-lt"/>
              </a:endParaRPr>
            </a:p>
          </p:txBody>
        </p:sp>
        <p:grpSp>
          <p:nvGrpSpPr>
            <p:cNvPr id="5" name="Google Shape;1154;p47">
              <a:extLst>
                <a:ext uri="{FF2B5EF4-FFF2-40B4-BE49-F238E27FC236}">
                  <a16:creationId xmlns:a16="http://schemas.microsoft.com/office/drawing/2014/main" id="{BF53851B-7B66-34FB-BD72-39D1F0A4DF42}"/>
                </a:ext>
              </a:extLst>
            </p:cNvPr>
            <p:cNvGrpSpPr/>
            <p:nvPr/>
          </p:nvGrpSpPr>
          <p:grpSpPr>
            <a:xfrm>
              <a:off x="1237950" y="1992874"/>
              <a:ext cx="409796" cy="405449"/>
              <a:chOff x="946175" y="3619500"/>
              <a:chExt cx="296975" cy="293825"/>
            </a:xfrm>
          </p:grpSpPr>
          <p:sp>
            <p:nvSpPr>
              <p:cNvPr id="6" name="Google Shape;1155;p47">
                <a:extLst>
                  <a:ext uri="{FF2B5EF4-FFF2-40B4-BE49-F238E27FC236}">
                    <a16:creationId xmlns:a16="http://schemas.microsoft.com/office/drawing/2014/main" id="{3E2F5A81-598B-E1B8-F7C6-79B022C8DE2B}"/>
                  </a:ext>
                </a:extLst>
              </p:cNvPr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7" name="Google Shape;1156;p47">
                <a:extLst>
                  <a:ext uri="{FF2B5EF4-FFF2-40B4-BE49-F238E27FC236}">
                    <a16:creationId xmlns:a16="http://schemas.microsoft.com/office/drawing/2014/main" id="{15C43378-785A-34DE-BF73-2AA0F1C8D030}"/>
                  </a:ext>
                </a:extLst>
              </p:cNvPr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8" name="Google Shape;1157;p47">
                <a:extLst>
                  <a:ext uri="{FF2B5EF4-FFF2-40B4-BE49-F238E27FC236}">
                    <a16:creationId xmlns:a16="http://schemas.microsoft.com/office/drawing/2014/main" id="{38BE2B94-E0F9-A39A-1E2F-825841D740D8}"/>
                  </a:ext>
                </a:extLst>
              </p:cNvPr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9" name="Google Shape;1158;p47">
                <a:extLst>
                  <a:ext uri="{FF2B5EF4-FFF2-40B4-BE49-F238E27FC236}">
                    <a16:creationId xmlns:a16="http://schemas.microsoft.com/office/drawing/2014/main" id="{029252AB-84DB-E1E9-C2F4-94744437D51A}"/>
                  </a:ext>
                </a:extLst>
              </p:cNvPr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10" name="Google Shape;1159;p47">
                <a:extLst>
                  <a:ext uri="{FF2B5EF4-FFF2-40B4-BE49-F238E27FC236}">
                    <a16:creationId xmlns:a16="http://schemas.microsoft.com/office/drawing/2014/main" id="{B9E4629A-739A-82DA-0AD2-89000B265182}"/>
                  </a:ext>
                </a:extLst>
              </p:cNvPr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11" name="Google Shape;1160;p47">
                <a:extLst>
                  <a:ext uri="{FF2B5EF4-FFF2-40B4-BE49-F238E27FC236}">
                    <a16:creationId xmlns:a16="http://schemas.microsoft.com/office/drawing/2014/main" id="{CF5BD974-EC9F-81C2-BAB6-7D7BC6966197}"/>
                  </a:ext>
                </a:extLst>
              </p:cNvPr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705BC2-E1B5-207D-3AB8-5B2925FAC3A2}"/>
              </a:ext>
            </a:extLst>
          </p:cNvPr>
          <p:cNvGrpSpPr/>
          <p:nvPr/>
        </p:nvGrpSpPr>
        <p:grpSpPr>
          <a:xfrm>
            <a:off x="745916" y="3853917"/>
            <a:ext cx="544081" cy="446298"/>
            <a:chOff x="1002750" y="1755502"/>
            <a:chExt cx="880200" cy="880200"/>
          </a:xfrm>
        </p:grpSpPr>
        <p:sp>
          <p:nvSpPr>
            <p:cNvPr id="15" name="Google Shape;1153;p47">
              <a:extLst>
                <a:ext uri="{FF2B5EF4-FFF2-40B4-BE49-F238E27FC236}">
                  <a16:creationId xmlns:a16="http://schemas.microsoft.com/office/drawing/2014/main" id="{4AC2F179-9A07-36C5-EC9C-A003AEE65AC9}"/>
                </a:ext>
              </a:extLst>
            </p:cNvPr>
            <p:cNvSpPr/>
            <p:nvPr/>
          </p:nvSpPr>
          <p:spPr>
            <a:xfrm>
              <a:off x="1002750" y="1755502"/>
              <a:ext cx="880200" cy="880200"/>
            </a:xfrm>
            <a:prstGeom prst="roundRect">
              <a:avLst>
                <a:gd name="adj" fmla="val 9305"/>
              </a:avLst>
            </a:prstGeom>
            <a:solidFill>
              <a:srgbClr val="FF9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903E"/>
                </a:solidFill>
                <a:latin typeface="+mn-lt"/>
              </a:endParaRPr>
            </a:p>
          </p:txBody>
        </p:sp>
        <p:grpSp>
          <p:nvGrpSpPr>
            <p:cNvPr id="16" name="Google Shape;1154;p47">
              <a:extLst>
                <a:ext uri="{FF2B5EF4-FFF2-40B4-BE49-F238E27FC236}">
                  <a16:creationId xmlns:a16="http://schemas.microsoft.com/office/drawing/2014/main" id="{D07A668D-E718-2336-1BDB-BDE6EBC081DF}"/>
                </a:ext>
              </a:extLst>
            </p:cNvPr>
            <p:cNvGrpSpPr/>
            <p:nvPr/>
          </p:nvGrpSpPr>
          <p:grpSpPr>
            <a:xfrm>
              <a:off x="1237950" y="1992874"/>
              <a:ext cx="409796" cy="405449"/>
              <a:chOff x="946175" y="3619500"/>
              <a:chExt cx="296975" cy="293825"/>
            </a:xfrm>
          </p:grpSpPr>
          <p:sp>
            <p:nvSpPr>
              <p:cNvPr id="17" name="Google Shape;1155;p47">
                <a:extLst>
                  <a:ext uri="{FF2B5EF4-FFF2-40B4-BE49-F238E27FC236}">
                    <a16:creationId xmlns:a16="http://schemas.microsoft.com/office/drawing/2014/main" id="{5FD93535-07F2-2901-EC1C-B93AACD633C2}"/>
                  </a:ext>
                </a:extLst>
              </p:cNvPr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18" name="Google Shape;1156;p47">
                <a:extLst>
                  <a:ext uri="{FF2B5EF4-FFF2-40B4-BE49-F238E27FC236}">
                    <a16:creationId xmlns:a16="http://schemas.microsoft.com/office/drawing/2014/main" id="{AB438EB4-070E-FE33-9D33-ADC8D8866AF3}"/>
                  </a:ext>
                </a:extLst>
              </p:cNvPr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19" name="Google Shape;1157;p47">
                <a:extLst>
                  <a:ext uri="{FF2B5EF4-FFF2-40B4-BE49-F238E27FC236}">
                    <a16:creationId xmlns:a16="http://schemas.microsoft.com/office/drawing/2014/main" id="{CEE8F28E-C51C-6AB9-A94D-8E2B73B35406}"/>
                  </a:ext>
                </a:extLst>
              </p:cNvPr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20" name="Google Shape;1158;p47">
                <a:extLst>
                  <a:ext uri="{FF2B5EF4-FFF2-40B4-BE49-F238E27FC236}">
                    <a16:creationId xmlns:a16="http://schemas.microsoft.com/office/drawing/2014/main" id="{74B08219-230C-4473-112E-EA0377D078DF}"/>
                  </a:ext>
                </a:extLst>
              </p:cNvPr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21" name="Google Shape;1159;p47">
                <a:extLst>
                  <a:ext uri="{FF2B5EF4-FFF2-40B4-BE49-F238E27FC236}">
                    <a16:creationId xmlns:a16="http://schemas.microsoft.com/office/drawing/2014/main" id="{44AD7159-4B0C-FDB6-A799-F89A0AC36AB6}"/>
                  </a:ext>
                </a:extLst>
              </p:cNvPr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  <p:sp>
            <p:nvSpPr>
              <p:cNvPr id="22" name="Google Shape;1160;p47">
                <a:extLst>
                  <a:ext uri="{FF2B5EF4-FFF2-40B4-BE49-F238E27FC236}">
                    <a16:creationId xmlns:a16="http://schemas.microsoft.com/office/drawing/2014/main" id="{964011F7-3B2E-1924-E8D7-7BE2418725E9}"/>
                  </a:ext>
                </a:extLst>
              </p:cNvPr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903E"/>
                  </a:solidFill>
                  <a:latin typeface="+mn-lt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FEBE1BF-CA7F-F0A9-FF8A-E9C3A5CE7CC6}"/>
              </a:ext>
            </a:extLst>
          </p:cNvPr>
          <p:cNvSpPr txBox="1"/>
          <p:nvPr/>
        </p:nvSpPr>
        <p:spPr>
          <a:xfrm>
            <a:off x="1401378" y="3753657"/>
            <a:ext cx="275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0" i="0" dirty="0">
                <a:solidFill>
                  <a:srgbClr val="FF903E"/>
                </a:solidFill>
                <a:effectLst/>
                <a:latin typeface="+mn-lt"/>
              </a:rPr>
              <a:t>Chọn ngẫu nhiên ra 3380 mẫu không gian lận</a:t>
            </a:r>
            <a:endParaRPr lang="vi-VN" sz="1800" dirty="0">
              <a:solidFill>
                <a:srgbClr val="FF903E"/>
              </a:solidFill>
              <a:latin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693E94-648B-409F-6F71-45A01ED88991}"/>
              </a:ext>
            </a:extLst>
          </p:cNvPr>
          <p:cNvGrpSpPr/>
          <p:nvPr/>
        </p:nvGrpSpPr>
        <p:grpSpPr>
          <a:xfrm>
            <a:off x="4651642" y="1618921"/>
            <a:ext cx="544081" cy="446298"/>
            <a:chOff x="1002750" y="1755502"/>
            <a:chExt cx="880200" cy="880200"/>
          </a:xfrm>
        </p:grpSpPr>
        <p:sp>
          <p:nvSpPr>
            <p:cNvPr id="28" name="Google Shape;1153;p47">
              <a:extLst>
                <a:ext uri="{FF2B5EF4-FFF2-40B4-BE49-F238E27FC236}">
                  <a16:creationId xmlns:a16="http://schemas.microsoft.com/office/drawing/2014/main" id="{90EA1125-EC89-54EA-F4AC-0A6949373090}"/>
                </a:ext>
              </a:extLst>
            </p:cNvPr>
            <p:cNvSpPr/>
            <p:nvPr/>
          </p:nvSpPr>
          <p:spPr>
            <a:xfrm>
              <a:off x="1002750" y="1755502"/>
              <a:ext cx="880200" cy="880200"/>
            </a:xfrm>
            <a:prstGeom prst="roundRect">
              <a:avLst>
                <a:gd name="adj" fmla="val 93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grpSp>
          <p:nvGrpSpPr>
            <p:cNvPr id="29" name="Google Shape;1154;p47">
              <a:extLst>
                <a:ext uri="{FF2B5EF4-FFF2-40B4-BE49-F238E27FC236}">
                  <a16:creationId xmlns:a16="http://schemas.microsoft.com/office/drawing/2014/main" id="{DCB4EDC0-C3A9-522F-06E5-AAAF90AAAA0D}"/>
                </a:ext>
              </a:extLst>
            </p:cNvPr>
            <p:cNvGrpSpPr/>
            <p:nvPr/>
          </p:nvGrpSpPr>
          <p:grpSpPr>
            <a:xfrm>
              <a:off x="1237950" y="1992874"/>
              <a:ext cx="409796" cy="405449"/>
              <a:chOff x="946175" y="3619500"/>
              <a:chExt cx="296975" cy="293825"/>
            </a:xfrm>
          </p:grpSpPr>
          <p:sp>
            <p:nvSpPr>
              <p:cNvPr id="30" name="Google Shape;1155;p47">
                <a:extLst>
                  <a:ext uri="{FF2B5EF4-FFF2-40B4-BE49-F238E27FC236}">
                    <a16:creationId xmlns:a16="http://schemas.microsoft.com/office/drawing/2014/main" id="{B06055DB-45A6-EB1D-AD25-902105B8BA97}"/>
                  </a:ext>
                </a:extLst>
              </p:cNvPr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31" name="Google Shape;1156;p47">
                <a:extLst>
                  <a:ext uri="{FF2B5EF4-FFF2-40B4-BE49-F238E27FC236}">
                    <a16:creationId xmlns:a16="http://schemas.microsoft.com/office/drawing/2014/main" id="{0235E8C0-041D-2938-377E-90995AE43992}"/>
                  </a:ext>
                </a:extLst>
              </p:cNvPr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20" name="Google Shape;1157;p47">
                <a:extLst>
                  <a:ext uri="{FF2B5EF4-FFF2-40B4-BE49-F238E27FC236}">
                    <a16:creationId xmlns:a16="http://schemas.microsoft.com/office/drawing/2014/main" id="{C975F742-CDA3-D939-8D5F-2DCF5C672FF3}"/>
                  </a:ext>
                </a:extLst>
              </p:cNvPr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21" name="Google Shape;1158;p47">
                <a:extLst>
                  <a:ext uri="{FF2B5EF4-FFF2-40B4-BE49-F238E27FC236}">
                    <a16:creationId xmlns:a16="http://schemas.microsoft.com/office/drawing/2014/main" id="{98B7AB2D-AC98-565C-1D5F-C9744D60A393}"/>
                  </a:ext>
                </a:extLst>
              </p:cNvPr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22" name="Google Shape;1159;p47">
                <a:extLst>
                  <a:ext uri="{FF2B5EF4-FFF2-40B4-BE49-F238E27FC236}">
                    <a16:creationId xmlns:a16="http://schemas.microsoft.com/office/drawing/2014/main" id="{E9CC7F7C-6016-D5D6-DF89-C31FBD01BCB1}"/>
                  </a:ext>
                </a:extLst>
              </p:cNvPr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23" name="Google Shape;1160;p47">
                <a:extLst>
                  <a:ext uri="{FF2B5EF4-FFF2-40B4-BE49-F238E27FC236}">
                    <a16:creationId xmlns:a16="http://schemas.microsoft.com/office/drawing/2014/main" id="{8F1346C4-18BF-D510-B1A3-36DE4600C462}"/>
                  </a:ext>
                </a:extLst>
              </p:cNvPr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D80C6D40-CD2A-A6A4-7C04-C30225FD08D4}"/>
              </a:ext>
            </a:extLst>
          </p:cNvPr>
          <p:cNvGrpSpPr/>
          <p:nvPr/>
        </p:nvGrpSpPr>
        <p:grpSpPr>
          <a:xfrm>
            <a:off x="4645451" y="2736419"/>
            <a:ext cx="544081" cy="446298"/>
            <a:chOff x="1002750" y="1755502"/>
            <a:chExt cx="880200" cy="880200"/>
          </a:xfrm>
        </p:grpSpPr>
        <p:sp>
          <p:nvSpPr>
            <p:cNvPr id="1125" name="Google Shape;1153;p47">
              <a:extLst>
                <a:ext uri="{FF2B5EF4-FFF2-40B4-BE49-F238E27FC236}">
                  <a16:creationId xmlns:a16="http://schemas.microsoft.com/office/drawing/2014/main" id="{1B401106-B535-F97E-46D6-52C3E84EC2AB}"/>
                </a:ext>
              </a:extLst>
            </p:cNvPr>
            <p:cNvSpPr/>
            <p:nvPr/>
          </p:nvSpPr>
          <p:spPr>
            <a:xfrm>
              <a:off x="1002750" y="1755502"/>
              <a:ext cx="880200" cy="880200"/>
            </a:xfrm>
            <a:prstGeom prst="roundRect">
              <a:avLst>
                <a:gd name="adj" fmla="val 93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grpSp>
          <p:nvGrpSpPr>
            <p:cNvPr id="1126" name="Google Shape;1154;p47">
              <a:extLst>
                <a:ext uri="{FF2B5EF4-FFF2-40B4-BE49-F238E27FC236}">
                  <a16:creationId xmlns:a16="http://schemas.microsoft.com/office/drawing/2014/main" id="{E22C8046-3DEC-1A7A-76EB-65EF45B40C06}"/>
                </a:ext>
              </a:extLst>
            </p:cNvPr>
            <p:cNvGrpSpPr/>
            <p:nvPr/>
          </p:nvGrpSpPr>
          <p:grpSpPr>
            <a:xfrm>
              <a:off x="1237950" y="1992874"/>
              <a:ext cx="409796" cy="405449"/>
              <a:chOff x="946175" y="3619500"/>
              <a:chExt cx="296975" cy="293825"/>
            </a:xfrm>
          </p:grpSpPr>
          <p:sp>
            <p:nvSpPr>
              <p:cNvPr id="1127" name="Google Shape;1155;p47">
                <a:extLst>
                  <a:ext uri="{FF2B5EF4-FFF2-40B4-BE49-F238E27FC236}">
                    <a16:creationId xmlns:a16="http://schemas.microsoft.com/office/drawing/2014/main" id="{87BC2FDB-70A6-913E-F734-AF8E13832768}"/>
                  </a:ext>
                </a:extLst>
              </p:cNvPr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28" name="Google Shape;1156;p47">
                <a:extLst>
                  <a:ext uri="{FF2B5EF4-FFF2-40B4-BE49-F238E27FC236}">
                    <a16:creationId xmlns:a16="http://schemas.microsoft.com/office/drawing/2014/main" id="{3E1B4FD0-FBCE-B21C-7DA5-313447CE1D3F}"/>
                  </a:ext>
                </a:extLst>
              </p:cNvPr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29" name="Google Shape;1157;p47">
                <a:extLst>
                  <a:ext uri="{FF2B5EF4-FFF2-40B4-BE49-F238E27FC236}">
                    <a16:creationId xmlns:a16="http://schemas.microsoft.com/office/drawing/2014/main" id="{3E06399E-79FD-D70E-52E5-76448080F5AC}"/>
                  </a:ext>
                </a:extLst>
              </p:cNvPr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30" name="Google Shape;1158;p47">
                <a:extLst>
                  <a:ext uri="{FF2B5EF4-FFF2-40B4-BE49-F238E27FC236}">
                    <a16:creationId xmlns:a16="http://schemas.microsoft.com/office/drawing/2014/main" id="{F4133929-C3B5-926E-5D67-750AC069DCDD}"/>
                  </a:ext>
                </a:extLst>
              </p:cNvPr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31" name="Google Shape;1159;p47">
                <a:extLst>
                  <a:ext uri="{FF2B5EF4-FFF2-40B4-BE49-F238E27FC236}">
                    <a16:creationId xmlns:a16="http://schemas.microsoft.com/office/drawing/2014/main" id="{64854216-A9E6-30A4-402D-35E1AE04E073}"/>
                  </a:ext>
                </a:extLst>
              </p:cNvPr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32" name="Google Shape;1160;p47">
                <a:extLst>
                  <a:ext uri="{FF2B5EF4-FFF2-40B4-BE49-F238E27FC236}">
                    <a16:creationId xmlns:a16="http://schemas.microsoft.com/office/drawing/2014/main" id="{8738BF41-AE2E-0B89-C901-E191EF12435B}"/>
                  </a:ext>
                </a:extLst>
              </p:cNvPr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4A2A8165-F0D0-9045-7C67-3462B1543643}"/>
              </a:ext>
            </a:extLst>
          </p:cNvPr>
          <p:cNvGrpSpPr/>
          <p:nvPr/>
        </p:nvGrpSpPr>
        <p:grpSpPr>
          <a:xfrm>
            <a:off x="4682835" y="3853917"/>
            <a:ext cx="544081" cy="446298"/>
            <a:chOff x="1002750" y="1755502"/>
            <a:chExt cx="880200" cy="880200"/>
          </a:xfrm>
        </p:grpSpPr>
        <p:sp>
          <p:nvSpPr>
            <p:cNvPr id="1134" name="Google Shape;1153;p47">
              <a:extLst>
                <a:ext uri="{FF2B5EF4-FFF2-40B4-BE49-F238E27FC236}">
                  <a16:creationId xmlns:a16="http://schemas.microsoft.com/office/drawing/2014/main" id="{5A1BCBF6-CC01-12EF-27AB-439FD29EC101}"/>
                </a:ext>
              </a:extLst>
            </p:cNvPr>
            <p:cNvSpPr/>
            <p:nvPr/>
          </p:nvSpPr>
          <p:spPr>
            <a:xfrm>
              <a:off x="1002750" y="1755502"/>
              <a:ext cx="880200" cy="880200"/>
            </a:xfrm>
            <a:prstGeom prst="roundRect">
              <a:avLst>
                <a:gd name="adj" fmla="val 930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grpSp>
          <p:nvGrpSpPr>
            <p:cNvPr id="1135" name="Google Shape;1154;p47">
              <a:extLst>
                <a:ext uri="{FF2B5EF4-FFF2-40B4-BE49-F238E27FC236}">
                  <a16:creationId xmlns:a16="http://schemas.microsoft.com/office/drawing/2014/main" id="{B0BC2713-943F-8E63-5CA2-BF1028901789}"/>
                </a:ext>
              </a:extLst>
            </p:cNvPr>
            <p:cNvGrpSpPr/>
            <p:nvPr/>
          </p:nvGrpSpPr>
          <p:grpSpPr>
            <a:xfrm>
              <a:off x="1237950" y="1992874"/>
              <a:ext cx="409796" cy="405449"/>
              <a:chOff x="946175" y="3619500"/>
              <a:chExt cx="296975" cy="293825"/>
            </a:xfrm>
          </p:grpSpPr>
          <p:sp>
            <p:nvSpPr>
              <p:cNvPr id="1136" name="Google Shape;1155;p47">
                <a:extLst>
                  <a:ext uri="{FF2B5EF4-FFF2-40B4-BE49-F238E27FC236}">
                    <a16:creationId xmlns:a16="http://schemas.microsoft.com/office/drawing/2014/main" id="{2C90A91A-4C0D-8D57-F26C-D9ED0B32B213}"/>
                  </a:ext>
                </a:extLst>
              </p:cNvPr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37" name="Google Shape;1156;p47">
                <a:extLst>
                  <a:ext uri="{FF2B5EF4-FFF2-40B4-BE49-F238E27FC236}">
                    <a16:creationId xmlns:a16="http://schemas.microsoft.com/office/drawing/2014/main" id="{60587066-9EAA-9D61-E5EA-2D4EA60D39DE}"/>
                  </a:ext>
                </a:extLst>
              </p:cNvPr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38" name="Google Shape;1157;p47">
                <a:extLst>
                  <a:ext uri="{FF2B5EF4-FFF2-40B4-BE49-F238E27FC236}">
                    <a16:creationId xmlns:a16="http://schemas.microsoft.com/office/drawing/2014/main" id="{4A08C247-174B-96EC-5B38-69A1C398D0B0}"/>
                  </a:ext>
                </a:extLst>
              </p:cNvPr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39" name="Google Shape;1158;p47">
                <a:extLst>
                  <a:ext uri="{FF2B5EF4-FFF2-40B4-BE49-F238E27FC236}">
                    <a16:creationId xmlns:a16="http://schemas.microsoft.com/office/drawing/2014/main" id="{D9061F4F-F571-5921-F1DA-CE9AF8B1E977}"/>
                  </a:ext>
                </a:extLst>
              </p:cNvPr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40" name="Google Shape;1159;p47">
                <a:extLst>
                  <a:ext uri="{FF2B5EF4-FFF2-40B4-BE49-F238E27FC236}">
                    <a16:creationId xmlns:a16="http://schemas.microsoft.com/office/drawing/2014/main" id="{A6450B81-7979-4D35-A97B-9B14260E04EC}"/>
                  </a:ext>
                </a:extLst>
              </p:cNvPr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  <p:sp>
            <p:nvSpPr>
              <p:cNvPr id="1141" name="Google Shape;1160;p47">
                <a:extLst>
                  <a:ext uri="{FF2B5EF4-FFF2-40B4-BE49-F238E27FC236}">
                    <a16:creationId xmlns:a16="http://schemas.microsoft.com/office/drawing/2014/main" id="{F9BF615F-5317-C75D-A51D-61CEB1D7C731}"/>
                  </a:ext>
                </a:extLst>
              </p:cNvPr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n-lt"/>
                </a:endParaRPr>
              </a:p>
            </p:txBody>
          </p:sp>
        </p:grpSp>
      </p:grpSp>
      <p:sp>
        <p:nvSpPr>
          <p:cNvPr id="1195" name="TextBox 1194">
            <a:extLst>
              <a:ext uri="{FF2B5EF4-FFF2-40B4-BE49-F238E27FC236}">
                <a16:creationId xmlns:a16="http://schemas.microsoft.com/office/drawing/2014/main" id="{FE6443AA-1A95-2FE5-F519-5686A7BBFEB1}"/>
              </a:ext>
            </a:extLst>
          </p:cNvPr>
          <p:cNvSpPr txBox="1"/>
          <p:nvPr/>
        </p:nvSpPr>
        <p:spPr>
          <a:xfrm>
            <a:off x="5325230" y="2679377"/>
            <a:ext cx="2912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0" i="0" dirty="0">
                <a:solidFill>
                  <a:srgbClr val="37316E"/>
                </a:solidFill>
                <a:effectLst/>
                <a:latin typeface="+mn-lt"/>
              </a:rPr>
              <a:t>Chọn hệ số </a:t>
            </a:r>
            <a:r>
              <a:rPr lang="vi-VN" sz="1800" b="0" i="0" dirty="0" err="1">
                <a:solidFill>
                  <a:srgbClr val="37316E"/>
                </a:solidFill>
                <a:effectLst/>
                <a:latin typeface="+mn-lt"/>
              </a:rPr>
              <a:t>Sampling_strategy</a:t>
            </a:r>
            <a:r>
              <a:rPr lang="vi-VN" sz="1800" b="0" i="0" dirty="0">
                <a:solidFill>
                  <a:srgbClr val="37316E"/>
                </a:solidFill>
                <a:effectLst/>
                <a:latin typeface="+mn-lt"/>
              </a:rPr>
              <a:t> = 1</a:t>
            </a:r>
            <a:endParaRPr lang="vi-VN" sz="1800" dirty="0">
              <a:solidFill>
                <a:srgbClr val="37316E"/>
              </a:solidFill>
              <a:latin typeface="+mn-lt"/>
            </a:endParaRPr>
          </a:p>
        </p:txBody>
      </p:sp>
      <p:sp>
        <p:nvSpPr>
          <p:cNvPr id="1217" name="TextBox 1216">
            <a:extLst>
              <a:ext uri="{FF2B5EF4-FFF2-40B4-BE49-F238E27FC236}">
                <a16:creationId xmlns:a16="http://schemas.microsoft.com/office/drawing/2014/main" id="{0DD064C2-871C-20B7-BFD8-FB69933B9214}"/>
              </a:ext>
            </a:extLst>
          </p:cNvPr>
          <p:cNvSpPr txBox="1"/>
          <p:nvPr/>
        </p:nvSpPr>
        <p:spPr>
          <a:xfrm>
            <a:off x="5325230" y="3800332"/>
            <a:ext cx="3034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7316E"/>
                </a:solidFill>
                <a:effectLst/>
                <a:latin typeface="+mn-lt"/>
              </a:rPr>
              <a:t>Gia </a:t>
            </a:r>
            <a:r>
              <a:rPr lang="en-US" sz="1800" b="0" i="0" dirty="0" err="1">
                <a:solidFill>
                  <a:srgbClr val="37316E"/>
                </a:solidFill>
                <a:effectLst/>
                <a:latin typeface="+mn-lt"/>
              </a:rPr>
              <a:t>tăng</a:t>
            </a:r>
            <a:r>
              <a:rPr lang="en-US" sz="1800" b="0" i="0" dirty="0">
                <a:solidFill>
                  <a:srgbClr val="37316E"/>
                </a:solidFill>
                <a:effectLst/>
                <a:latin typeface="+mn-lt"/>
              </a:rPr>
              <a:t> </a:t>
            </a:r>
            <a:r>
              <a:rPr lang="en-US" sz="1800" b="0" i="0" dirty="0" err="1">
                <a:solidFill>
                  <a:srgbClr val="37316E"/>
                </a:solidFill>
                <a:effectLst/>
                <a:latin typeface="+mn-lt"/>
              </a:rPr>
              <a:t>mẫu</a:t>
            </a:r>
            <a:r>
              <a:rPr lang="en-US" sz="1800" b="0" i="0" dirty="0">
                <a:solidFill>
                  <a:srgbClr val="37316E"/>
                </a:solidFill>
                <a:effectLst/>
                <a:latin typeface="+mn-lt"/>
              </a:rPr>
              <a:t> </a:t>
            </a:r>
            <a:r>
              <a:rPr lang="en-US" sz="1800" b="0" i="0" dirty="0" err="1">
                <a:solidFill>
                  <a:srgbClr val="37316E"/>
                </a:solidFill>
                <a:effectLst/>
                <a:latin typeface="+mn-lt"/>
              </a:rPr>
              <a:t>gian</a:t>
            </a:r>
            <a:r>
              <a:rPr lang="en-US" sz="1800" b="0" i="0" dirty="0">
                <a:solidFill>
                  <a:srgbClr val="37316E"/>
                </a:solidFill>
                <a:effectLst/>
                <a:latin typeface="+mn-lt"/>
              </a:rPr>
              <a:t> </a:t>
            </a:r>
            <a:r>
              <a:rPr lang="en-US" sz="1800" b="0" i="0" dirty="0" err="1">
                <a:solidFill>
                  <a:srgbClr val="37316E"/>
                </a:solidFill>
                <a:effectLst/>
                <a:latin typeface="+mn-lt"/>
              </a:rPr>
              <a:t>lận</a:t>
            </a:r>
            <a:r>
              <a:rPr lang="en-US" sz="1800" b="0" i="0" dirty="0">
                <a:solidFill>
                  <a:srgbClr val="37316E"/>
                </a:solidFill>
                <a:effectLst/>
                <a:latin typeface="+mn-lt"/>
              </a:rPr>
              <a:t> </a:t>
            </a:r>
            <a:br>
              <a:rPr lang="en-US" sz="1800" b="0" i="0" dirty="0">
                <a:solidFill>
                  <a:srgbClr val="37316E"/>
                </a:solidFill>
                <a:effectLst/>
                <a:latin typeface="+mn-lt"/>
              </a:rPr>
            </a:br>
            <a:r>
              <a:rPr lang="en-US" sz="1800" b="0" i="0" dirty="0" err="1">
                <a:solidFill>
                  <a:srgbClr val="37316E"/>
                </a:solidFill>
                <a:effectLst/>
                <a:latin typeface="+mn-lt"/>
              </a:rPr>
              <a:t>từ</a:t>
            </a:r>
            <a:r>
              <a:rPr lang="en-US" sz="1800" dirty="0">
                <a:solidFill>
                  <a:srgbClr val="37316E"/>
                </a:solidFill>
                <a:latin typeface="+mn-lt"/>
              </a:rPr>
              <a:t> </a:t>
            </a:r>
            <a:r>
              <a:rPr lang="en-US" sz="1800" b="0" i="0" dirty="0">
                <a:solidFill>
                  <a:srgbClr val="37316E"/>
                </a:solidFill>
                <a:effectLst/>
                <a:latin typeface="+mn-lt"/>
              </a:rPr>
              <a:t>338 </a:t>
            </a:r>
            <a:r>
              <a:rPr lang="en-US" sz="1800" b="0" i="0" dirty="0" err="1">
                <a:solidFill>
                  <a:srgbClr val="37316E"/>
                </a:solidFill>
                <a:effectLst/>
                <a:latin typeface="+mn-lt"/>
              </a:rPr>
              <a:t>lên</a:t>
            </a:r>
            <a:r>
              <a:rPr lang="en-US" sz="1800" b="0" i="0" dirty="0">
                <a:solidFill>
                  <a:srgbClr val="37316E"/>
                </a:solidFill>
                <a:effectLst/>
                <a:latin typeface="+mn-lt"/>
              </a:rPr>
              <a:t> 3380</a:t>
            </a:r>
            <a:endParaRPr lang="vi-VN" sz="1800" dirty="0">
              <a:solidFill>
                <a:srgbClr val="37316E"/>
              </a:solidFill>
              <a:latin typeface="+mn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D7D7DE-5C64-F64E-B19D-9B491906C35E}"/>
              </a:ext>
            </a:extLst>
          </p:cNvPr>
          <p:cNvSpPr txBox="1"/>
          <p:nvPr/>
        </p:nvSpPr>
        <p:spPr>
          <a:xfrm>
            <a:off x="843931" y="367553"/>
            <a:ext cx="74349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903E"/>
                </a:solidFill>
              </a:rPr>
              <a:t>XỬ LÝ MẤT CÂN BẰNG </a:t>
            </a:r>
            <a:r>
              <a:rPr lang="en-US" sz="2400" b="1" dirty="0">
                <a:solidFill>
                  <a:srgbClr val="37316E"/>
                </a:solidFill>
              </a:rPr>
              <a:t>DỮ LIỆU</a:t>
            </a:r>
            <a:endParaRPr lang="en-VN" sz="2400" b="1" dirty="0">
              <a:solidFill>
                <a:srgbClr val="37316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8"/>
          <p:cNvGrpSpPr/>
          <p:nvPr/>
        </p:nvGrpSpPr>
        <p:grpSpPr>
          <a:xfrm>
            <a:off x="8290772" y="4309834"/>
            <a:ext cx="514236" cy="485618"/>
            <a:chOff x="7504900" y="945000"/>
            <a:chExt cx="919100" cy="867950"/>
          </a:xfrm>
        </p:grpSpPr>
        <p:sp>
          <p:nvSpPr>
            <p:cNvPr id="724" name="Google Shape;724;p38"/>
            <p:cNvSpPr/>
            <p:nvPr/>
          </p:nvSpPr>
          <p:spPr>
            <a:xfrm>
              <a:off x="75049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785195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81990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75049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785195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81990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8"/>
          <p:cNvGrpSpPr/>
          <p:nvPr/>
        </p:nvGrpSpPr>
        <p:grpSpPr>
          <a:xfrm>
            <a:off x="308517" y="325194"/>
            <a:ext cx="514236" cy="485618"/>
            <a:chOff x="7504900" y="945000"/>
            <a:chExt cx="919100" cy="867950"/>
          </a:xfrm>
        </p:grpSpPr>
        <p:sp>
          <p:nvSpPr>
            <p:cNvPr id="734" name="Google Shape;734;p38"/>
            <p:cNvSpPr/>
            <p:nvPr/>
          </p:nvSpPr>
          <p:spPr>
            <a:xfrm>
              <a:off x="75049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785195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81990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75049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785195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81990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9DE21C2-1CBD-89F9-C613-D21280358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172" y="747868"/>
            <a:ext cx="4463655" cy="34008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307E3E-DA64-5D1E-1705-A2C3A3328A25}"/>
              </a:ext>
            </a:extLst>
          </p:cNvPr>
          <p:cNvSpPr txBox="1"/>
          <p:nvPr/>
        </p:nvSpPr>
        <p:spPr>
          <a:xfrm>
            <a:off x="3091234" y="4265602"/>
            <a:ext cx="3085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0" i="0" dirty="0">
                <a:solidFill>
                  <a:srgbClr val="37316E"/>
                </a:solidFill>
                <a:effectLst/>
              </a:rPr>
              <a:t>Kết quả cân bằng giữa 2 lớp</a:t>
            </a:r>
            <a:endParaRPr lang="vi-VN" sz="1800" dirty="0">
              <a:solidFill>
                <a:srgbClr val="37316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8"/>
          <p:cNvSpPr txBox="1">
            <a:spLocks noGrp="1"/>
          </p:cNvSpPr>
          <p:nvPr>
            <p:ph type="title"/>
          </p:nvPr>
        </p:nvSpPr>
        <p:spPr>
          <a:xfrm>
            <a:off x="720000" y="3700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FF903E"/>
                </a:solidFill>
                <a:latin typeface="+mn-lt"/>
              </a:rPr>
              <a:t>LỰA CHỌN </a:t>
            </a:r>
            <a:r>
              <a:rPr lang="vi-VN" dirty="0">
                <a:latin typeface="+mn-lt"/>
              </a:rPr>
              <a:t>ĐẶC TRƯNG</a:t>
            </a:r>
            <a:endParaRPr dirty="0">
              <a:latin typeface="+mn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8C3E737-2CA8-839C-2C66-1A5A770C4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1" t="1629" r="1193" b="1412"/>
          <a:stretch/>
        </p:blipFill>
        <p:spPr>
          <a:xfrm>
            <a:off x="4859383" y="1173480"/>
            <a:ext cx="4025537" cy="33922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AD1B80-AC3C-3550-46CF-902C1BDF8102}"/>
              </a:ext>
            </a:extLst>
          </p:cNvPr>
          <p:cNvSpPr txBox="1"/>
          <p:nvPr/>
        </p:nvSpPr>
        <p:spPr>
          <a:xfrm>
            <a:off x="388620" y="3109777"/>
            <a:ext cx="495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200" dirty="0">
                <a:solidFill>
                  <a:srgbClr val="37316E"/>
                </a:solidFill>
              </a:rPr>
              <a:t>T</a:t>
            </a:r>
            <a:r>
              <a:rPr lang="vi-VN" sz="1200" b="0" i="0" dirty="0">
                <a:solidFill>
                  <a:srgbClr val="37316E"/>
                </a:solidFill>
                <a:effectLst/>
              </a:rPr>
              <a:t>hực nghiệm 1 số phương pháp khác như: Select From Model, Removing features with low variance, Random forest</a:t>
            </a:r>
            <a:endParaRPr lang="vi-VN" sz="1200" dirty="0">
              <a:solidFill>
                <a:srgbClr val="37316E"/>
              </a:solidFill>
            </a:endParaRPr>
          </a:p>
        </p:txBody>
      </p:sp>
      <p:sp>
        <p:nvSpPr>
          <p:cNvPr id="1185" name="TextBox 1184">
            <a:extLst>
              <a:ext uri="{FF2B5EF4-FFF2-40B4-BE49-F238E27FC236}">
                <a16:creationId xmlns:a16="http://schemas.microsoft.com/office/drawing/2014/main" id="{8114704B-4C6D-025C-58FD-A2A701EB9503}"/>
              </a:ext>
            </a:extLst>
          </p:cNvPr>
          <p:cNvSpPr txBox="1"/>
          <p:nvPr/>
        </p:nvSpPr>
        <p:spPr>
          <a:xfrm>
            <a:off x="388620" y="1041558"/>
            <a:ext cx="4667216" cy="1969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200" b="0" i="0" dirty="0">
                <a:solidFill>
                  <a:srgbClr val="37316E"/>
                </a:solidFill>
                <a:effectLst/>
              </a:rPr>
              <a:t>Sử dụng hệ số tương quan</a:t>
            </a:r>
            <a:endParaRPr lang="vi-VN" sz="1200" dirty="0">
              <a:solidFill>
                <a:srgbClr val="37316E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200" b="0" i="0" dirty="0">
                <a:solidFill>
                  <a:srgbClr val="37316E"/>
                </a:solidFill>
                <a:effectLst/>
              </a:rPr>
              <a:t>Lấy ngưỡng là [-0.2:0.1], bỏ đi các feature có hệ số tương quan thấp</a:t>
            </a:r>
            <a:r>
              <a:rPr lang="vi-VN" sz="1200" dirty="0">
                <a:solidFill>
                  <a:srgbClr val="37316E"/>
                </a:solidFill>
              </a:rPr>
              <a:t> hơn ngưỡng</a:t>
            </a:r>
          </a:p>
          <a:p>
            <a:pPr marL="285750" lvl="5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200" b="0" i="0" dirty="0">
                <a:solidFill>
                  <a:srgbClr val="37316E"/>
                </a:solidFill>
                <a:effectLst/>
              </a:rPr>
              <a:t>‘V4’,'</a:t>
            </a:r>
            <a:r>
              <a:rPr lang="vi-VN" sz="1200" dirty="0">
                <a:solidFill>
                  <a:srgbClr val="37316E"/>
                </a:solidFill>
              </a:rPr>
              <a:t>V</a:t>
            </a:r>
            <a:r>
              <a:rPr lang="vi-VN" sz="1200" b="0" i="0" dirty="0">
                <a:solidFill>
                  <a:srgbClr val="37316E"/>
                </a:solidFill>
                <a:effectLst/>
              </a:rPr>
              <a:t>11','V2','V19','V20','V21' tương quan thuận</a:t>
            </a:r>
            <a:endParaRPr lang="vi-VN" sz="1200" dirty="0">
              <a:solidFill>
                <a:srgbClr val="37316E"/>
              </a:solidFill>
            </a:endParaRPr>
          </a:p>
          <a:p>
            <a:pPr marL="285750" lvl="8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200" b="0" i="0" dirty="0">
                <a:solidFill>
                  <a:srgbClr val="37316E"/>
                </a:solidFill>
                <a:effectLst/>
              </a:rPr>
              <a:t>‘V5','V6','V1','V7','V18','V3','V9','V17','V16','V10','V12',’V14' tương quan nghịch</a:t>
            </a:r>
            <a:endParaRPr lang="vi-VN" sz="1200" dirty="0">
              <a:solidFill>
                <a:srgbClr val="37316E"/>
              </a:solidFill>
            </a:endParaRPr>
          </a:p>
        </p:txBody>
      </p:sp>
      <p:sp>
        <p:nvSpPr>
          <p:cNvPr id="1187" name="TextBox 1186">
            <a:extLst>
              <a:ext uri="{FF2B5EF4-FFF2-40B4-BE49-F238E27FC236}">
                <a16:creationId xmlns:a16="http://schemas.microsoft.com/office/drawing/2014/main" id="{96A536E1-AFB8-D0E7-A84F-251F9791F62A}"/>
              </a:ext>
            </a:extLst>
          </p:cNvPr>
          <p:cNvSpPr txBox="1"/>
          <p:nvPr/>
        </p:nvSpPr>
        <p:spPr>
          <a:xfrm>
            <a:off x="350520" y="3670211"/>
            <a:ext cx="433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i="0" dirty="0">
                <a:solidFill>
                  <a:srgbClr val="FF903E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vi-VN" sz="1600" b="1" i="0" dirty="0">
                <a:solidFill>
                  <a:srgbClr val="FF903E"/>
                </a:solidFill>
                <a:effectLst/>
              </a:rPr>
              <a:t>Nhận thấy kết quả mô hình cuối không thay đổi nhiều nên sử dụng cách này để dễ giải thích hơn</a:t>
            </a:r>
            <a:endParaRPr lang="vi-VN" sz="1600" b="1" dirty="0">
              <a:solidFill>
                <a:srgbClr val="FF90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2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38"/>
          <p:cNvGrpSpPr/>
          <p:nvPr/>
        </p:nvGrpSpPr>
        <p:grpSpPr>
          <a:xfrm>
            <a:off x="308517" y="325194"/>
            <a:ext cx="514236" cy="485618"/>
            <a:chOff x="7504900" y="945000"/>
            <a:chExt cx="919100" cy="867950"/>
          </a:xfrm>
        </p:grpSpPr>
        <p:sp>
          <p:nvSpPr>
            <p:cNvPr id="734" name="Google Shape;734;p38"/>
            <p:cNvSpPr/>
            <p:nvPr/>
          </p:nvSpPr>
          <p:spPr>
            <a:xfrm>
              <a:off x="75049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785195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81990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75049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785195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81990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48;p39">
            <a:extLst>
              <a:ext uri="{FF2B5EF4-FFF2-40B4-BE49-F238E27FC236}">
                <a16:creationId xmlns:a16="http://schemas.microsoft.com/office/drawing/2014/main" id="{9215364A-1DCB-0F6D-A7B9-F0765C608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815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n-lt"/>
              </a:rPr>
              <a:t>CHỌN MÔ HÌNH</a:t>
            </a:r>
            <a:endParaRPr sz="2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8DF5E-02B4-5F71-572E-06B6C22D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4" y="1004892"/>
            <a:ext cx="2830987" cy="24316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EC3C82-167C-E992-CA23-6E7292E40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502" y="1009627"/>
            <a:ext cx="2814987" cy="2422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DD995-A914-D371-E66A-2ABB8CF93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610" y="1009572"/>
            <a:ext cx="2814986" cy="2422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A4237-739E-27C0-B03A-DA3D8F9B8B3F}"/>
              </a:ext>
            </a:extLst>
          </p:cNvPr>
          <p:cNvSpPr txBox="1"/>
          <p:nvPr/>
        </p:nvSpPr>
        <p:spPr>
          <a:xfrm>
            <a:off x="308517" y="3431770"/>
            <a:ext cx="8644079" cy="156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b="0" i="0" dirty="0">
                <a:solidFill>
                  <a:srgbClr val="37316E"/>
                </a:solidFill>
                <a:effectLst/>
              </a:rPr>
              <a:t>Tiến hành thực nghiệm 3 mô hình trên cùng 1 tập dữ liệu </a:t>
            </a:r>
            <a:r>
              <a:rPr lang="vi-VN" b="0" i="0" dirty="0" err="1">
                <a:solidFill>
                  <a:srgbClr val="37316E"/>
                </a:solidFill>
                <a:effectLst/>
              </a:rPr>
              <a:t>train</a:t>
            </a:r>
            <a:r>
              <a:rPr lang="vi-VN" b="0" i="0" dirty="0">
                <a:solidFill>
                  <a:srgbClr val="37316E"/>
                </a:solidFill>
                <a:effectLst/>
              </a:rPr>
              <a:t> và </a:t>
            </a:r>
            <a:r>
              <a:rPr lang="vi-VN" b="0" i="0" dirty="0" err="1">
                <a:solidFill>
                  <a:srgbClr val="37316E"/>
                </a:solidFill>
                <a:effectLst/>
              </a:rPr>
              <a:t>test</a:t>
            </a:r>
            <a:endParaRPr lang="vi-VN" dirty="0">
              <a:solidFill>
                <a:srgbClr val="37316E"/>
              </a:solidFill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b="0" i="0" dirty="0">
                <a:solidFill>
                  <a:srgbClr val="37316E"/>
                </a:solidFill>
                <a:effectLst/>
              </a:rPr>
              <a:t>Kết quả của Logistic Regression và Random Forest xấp xỉ nhau tốt hơn D</a:t>
            </a:r>
            <a:r>
              <a:rPr lang="en-US" b="0" i="0" dirty="0" err="1">
                <a:solidFill>
                  <a:srgbClr val="37316E"/>
                </a:solidFill>
                <a:effectLst/>
              </a:rPr>
              <a:t>ecision</a:t>
            </a:r>
            <a:r>
              <a:rPr lang="en-US" b="0" i="0" dirty="0">
                <a:solidFill>
                  <a:srgbClr val="37316E"/>
                </a:solidFill>
                <a:effectLst/>
              </a:rPr>
              <a:t> Tree</a:t>
            </a:r>
            <a:r>
              <a:rPr lang="vi-VN" b="0" i="0" dirty="0">
                <a:solidFill>
                  <a:srgbClr val="37316E"/>
                </a:solidFill>
                <a:effectLst/>
              </a:rPr>
              <a:t> khoảng 1%</a:t>
            </a:r>
            <a:endParaRPr lang="vi-VN" dirty="0">
              <a:solidFill>
                <a:srgbClr val="37316E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600" b="1" i="0" dirty="0">
                <a:solidFill>
                  <a:srgbClr val="FF903E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vi-VN" sz="1600" b="1" i="0" dirty="0">
                <a:solidFill>
                  <a:srgbClr val="FF903E"/>
                </a:solidFill>
                <a:effectLst/>
              </a:rPr>
              <a:t>Chọn mô hình Logistic Regression để làm giải pháp của bài toán vì nó đơn giản, dễ giải thích hơn Random Forest</a:t>
            </a:r>
            <a:endParaRPr lang="vi-VN" sz="1600" b="1" dirty="0">
              <a:solidFill>
                <a:srgbClr val="FF90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5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8;p39">
            <a:extLst>
              <a:ext uri="{FF2B5EF4-FFF2-40B4-BE49-F238E27FC236}">
                <a16:creationId xmlns:a16="http://schemas.microsoft.com/office/drawing/2014/main" id="{9215364A-1DCB-0F6D-A7B9-F0765C608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7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n-lt"/>
              </a:rPr>
              <a:t>MÔ HÌNH </a:t>
            </a:r>
            <a:r>
              <a:rPr lang="vi-VN" sz="2800" dirty="0">
                <a:solidFill>
                  <a:srgbClr val="FF903E"/>
                </a:solidFill>
                <a:latin typeface="+mn-lt"/>
              </a:rPr>
              <a:t>LOGISTIC REGRESSION</a:t>
            </a:r>
            <a:endParaRPr sz="2800" dirty="0">
              <a:solidFill>
                <a:srgbClr val="FF903E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99FF72-423D-66D3-D684-8AD0B64744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5044" y="1802063"/>
            <a:ext cx="4758783" cy="769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D700A5-9AF6-7283-892D-1B01A318FB16}"/>
              </a:ext>
            </a:extLst>
          </p:cNvPr>
          <p:cNvSpPr txBox="1"/>
          <p:nvPr/>
        </p:nvSpPr>
        <p:spPr>
          <a:xfrm>
            <a:off x="1415122" y="1986850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>
                <a:solidFill>
                  <a:srgbClr val="37316E"/>
                </a:solidFill>
              </a:rPr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BB60A-F5C5-E97D-BB4E-08BCCB72780D}"/>
              </a:ext>
            </a:extLst>
          </p:cNvPr>
          <p:cNvSpPr txBox="1"/>
          <p:nvPr/>
        </p:nvSpPr>
        <p:spPr>
          <a:xfrm>
            <a:off x="1414538" y="33375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b="1" dirty="0">
                <a:solidFill>
                  <a:srgbClr val="FF903E"/>
                </a:solidFill>
              </a:rPr>
              <a:t>OUTPUT</a:t>
            </a:r>
          </a:p>
        </p:txBody>
      </p:sp>
      <p:grpSp>
        <p:nvGrpSpPr>
          <p:cNvPr id="116" name="Google Shape;1620;p56">
            <a:extLst>
              <a:ext uri="{FF2B5EF4-FFF2-40B4-BE49-F238E27FC236}">
                <a16:creationId xmlns:a16="http://schemas.microsoft.com/office/drawing/2014/main" id="{229998B8-FB73-1400-F538-A9A980C91C2D}"/>
              </a:ext>
            </a:extLst>
          </p:cNvPr>
          <p:cNvGrpSpPr/>
          <p:nvPr/>
        </p:nvGrpSpPr>
        <p:grpSpPr>
          <a:xfrm flipH="1">
            <a:off x="7620689" y="1874291"/>
            <a:ext cx="1231205" cy="3066679"/>
            <a:chOff x="548300" y="945050"/>
            <a:chExt cx="780825" cy="1944875"/>
          </a:xfrm>
        </p:grpSpPr>
        <p:sp>
          <p:nvSpPr>
            <p:cNvPr id="117" name="Google Shape;1621;p56">
              <a:extLst>
                <a:ext uri="{FF2B5EF4-FFF2-40B4-BE49-F238E27FC236}">
                  <a16:creationId xmlns:a16="http://schemas.microsoft.com/office/drawing/2014/main" id="{5EB6BEC3-B27E-456B-5539-5C1AAAC82E23}"/>
                </a:ext>
              </a:extLst>
            </p:cNvPr>
            <p:cNvSpPr/>
            <p:nvPr/>
          </p:nvSpPr>
          <p:spPr>
            <a:xfrm>
              <a:off x="923025" y="2805525"/>
              <a:ext cx="216725" cy="84400"/>
            </a:xfrm>
            <a:custGeom>
              <a:avLst/>
              <a:gdLst/>
              <a:ahLst/>
              <a:cxnLst/>
              <a:rect l="l" t="t" r="r" b="b"/>
              <a:pathLst>
                <a:path w="8669" h="3376" extrusionOk="0">
                  <a:moveTo>
                    <a:pt x="729" y="0"/>
                  </a:moveTo>
                  <a:cubicBezTo>
                    <a:pt x="729" y="0"/>
                    <a:pt x="65" y="1179"/>
                    <a:pt x="33" y="1811"/>
                  </a:cubicBezTo>
                  <a:cubicBezTo>
                    <a:pt x="1" y="2154"/>
                    <a:pt x="1" y="2508"/>
                    <a:pt x="54" y="2850"/>
                  </a:cubicBezTo>
                  <a:cubicBezTo>
                    <a:pt x="129" y="3161"/>
                    <a:pt x="408" y="3375"/>
                    <a:pt x="719" y="3375"/>
                  </a:cubicBezTo>
                  <a:lnTo>
                    <a:pt x="7769" y="3375"/>
                  </a:lnTo>
                  <a:cubicBezTo>
                    <a:pt x="7769" y="3375"/>
                    <a:pt x="8669" y="3150"/>
                    <a:pt x="8058" y="2465"/>
                  </a:cubicBezTo>
                  <a:cubicBezTo>
                    <a:pt x="7929" y="2315"/>
                    <a:pt x="7190" y="1811"/>
                    <a:pt x="5636" y="1468"/>
                  </a:cubicBezTo>
                  <a:cubicBezTo>
                    <a:pt x="5401" y="1415"/>
                    <a:pt x="5176" y="1340"/>
                    <a:pt x="4961" y="1233"/>
                  </a:cubicBezTo>
                  <a:cubicBezTo>
                    <a:pt x="4372" y="943"/>
                    <a:pt x="3944" y="665"/>
                    <a:pt x="3644" y="493"/>
                  </a:cubicBezTo>
                  <a:cubicBezTo>
                    <a:pt x="3644" y="493"/>
                    <a:pt x="3311" y="563"/>
                    <a:pt x="2828" y="563"/>
                  </a:cubicBezTo>
                  <a:cubicBezTo>
                    <a:pt x="2240" y="563"/>
                    <a:pt x="1430" y="459"/>
                    <a:pt x="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22;p56">
              <a:extLst>
                <a:ext uri="{FF2B5EF4-FFF2-40B4-BE49-F238E27FC236}">
                  <a16:creationId xmlns:a16="http://schemas.microsoft.com/office/drawing/2014/main" id="{D24FBF90-BDD0-5C05-5471-FAAB8008E5C6}"/>
                </a:ext>
              </a:extLst>
            </p:cNvPr>
            <p:cNvSpPr/>
            <p:nvPr/>
          </p:nvSpPr>
          <p:spPr>
            <a:xfrm>
              <a:off x="548300" y="2762675"/>
              <a:ext cx="197700" cy="127250"/>
            </a:xfrm>
            <a:custGeom>
              <a:avLst/>
              <a:gdLst/>
              <a:ahLst/>
              <a:cxnLst/>
              <a:rect l="l" t="t" r="r" b="b"/>
              <a:pathLst>
                <a:path w="7908" h="5090" extrusionOk="0">
                  <a:moveTo>
                    <a:pt x="1790" y="0"/>
                  </a:moveTo>
                  <a:cubicBezTo>
                    <a:pt x="1790" y="0"/>
                    <a:pt x="483" y="911"/>
                    <a:pt x="225" y="1714"/>
                  </a:cubicBezTo>
                  <a:cubicBezTo>
                    <a:pt x="225" y="1714"/>
                    <a:pt x="0" y="2068"/>
                    <a:pt x="225" y="2347"/>
                  </a:cubicBezTo>
                  <a:cubicBezTo>
                    <a:pt x="461" y="2625"/>
                    <a:pt x="3268" y="4886"/>
                    <a:pt x="4158" y="5089"/>
                  </a:cubicBezTo>
                  <a:lnTo>
                    <a:pt x="7254" y="5089"/>
                  </a:lnTo>
                  <a:cubicBezTo>
                    <a:pt x="7618" y="5089"/>
                    <a:pt x="7908" y="4779"/>
                    <a:pt x="7865" y="4414"/>
                  </a:cubicBezTo>
                  <a:cubicBezTo>
                    <a:pt x="7843" y="4339"/>
                    <a:pt x="7822" y="4264"/>
                    <a:pt x="7800" y="4200"/>
                  </a:cubicBezTo>
                  <a:cubicBezTo>
                    <a:pt x="7565" y="3697"/>
                    <a:pt x="5615" y="2925"/>
                    <a:pt x="5304" y="2722"/>
                  </a:cubicBezTo>
                  <a:cubicBezTo>
                    <a:pt x="5004" y="2518"/>
                    <a:pt x="4158" y="986"/>
                    <a:pt x="4158" y="986"/>
                  </a:cubicBezTo>
                  <a:cubicBezTo>
                    <a:pt x="4158" y="986"/>
                    <a:pt x="2604" y="750"/>
                    <a:pt x="1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23;p56">
              <a:extLst>
                <a:ext uri="{FF2B5EF4-FFF2-40B4-BE49-F238E27FC236}">
                  <a16:creationId xmlns:a16="http://schemas.microsoft.com/office/drawing/2014/main" id="{B4AAC158-4760-0803-AE00-5D9FDED9D418}"/>
                </a:ext>
              </a:extLst>
            </p:cNvPr>
            <p:cNvSpPr/>
            <p:nvPr/>
          </p:nvSpPr>
          <p:spPr>
            <a:xfrm>
              <a:off x="871875" y="1822225"/>
              <a:ext cx="257975" cy="1001500"/>
            </a:xfrm>
            <a:custGeom>
              <a:avLst/>
              <a:gdLst/>
              <a:ahLst/>
              <a:cxnLst/>
              <a:rect l="l" t="t" r="r" b="b"/>
              <a:pathLst>
                <a:path w="10319" h="40060" extrusionOk="0">
                  <a:moveTo>
                    <a:pt x="6815" y="0"/>
                  </a:moveTo>
                  <a:cubicBezTo>
                    <a:pt x="6225" y="172"/>
                    <a:pt x="4575" y="290"/>
                    <a:pt x="2186" y="365"/>
                  </a:cubicBezTo>
                  <a:cubicBezTo>
                    <a:pt x="1907" y="375"/>
                    <a:pt x="1082" y="665"/>
                    <a:pt x="772" y="665"/>
                  </a:cubicBezTo>
                  <a:lnTo>
                    <a:pt x="0" y="8786"/>
                  </a:lnTo>
                  <a:cubicBezTo>
                    <a:pt x="718" y="11122"/>
                    <a:pt x="4136" y="19575"/>
                    <a:pt x="4136" y="19575"/>
                  </a:cubicBezTo>
                  <a:cubicBezTo>
                    <a:pt x="4136" y="19575"/>
                    <a:pt x="3665" y="22457"/>
                    <a:pt x="3482" y="23690"/>
                  </a:cubicBezTo>
                  <a:cubicBezTo>
                    <a:pt x="2925" y="27407"/>
                    <a:pt x="2582" y="39493"/>
                    <a:pt x="2582" y="39493"/>
                  </a:cubicBezTo>
                  <a:cubicBezTo>
                    <a:pt x="3269" y="39946"/>
                    <a:pt x="4094" y="40060"/>
                    <a:pt x="4750" y="40060"/>
                  </a:cubicBezTo>
                  <a:cubicBezTo>
                    <a:pt x="5413" y="40060"/>
                    <a:pt x="5904" y="39943"/>
                    <a:pt x="5904" y="39943"/>
                  </a:cubicBezTo>
                  <a:cubicBezTo>
                    <a:pt x="5904" y="39943"/>
                    <a:pt x="10318" y="19415"/>
                    <a:pt x="10318" y="17743"/>
                  </a:cubicBezTo>
                  <a:cubicBezTo>
                    <a:pt x="10318" y="17304"/>
                    <a:pt x="10243" y="16222"/>
                    <a:pt x="10125" y="14786"/>
                  </a:cubicBezTo>
                  <a:lnTo>
                    <a:pt x="10125" y="14765"/>
                  </a:lnTo>
                  <a:cubicBezTo>
                    <a:pt x="9440" y="8925"/>
                    <a:pt x="7125" y="1018"/>
                    <a:pt x="6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24;p56">
              <a:extLst>
                <a:ext uri="{FF2B5EF4-FFF2-40B4-BE49-F238E27FC236}">
                  <a16:creationId xmlns:a16="http://schemas.microsoft.com/office/drawing/2014/main" id="{BD09F238-EF10-F312-C892-59DB6FBB91E7}"/>
                </a:ext>
              </a:extLst>
            </p:cNvPr>
            <p:cNvSpPr/>
            <p:nvPr/>
          </p:nvSpPr>
          <p:spPr>
            <a:xfrm>
              <a:off x="674200" y="1817475"/>
              <a:ext cx="272150" cy="564050"/>
            </a:xfrm>
            <a:custGeom>
              <a:avLst/>
              <a:gdLst/>
              <a:ahLst/>
              <a:cxnLst/>
              <a:rect l="l" t="t" r="r" b="b"/>
              <a:pathLst>
                <a:path w="10886" h="22562" extrusionOk="0">
                  <a:moveTo>
                    <a:pt x="4012" y="1"/>
                  </a:moveTo>
                  <a:cubicBezTo>
                    <a:pt x="3106" y="1"/>
                    <a:pt x="2269" y="186"/>
                    <a:pt x="1650" y="780"/>
                  </a:cubicBezTo>
                  <a:cubicBezTo>
                    <a:pt x="0" y="2365"/>
                    <a:pt x="1339" y="9919"/>
                    <a:pt x="1339" y="9919"/>
                  </a:cubicBezTo>
                  <a:cubicBezTo>
                    <a:pt x="1339" y="9919"/>
                    <a:pt x="1864" y="18458"/>
                    <a:pt x="2636" y="21790"/>
                  </a:cubicBezTo>
                  <a:lnTo>
                    <a:pt x="7779" y="22562"/>
                  </a:lnTo>
                  <a:cubicBezTo>
                    <a:pt x="8700" y="20001"/>
                    <a:pt x="10768" y="10155"/>
                    <a:pt x="10843" y="7551"/>
                  </a:cubicBezTo>
                  <a:cubicBezTo>
                    <a:pt x="10886" y="6115"/>
                    <a:pt x="9793" y="2140"/>
                    <a:pt x="8989" y="458"/>
                  </a:cubicBezTo>
                  <a:cubicBezTo>
                    <a:pt x="8813" y="497"/>
                    <a:pt x="8615" y="513"/>
                    <a:pt x="8402" y="513"/>
                  </a:cubicBezTo>
                  <a:cubicBezTo>
                    <a:pt x="7212" y="513"/>
                    <a:pt x="5518" y="1"/>
                    <a:pt x="4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25;p56">
              <a:extLst>
                <a:ext uri="{FF2B5EF4-FFF2-40B4-BE49-F238E27FC236}">
                  <a16:creationId xmlns:a16="http://schemas.microsoft.com/office/drawing/2014/main" id="{C7A73F18-98EF-6DE7-2D74-D053CF6C0F3C}"/>
                </a:ext>
              </a:extLst>
            </p:cNvPr>
            <p:cNvSpPr/>
            <p:nvPr/>
          </p:nvSpPr>
          <p:spPr>
            <a:xfrm>
              <a:off x="589825" y="2334100"/>
              <a:ext cx="282075" cy="458850"/>
            </a:xfrm>
            <a:custGeom>
              <a:avLst/>
              <a:gdLst/>
              <a:ahLst/>
              <a:cxnLst/>
              <a:rect l="l" t="t" r="r" b="b"/>
              <a:pathLst>
                <a:path w="11283" h="18354" extrusionOk="0">
                  <a:moveTo>
                    <a:pt x="6043" y="0"/>
                  </a:moveTo>
                  <a:cubicBezTo>
                    <a:pt x="2689" y="6504"/>
                    <a:pt x="0" y="17068"/>
                    <a:pt x="0" y="17068"/>
                  </a:cubicBezTo>
                  <a:cubicBezTo>
                    <a:pt x="0" y="17068"/>
                    <a:pt x="825" y="18107"/>
                    <a:pt x="2764" y="18354"/>
                  </a:cubicBezTo>
                  <a:cubicBezTo>
                    <a:pt x="2764" y="18354"/>
                    <a:pt x="8454" y="8047"/>
                    <a:pt x="10800" y="2915"/>
                  </a:cubicBezTo>
                  <a:cubicBezTo>
                    <a:pt x="11079" y="2325"/>
                    <a:pt x="11239" y="1682"/>
                    <a:pt x="11282" y="1040"/>
                  </a:cubicBezTo>
                  <a:lnTo>
                    <a:pt x="6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26;p56">
              <a:extLst>
                <a:ext uri="{FF2B5EF4-FFF2-40B4-BE49-F238E27FC236}">
                  <a16:creationId xmlns:a16="http://schemas.microsoft.com/office/drawing/2014/main" id="{3ECAF73C-566A-90B1-C2A2-782471E48F79}"/>
                </a:ext>
              </a:extLst>
            </p:cNvPr>
            <p:cNvSpPr/>
            <p:nvPr/>
          </p:nvSpPr>
          <p:spPr>
            <a:xfrm>
              <a:off x="972850" y="1468350"/>
              <a:ext cx="330300" cy="262875"/>
            </a:xfrm>
            <a:custGeom>
              <a:avLst/>
              <a:gdLst/>
              <a:ahLst/>
              <a:cxnLst/>
              <a:rect l="l" t="t" r="r" b="b"/>
              <a:pathLst>
                <a:path w="13212" h="10515" extrusionOk="0">
                  <a:moveTo>
                    <a:pt x="3449" y="1"/>
                  </a:moveTo>
                  <a:cubicBezTo>
                    <a:pt x="2988" y="1"/>
                    <a:pt x="1763" y="2811"/>
                    <a:pt x="1233" y="3023"/>
                  </a:cubicBezTo>
                  <a:cubicBezTo>
                    <a:pt x="1" y="3537"/>
                    <a:pt x="933" y="6730"/>
                    <a:pt x="1051" y="7223"/>
                  </a:cubicBezTo>
                  <a:cubicBezTo>
                    <a:pt x="2497" y="9259"/>
                    <a:pt x="9086" y="10266"/>
                    <a:pt x="10929" y="10502"/>
                  </a:cubicBezTo>
                  <a:cubicBezTo>
                    <a:pt x="10998" y="10510"/>
                    <a:pt x="11066" y="10515"/>
                    <a:pt x="11134" y="10515"/>
                  </a:cubicBezTo>
                  <a:cubicBezTo>
                    <a:pt x="11407" y="10515"/>
                    <a:pt x="11675" y="10446"/>
                    <a:pt x="11915" y="10309"/>
                  </a:cubicBezTo>
                  <a:cubicBezTo>
                    <a:pt x="12172" y="10159"/>
                    <a:pt x="12418" y="9987"/>
                    <a:pt x="12643" y="9795"/>
                  </a:cubicBezTo>
                  <a:cubicBezTo>
                    <a:pt x="13179" y="9323"/>
                    <a:pt x="13211" y="8541"/>
                    <a:pt x="13211" y="8541"/>
                  </a:cubicBezTo>
                  <a:cubicBezTo>
                    <a:pt x="13211" y="8541"/>
                    <a:pt x="7361" y="5691"/>
                    <a:pt x="4661" y="4705"/>
                  </a:cubicBezTo>
                  <a:cubicBezTo>
                    <a:pt x="4661" y="4705"/>
                    <a:pt x="4018" y="1662"/>
                    <a:pt x="3461" y="2"/>
                  </a:cubicBezTo>
                  <a:cubicBezTo>
                    <a:pt x="3457" y="1"/>
                    <a:pt x="3453" y="1"/>
                    <a:pt x="3449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27;p56">
              <a:extLst>
                <a:ext uri="{FF2B5EF4-FFF2-40B4-BE49-F238E27FC236}">
                  <a16:creationId xmlns:a16="http://schemas.microsoft.com/office/drawing/2014/main" id="{C6B290B1-D142-FC6A-0DD4-BCB8BCC06DEE}"/>
                </a:ext>
              </a:extLst>
            </p:cNvPr>
            <p:cNvSpPr/>
            <p:nvPr/>
          </p:nvSpPr>
          <p:spPr>
            <a:xfrm>
              <a:off x="890075" y="1287050"/>
              <a:ext cx="197175" cy="260375"/>
            </a:xfrm>
            <a:custGeom>
              <a:avLst/>
              <a:gdLst/>
              <a:ahLst/>
              <a:cxnLst/>
              <a:rect l="l" t="t" r="r" b="b"/>
              <a:pathLst>
                <a:path w="7887" h="10415" extrusionOk="0">
                  <a:moveTo>
                    <a:pt x="4158" y="0"/>
                  </a:moveTo>
                  <a:lnTo>
                    <a:pt x="1" y="5218"/>
                  </a:lnTo>
                  <a:cubicBezTo>
                    <a:pt x="1" y="5218"/>
                    <a:pt x="1383" y="7843"/>
                    <a:pt x="2819" y="10414"/>
                  </a:cubicBezTo>
                  <a:cubicBezTo>
                    <a:pt x="3108" y="10168"/>
                    <a:pt x="3537" y="9975"/>
                    <a:pt x="4137" y="9868"/>
                  </a:cubicBezTo>
                  <a:cubicBezTo>
                    <a:pt x="6387" y="9450"/>
                    <a:pt x="7437" y="9032"/>
                    <a:pt x="7887" y="8797"/>
                  </a:cubicBezTo>
                  <a:cubicBezTo>
                    <a:pt x="7115" y="6472"/>
                    <a:pt x="6237" y="3804"/>
                    <a:pt x="6065" y="3257"/>
                  </a:cubicBezTo>
                  <a:cubicBezTo>
                    <a:pt x="5347" y="889"/>
                    <a:pt x="4158" y="0"/>
                    <a:pt x="4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28;p56">
              <a:extLst>
                <a:ext uri="{FF2B5EF4-FFF2-40B4-BE49-F238E27FC236}">
                  <a16:creationId xmlns:a16="http://schemas.microsoft.com/office/drawing/2014/main" id="{83FD5C99-32FB-3AD0-54A4-98F94C85B55A}"/>
                </a:ext>
              </a:extLst>
            </p:cNvPr>
            <p:cNvSpPr/>
            <p:nvPr/>
          </p:nvSpPr>
          <p:spPr>
            <a:xfrm>
              <a:off x="627575" y="1257325"/>
              <a:ext cx="424575" cy="609450"/>
            </a:xfrm>
            <a:custGeom>
              <a:avLst/>
              <a:gdLst/>
              <a:ahLst/>
              <a:cxnLst/>
              <a:rect l="l" t="t" r="r" b="b"/>
              <a:pathLst>
                <a:path w="16983" h="24378" extrusionOk="0">
                  <a:moveTo>
                    <a:pt x="9781" y="1"/>
                  </a:moveTo>
                  <a:cubicBezTo>
                    <a:pt x="8018" y="1"/>
                    <a:pt x="6048" y="347"/>
                    <a:pt x="4083" y="1136"/>
                  </a:cubicBezTo>
                  <a:cubicBezTo>
                    <a:pt x="944" y="2389"/>
                    <a:pt x="1" y="3407"/>
                    <a:pt x="387" y="5818"/>
                  </a:cubicBezTo>
                  <a:cubicBezTo>
                    <a:pt x="494" y="6525"/>
                    <a:pt x="3033" y="16628"/>
                    <a:pt x="3001" y="21771"/>
                  </a:cubicBezTo>
                  <a:cubicBezTo>
                    <a:pt x="2979" y="22157"/>
                    <a:pt x="2872" y="22543"/>
                    <a:pt x="2690" y="22886"/>
                  </a:cubicBezTo>
                  <a:cubicBezTo>
                    <a:pt x="2401" y="23432"/>
                    <a:pt x="2797" y="24182"/>
                    <a:pt x="3108" y="24364"/>
                  </a:cubicBezTo>
                  <a:cubicBezTo>
                    <a:pt x="3300" y="24373"/>
                    <a:pt x="3501" y="24378"/>
                    <a:pt x="3711" y="24378"/>
                  </a:cubicBezTo>
                  <a:cubicBezTo>
                    <a:pt x="6419" y="24378"/>
                    <a:pt x="10534" y="23658"/>
                    <a:pt x="13597" y="23528"/>
                  </a:cubicBezTo>
                  <a:cubicBezTo>
                    <a:pt x="16554" y="23400"/>
                    <a:pt x="16983" y="22243"/>
                    <a:pt x="16983" y="22243"/>
                  </a:cubicBezTo>
                  <a:cubicBezTo>
                    <a:pt x="16544" y="18043"/>
                    <a:pt x="15890" y="16736"/>
                    <a:pt x="15858" y="13586"/>
                  </a:cubicBezTo>
                  <a:cubicBezTo>
                    <a:pt x="15815" y="8271"/>
                    <a:pt x="15815" y="2293"/>
                    <a:pt x="14669" y="1189"/>
                  </a:cubicBezTo>
                  <a:cubicBezTo>
                    <a:pt x="13508" y="444"/>
                    <a:pt x="11777" y="1"/>
                    <a:pt x="9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29;p56">
              <a:extLst>
                <a:ext uri="{FF2B5EF4-FFF2-40B4-BE49-F238E27FC236}">
                  <a16:creationId xmlns:a16="http://schemas.microsoft.com/office/drawing/2014/main" id="{EC10E93B-27A0-132A-1A5D-8494C231ECD0}"/>
                </a:ext>
              </a:extLst>
            </p:cNvPr>
            <p:cNvSpPr/>
            <p:nvPr/>
          </p:nvSpPr>
          <p:spPr>
            <a:xfrm>
              <a:off x="588475" y="1311850"/>
              <a:ext cx="167975" cy="251050"/>
            </a:xfrm>
            <a:custGeom>
              <a:avLst/>
              <a:gdLst/>
              <a:ahLst/>
              <a:cxnLst/>
              <a:rect l="l" t="t" r="r" b="b"/>
              <a:pathLst>
                <a:path w="6719" h="10042" extrusionOk="0">
                  <a:moveTo>
                    <a:pt x="3862" y="0"/>
                  </a:moveTo>
                  <a:cubicBezTo>
                    <a:pt x="3718" y="0"/>
                    <a:pt x="3567" y="19"/>
                    <a:pt x="3408" y="58"/>
                  </a:cubicBezTo>
                  <a:cubicBezTo>
                    <a:pt x="1" y="894"/>
                    <a:pt x="1276" y="9947"/>
                    <a:pt x="1276" y="10001"/>
                  </a:cubicBezTo>
                  <a:cubicBezTo>
                    <a:pt x="1761" y="10028"/>
                    <a:pt x="2247" y="10042"/>
                    <a:pt x="2733" y="10042"/>
                  </a:cubicBezTo>
                  <a:cubicBezTo>
                    <a:pt x="3975" y="10042"/>
                    <a:pt x="5218" y="9953"/>
                    <a:pt x="6451" y="9776"/>
                  </a:cubicBezTo>
                  <a:cubicBezTo>
                    <a:pt x="6472" y="9112"/>
                    <a:pt x="6504" y="8415"/>
                    <a:pt x="6515" y="7612"/>
                  </a:cubicBezTo>
                  <a:cubicBezTo>
                    <a:pt x="6536" y="6401"/>
                    <a:pt x="6718" y="4837"/>
                    <a:pt x="6451" y="3669"/>
                  </a:cubicBezTo>
                  <a:cubicBezTo>
                    <a:pt x="6146" y="2226"/>
                    <a:pt x="5437" y="0"/>
                    <a:pt x="3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30;p56">
              <a:extLst>
                <a:ext uri="{FF2B5EF4-FFF2-40B4-BE49-F238E27FC236}">
                  <a16:creationId xmlns:a16="http://schemas.microsoft.com/office/drawing/2014/main" id="{A9FDAEAC-B13D-C6F1-C439-D8A595BEBACB}"/>
                </a:ext>
              </a:extLst>
            </p:cNvPr>
            <p:cNvSpPr/>
            <p:nvPr/>
          </p:nvSpPr>
          <p:spPr>
            <a:xfrm>
              <a:off x="1016250" y="1390975"/>
              <a:ext cx="13400" cy="196350"/>
            </a:xfrm>
            <a:custGeom>
              <a:avLst/>
              <a:gdLst/>
              <a:ahLst/>
              <a:cxnLst/>
              <a:rect l="l" t="t" r="r" b="b"/>
              <a:pathLst>
                <a:path w="536" h="7854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665"/>
                    <a:pt x="22" y="1318"/>
                    <a:pt x="32" y="1972"/>
                  </a:cubicBezTo>
                  <a:cubicBezTo>
                    <a:pt x="43" y="2625"/>
                    <a:pt x="65" y="3279"/>
                    <a:pt x="86" y="3932"/>
                  </a:cubicBezTo>
                  <a:cubicBezTo>
                    <a:pt x="118" y="4586"/>
                    <a:pt x="140" y="5240"/>
                    <a:pt x="182" y="5893"/>
                  </a:cubicBezTo>
                  <a:cubicBezTo>
                    <a:pt x="215" y="6547"/>
                    <a:pt x="247" y="7200"/>
                    <a:pt x="311" y="7854"/>
                  </a:cubicBezTo>
                  <a:cubicBezTo>
                    <a:pt x="418" y="7200"/>
                    <a:pt x="482" y="6547"/>
                    <a:pt x="515" y="5882"/>
                  </a:cubicBezTo>
                  <a:cubicBezTo>
                    <a:pt x="536" y="5550"/>
                    <a:pt x="536" y="5229"/>
                    <a:pt x="536" y="4897"/>
                  </a:cubicBezTo>
                  <a:cubicBezTo>
                    <a:pt x="536" y="4565"/>
                    <a:pt x="536" y="4243"/>
                    <a:pt x="515" y="3911"/>
                  </a:cubicBezTo>
                  <a:cubicBezTo>
                    <a:pt x="504" y="3579"/>
                    <a:pt x="493" y="3257"/>
                    <a:pt x="461" y="2925"/>
                  </a:cubicBezTo>
                  <a:cubicBezTo>
                    <a:pt x="429" y="2604"/>
                    <a:pt x="407" y="2272"/>
                    <a:pt x="365" y="1950"/>
                  </a:cubicBezTo>
                  <a:cubicBezTo>
                    <a:pt x="290" y="1286"/>
                    <a:pt x="172" y="643"/>
                    <a:pt x="11" y="0"/>
                  </a:cubicBezTo>
                  <a:close/>
                </a:path>
              </a:pathLst>
            </a:custGeom>
            <a:solidFill>
              <a:srgbClr val="599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31;p56">
              <a:extLst>
                <a:ext uri="{FF2B5EF4-FFF2-40B4-BE49-F238E27FC236}">
                  <a16:creationId xmlns:a16="http://schemas.microsoft.com/office/drawing/2014/main" id="{04A930BD-A60F-ADB2-DB64-A33B3F659DA6}"/>
                </a:ext>
              </a:extLst>
            </p:cNvPr>
            <p:cNvSpPr/>
            <p:nvPr/>
          </p:nvSpPr>
          <p:spPr>
            <a:xfrm>
              <a:off x="897875" y="1029375"/>
              <a:ext cx="60525" cy="93375"/>
            </a:xfrm>
            <a:custGeom>
              <a:avLst/>
              <a:gdLst/>
              <a:ahLst/>
              <a:cxnLst/>
              <a:rect l="l" t="t" r="r" b="b"/>
              <a:pathLst>
                <a:path w="2421" h="3735" extrusionOk="0">
                  <a:moveTo>
                    <a:pt x="1435" y="0"/>
                  </a:moveTo>
                  <a:lnTo>
                    <a:pt x="214" y="471"/>
                  </a:lnTo>
                  <a:cubicBezTo>
                    <a:pt x="214" y="471"/>
                    <a:pt x="1" y="3734"/>
                    <a:pt x="845" y="3734"/>
                  </a:cubicBezTo>
                  <a:cubicBezTo>
                    <a:pt x="889" y="3734"/>
                    <a:pt x="936" y="3726"/>
                    <a:pt x="985" y="3707"/>
                  </a:cubicBezTo>
                  <a:cubicBezTo>
                    <a:pt x="1982" y="3321"/>
                    <a:pt x="1521" y="2486"/>
                    <a:pt x="1521" y="2486"/>
                  </a:cubicBezTo>
                  <a:cubicBezTo>
                    <a:pt x="2421" y="1650"/>
                    <a:pt x="1435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32;p56">
              <a:extLst>
                <a:ext uri="{FF2B5EF4-FFF2-40B4-BE49-F238E27FC236}">
                  <a16:creationId xmlns:a16="http://schemas.microsoft.com/office/drawing/2014/main" id="{A0878D89-5394-AF14-CC8C-A7983D514F1C}"/>
                </a:ext>
              </a:extLst>
            </p:cNvPr>
            <p:cNvSpPr/>
            <p:nvPr/>
          </p:nvSpPr>
          <p:spPr>
            <a:xfrm>
              <a:off x="772750" y="1183125"/>
              <a:ext cx="107725" cy="111150"/>
            </a:xfrm>
            <a:custGeom>
              <a:avLst/>
              <a:gdLst/>
              <a:ahLst/>
              <a:cxnLst/>
              <a:rect l="l" t="t" r="r" b="b"/>
              <a:pathLst>
                <a:path w="4309" h="4446" extrusionOk="0">
                  <a:moveTo>
                    <a:pt x="1" y="0"/>
                  </a:moveTo>
                  <a:cubicBezTo>
                    <a:pt x="1" y="0"/>
                    <a:pt x="676" y="2454"/>
                    <a:pt x="494" y="3461"/>
                  </a:cubicBezTo>
                  <a:cubicBezTo>
                    <a:pt x="494" y="3461"/>
                    <a:pt x="794" y="4446"/>
                    <a:pt x="2133" y="4446"/>
                  </a:cubicBezTo>
                  <a:cubicBezTo>
                    <a:pt x="2509" y="4446"/>
                    <a:pt x="2968" y="4368"/>
                    <a:pt x="3526" y="4168"/>
                  </a:cubicBezTo>
                  <a:cubicBezTo>
                    <a:pt x="3579" y="4147"/>
                    <a:pt x="3634" y="4139"/>
                    <a:pt x="3689" y="4139"/>
                  </a:cubicBezTo>
                  <a:cubicBezTo>
                    <a:pt x="3810" y="4139"/>
                    <a:pt x="3929" y="4175"/>
                    <a:pt x="4029" y="4175"/>
                  </a:cubicBezTo>
                  <a:cubicBezTo>
                    <a:pt x="4111" y="4175"/>
                    <a:pt x="4180" y="4150"/>
                    <a:pt x="4222" y="4061"/>
                  </a:cubicBezTo>
                  <a:cubicBezTo>
                    <a:pt x="4308" y="3889"/>
                    <a:pt x="4308" y="3204"/>
                    <a:pt x="4276" y="2989"/>
                  </a:cubicBezTo>
                  <a:cubicBezTo>
                    <a:pt x="4222" y="2721"/>
                    <a:pt x="4158" y="2454"/>
                    <a:pt x="4072" y="2186"/>
                  </a:cubicBezTo>
                  <a:cubicBezTo>
                    <a:pt x="4008" y="1800"/>
                    <a:pt x="3955" y="1361"/>
                    <a:pt x="3955" y="13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33;p56">
              <a:extLst>
                <a:ext uri="{FF2B5EF4-FFF2-40B4-BE49-F238E27FC236}">
                  <a16:creationId xmlns:a16="http://schemas.microsoft.com/office/drawing/2014/main" id="{D1CC15AE-8914-45D6-D2C9-A9E321BA7DD4}"/>
                </a:ext>
              </a:extLst>
            </p:cNvPr>
            <p:cNvSpPr/>
            <p:nvPr/>
          </p:nvSpPr>
          <p:spPr>
            <a:xfrm>
              <a:off x="717375" y="1003475"/>
              <a:ext cx="216400" cy="226025"/>
            </a:xfrm>
            <a:custGeom>
              <a:avLst/>
              <a:gdLst/>
              <a:ahLst/>
              <a:cxnLst/>
              <a:rect l="l" t="t" r="r" b="b"/>
              <a:pathLst>
                <a:path w="8656" h="9041" extrusionOk="0">
                  <a:moveTo>
                    <a:pt x="6180" y="1"/>
                  </a:moveTo>
                  <a:cubicBezTo>
                    <a:pt x="4841" y="1"/>
                    <a:pt x="3210" y="1382"/>
                    <a:pt x="2366" y="2300"/>
                  </a:cubicBezTo>
                  <a:cubicBezTo>
                    <a:pt x="1" y="4888"/>
                    <a:pt x="1856" y="9041"/>
                    <a:pt x="5324" y="9041"/>
                  </a:cubicBezTo>
                  <a:cubicBezTo>
                    <a:pt x="5359" y="9041"/>
                    <a:pt x="5395" y="9040"/>
                    <a:pt x="5430" y="9040"/>
                  </a:cubicBezTo>
                  <a:cubicBezTo>
                    <a:pt x="6330" y="9018"/>
                    <a:pt x="7230" y="8675"/>
                    <a:pt x="7809" y="8000"/>
                  </a:cubicBezTo>
                  <a:cubicBezTo>
                    <a:pt x="8355" y="7368"/>
                    <a:pt x="8580" y="6500"/>
                    <a:pt x="8602" y="5665"/>
                  </a:cubicBezTo>
                  <a:cubicBezTo>
                    <a:pt x="8655" y="4304"/>
                    <a:pt x="8248" y="736"/>
                    <a:pt x="6823" y="125"/>
                  </a:cubicBezTo>
                  <a:cubicBezTo>
                    <a:pt x="6620" y="39"/>
                    <a:pt x="6405" y="1"/>
                    <a:pt x="6180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34;p56">
              <a:extLst>
                <a:ext uri="{FF2B5EF4-FFF2-40B4-BE49-F238E27FC236}">
                  <a16:creationId xmlns:a16="http://schemas.microsoft.com/office/drawing/2014/main" id="{CF288C70-FEA0-24B2-ED89-0A6EF872676B}"/>
                </a:ext>
              </a:extLst>
            </p:cNvPr>
            <p:cNvSpPr/>
            <p:nvPr/>
          </p:nvSpPr>
          <p:spPr>
            <a:xfrm>
              <a:off x="735525" y="1037675"/>
              <a:ext cx="172250" cy="191800"/>
            </a:xfrm>
            <a:custGeom>
              <a:avLst/>
              <a:gdLst/>
              <a:ahLst/>
              <a:cxnLst/>
              <a:rect l="l" t="t" r="r" b="b"/>
              <a:pathLst>
                <a:path w="6890" h="7672" extrusionOk="0">
                  <a:moveTo>
                    <a:pt x="2958" y="0"/>
                  </a:moveTo>
                  <a:lnTo>
                    <a:pt x="2958" y="0"/>
                  </a:lnTo>
                  <a:cubicBezTo>
                    <a:pt x="911" y="900"/>
                    <a:pt x="1" y="3289"/>
                    <a:pt x="944" y="5314"/>
                  </a:cubicBezTo>
                  <a:lnTo>
                    <a:pt x="954" y="5314"/>
                  </a:lnTo>
                  <a:cubicBezTo>
                    <a:pt x="1636" y="6753"/>
                    <a:pt x="3080" y="7672"/>
                    <a:pt x="4677" y="7672"/>
                  </a:cubicBezTo>
                  <a:cubicBezTo>
                    <a:pt x="4686" y="7672"/>
                    <a:pt x="4695" y="7672"/>
                    <a:pt x="4704" y="7672"/>
                  </a:cubicBezTo>
                  <a:cubicBezTo>
                    <a:pt x="5508" y="7672"/>
                    <a:pt x="6290" y="7372"/>
                    <a:pt x="6890" y="6825"/>
                  </a:cubicBezTo>
                  <a:lnTo>
                    <a:pt x="6890" y="6825"/>
                  </a:lnTo>
                  <a:cubicBezTo>
                    <a:pt x="6429" y="6997"/>
                    <a:pt x="5840" y="7200"/>
                    <a:pt x="5422" y="7211"/>
                  </a:cubicBezTo>
                  <a:cubicBezTo>
                    <a:pt x="5388" y="7212"/>
                    <a:pt x="5354" y="7212"/>
                    <a:pt x="5319" y="7212"/>
                  </a:cubicBezTo>
                  <a:cubicBezTo>
                    <a:pt x="3788" y="7212"/>
                    <a:pt x="2226" y="6280"/>
                    <a:pt x="1597" y="4886"/>
                  </a:cubicBezTo>
                  <a:cubicBezTo>
                    <a:pt x="954" y="3461"/>
                    <a:pt x="1544" y="1500"/>
                    <a:pt x="2594" y="343"/>
                  </a:cubicBezTo>
                  <a:cubicBezTo>
                    <a:pt x="2711" y="214"/>
                    <a:pt x="2829" y="107"/>
                    <a:pt x="2958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35;p56">
              <a:extLst>
                <a:ext uri="{FF2B5EF4-FFF2-40B4-BE49-F238E27FC236}">
                  <a16:creationId xmlns:a16="http://schemas.microsoft.com/office/drawing/2014/main" id="{B1AF6A52-DFAB-DB36-FADD-1F121176CF35}"/>
                </a:ext>
              </a:extLst>
            </p:cNvPr>
            <p:cNvSpPr/>
            <p:nvPr/>
          </p:nvSpPr>
          <p:spPr>
            <a:xfrm>
              <a:off x="691325" y="945050"/>
              <a:ext cx="263600" cy="261500"/>
            </a:xfrm>
            <a:custGeom>
              <a:avLst/>
              <a:gdLst/>
              <a:ahLst/>
              <a:cxnLst/>
              <a:rect l="l" t="t" r="r" b="b"/>
              <a:pathLst>
                <a:path w="10544" h="10460" extrusionOk="0">
                  <a:moveTo>
                    <a:pt x="4223" y="0"/>
                  </a:moveTo>
                  <a:cubicBezTo>
                    <a:pt x="2772" y="0"/>
                    <a:pt x="1400" y="1222"/>
                    <a:pt x="1587" y="2934"/>
                  </a:cubicBezTo>
                  <a:cubicBezTo>
                    <a:pt x="322" y="3127"/>
                    <a:pt x="1" y="4273"/>
                    <a:pt x="1" y="5559"/>
                  </a:cubicBezTo>
                  <a:cubicBezTo>
                    <a:pt x="1" y="6844"/>
                    <a:pt x="1554" y="9384"/>
                    <a:pt x="1908" y="9780"/>
                  </a:cubicBezTo>
                  <a:cubicBezTo>
                    <a:pt x="2184" y="10081"/>
                    <a:pt x="2720" y="10460"/>
                    <a:pt x="3141" y="10460"/>
                  </a:cubicBezTo>
                  <a:cubicBezTo>
                    <a:pt x="3260" y="10460"/>
                    <a:pt x="3369" y="10430"/>
                    <a:pt x="3462" y="10359"/>
                  </a:cubicBezTo>
                  <a:cubicBezTo>
                    <a:pt x="3365" y="9705"/>
                    <a:pt x="3129" y="9384"/>
                    <a:pt x="2947" y="8730"/>
                  </a:cubicBezTo>
                  <a:cubicBezTo>
                    <a:pt x="3804" y="8237"/>
                    <a:pt x="5229" y="5955"/>
                    <a:pt x="5047" y="4948"/>
                  </a:cubicBezTo>
                  <a:lnTo>
                    <a:pt x="5047" y="4948"/>
                  </a:lnTo>
                  <a:cubicBezTo>
                    <a:pt x="5363" y="5185"/>
                    <a:pt x="5842" y="5274"/>
                    <a:pt x="6369" y="5274"/>
                  </a:cubicBezTo>
                  <a:cubicBezTo>
                    <a:pt x="7220" y="5274"/>
                    <a:pt x="8195" y="5042"/>
                    <a:pt x="8797" y="4830"/>
                  </a:cubicBezTo>
                  <a:cubicBezTo>
                    <a:pt x="9751" y="4498"/>
                    <a:pt x="10544" y="3512"/>
                    <a:pt x="10469" y="2473"/>
                  </a:cubicBezTo>
                  <a:cubicBezTo>
                    <a:pt x="10458" y="2334"/>
                    <a:pt x="10437" y="2205"/>
                    <a:pt x="10394" y="2077"/>
                  </a:cubicBezTo>
                  <a:cubicBezTo>
                    <a:pt x="10212" y="1552"/>
                    <a:pt x="9869" y="1091"/>
                    <a:pt x="9408" y="780"/>
                  </a:cubicBezTo>
                  <a:cubicBezTo>
                    <a:pt x="8915" y="416"/>
                    <a:pt x="8326" y="202"/>
                    <a:pt x="7715" y="169"/>
                  </a:cubicBezTo>
                  <a:cubicBezTo>
                    <a:pt x="7691" y="169"/>
                    <a:pt x="7667" y="168"/>
                    <a:pt x="7644" y="168"/>
                  </a:cubicBezTo>
                  <a:cubicBezTo>
                    <a:pt x="7337" y="168"/>
                    <a:pt x="7040" y="232"/>
                    <a:pt x="6762" y="352"/>
                  </a:cubicBezTo>
                  <a:cubicBezTo>
                    <a:pt x="6708" y="373"/>
                    <a:pt x="5969" y="684"/>
                    <a:pt x="6033" y="748"/>
                  </a:cubicBezTo>
                  <a:cubicBezTo>
                    <a:pt x="5495" y="230"/>
                    <a:pt x="4852" y="0"/>
                    <a:pt x="4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36;p56">
              <a:extLst>
                <a:ext uri="{FF2B5EF4-FFF2-40B4-BE49-F238E27FC236}">
                  <a16:creationId xmlns:a16="http://schemas.microsoft.com/office/drawing/2014/main" id="{84D3E407-9E88-84D1-2D96-C622EE4A94D2}"/>
                </a:ext>
              </a:extLst>
            </p:cNvPr>
            <p:cNvSpPr/>
            <p:nvPr/>
          </p:nvSpPr>
          <p:spPr>
            <a:xfrm>
              <a:off x="754975" y="1102150"/>
              <a:ext cx="44325" cy="59875"/>
            </a:xfrm>
            <a:custGeom>
              <a:avLst/>
              <a:gdLst/>
              <a:ahLst/>
              <a:cxnLst/>
              <a:rect l="l" t="t" r="r" b="b"/>
              <a:pathLst>
                <a:path w="1773" h="2395" extrusionOk="0">
                  <a:moveTo>
                    <a:pt x="851" y="0"/>
                  </a:moveTo>
                  <a:cubicBezTo>
                    <a:pt x="611" y="0"/>
                    <a:pt x="349" y="101"/>
                    <a:pt x="198" y="453"/>
                  </a:cubicBezTo>
                  <a:cubicBezTo>
                    <a:pt x="0" y="920"/>
                    <a:pt x="329" y="2394"/>
                    <a:pt x="869" y="2394"/>
                  </a:cubicBezTo>
                  <a:cubicBezTo>
                    <a:pt x="974" y="2394"/>
                    <a:pt x="1087" y="2339"/>
                    <a:pt x="1205" y="2210"/>
                  </a:cubicBezTo>
                  <a:cubicBezTo>
                    <a:pt x="1773" y="1600"/>
                    <a:pt x="1601" y="710"/>
                    <a:pt x="1505" y="368"/>
                  </a:cubicBezTo>
                  <a:cubicBezTo>
                    <a:pt x="1473" y="250"/>
                    <a:pt x="1398" y="164"/>
                    <a:pt x="1301" y="110"/>
                  </a:cubicBezTo>
                  <a:cubicBezTo>
                    <a:pt x="1204" y="59"/>
                    <a:pt x="1034" y="0"/>
                    <a:pt x="851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37;p56">
              <a:extLst>
                <a:ext uri="{FF2B5EF4-FFF2-40B4-BE49-F238E27FC236}">
                  <a16:creationId xmlns:a16="http://schemas.microsoft.com/office/drawing/2014/main" id="{C158065E-3A52-96D9-9002-7C3EFC3A571A}"/>
                </a:ext>
              </a:extLst>
            </p:cNvPr>
            <p:cNvSpPr/>
            <p:nvPr/>
          </p:nvSpPr>
          <p:spPr>
            <a:xfrm>
              <a:off x="766325" y="1242050"/>
              <a:ext cx="112000" cy="80100"/>
            </a:xfrm>
            <a:custGeom>
              <a:avLst/>
              <a:gdLst/>
              <a:ahLst/>
              <a:cxnLst/>
              <a:rect l="l" t="t" r="r" b="b"/>
              <a:pathLst>
                <a:path w="4480" h="3204" extrusionOk="0">
                  <a:moveTo>
                    <a:pt x="729" y="0"/>
                  </a:moveTo>
                  <a:cubicBezTo>
                    <a:pt x="451" y="386"/>
                    <a:pt x="204" y="804"/>
                    <a:pt x="1" y="1243"/>
                  </a:cubicBezTo>
                  <a:cubicBezTo>
                    <a:pt x="429" y="1554"/>
                    <a:pt x="879" y="1843"/>
                    <a:pt x="1351" y="2100"/>
                  </a:cubicBezTo>
                  <a:cubicBezTo>
                    <a:pt x="2219" y="2518"/>
                    <a:pt x="3097" y="2882"/>
                    <a:pt x="4008" y="3204"/>
                  </a:cubicBezTo>
                  <a:lnTo>
                    <a:pt x="4479" y="1714"/>
                  </a:lnTo>
                  <a:cubicBezTo>
                    <a:pt x="4479" y="1714"/>
                    <a:pt x="1897" y="579"/>
                    <a:pt x="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38;p56">
              <a:extLst>
                <a:ext uri="{FF2B5EF4-FFF2-40B4-BE49-F238E27FC236}">
                  <a16:creationId xmlns:a16="http://schemas.microsoft.com/office/drawing/2014/main" id="{74CE1207-0C1A-5BAC-C45D-EB20F27803BC}"/>
                </a:ext>
              </a:extLst>
            </p:cNvPr>
            <p:cNvSpPr/>
            <p:nvPr/>
          </p:nvSpPr>
          <p:spPr>
            <a:xfrm>
              <a:off x="874550" y="1237750"/>
              <a:ext cx="35925" cy="74225"/>
            </a:xfrm>
            <a:custGeom>
              <a:avLst/>
              <a:gdLst/>
              <a:ahLst/>
              <a:cxnLst/>
              <a:rect l="l" t="t" r="r" b="b"/>
              <a:pathLst>
                <a:path w="1437" h="2969" extrusionOk="0">
                  <a:moveTo>
                    <a:pt x="0" y="1"/>
                  </a:moveTo>
                  <a:cubicBezTo>
                    <a:pt x="0" y="1"/>
                    <a:pt x="279" y="1308"/>
                    <a:pt x="150" y="1886"/>
                  </a:cubicBezTo>
                  <a:cubicBezTo>
                    <a:pt x="579" y="2176"/>
                    <a:pt x="879" y="2486"/>
                    <a:pt x="1329" y="2969"/>
                  </a:cubicBezTo>
                  <a:cubicBezTo>
                    <a:pt x="1436" y="2304"/>
                    <a:pt x="1372" y="1629"/>
                    <a:pt x="1136" y="997"/>
                  </a:cubicBezTo>
                  <a:cubicBezTo>
                    <a:pt x="1136" y="997"/>
                    <a:pt x="461" y="119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39;p56">
              <a:extLst>
                <a:ext uri="{FF2B5EF4-FFF2-40B4-BE49-F238E27FC236}">
                  <a16:creationId xmlns:a16="http://schemas.microsoft.com/office/drawing/2014/main" id="{F6E62141-5846-5594-56C0-A556A806F999}"/>
                </a:ext>
              </a:extLst>
            </p:cNvPr>
            <p:cNvSpPr/>
            <p:nvPr/>
          </p:nvSpPr>
          <p:spPr>
            <a:xfrm>
              <a:off x="840250" y="1625075"/>
              <a:ext cx="461275" cy="113950"/>
            </a:xfrm>
            <a:custGeom>
              <a:avLst/>
              <a:gdLst/>
              <a:ahLst/>
              <a:cxnLst/>
              <a:rect l="l" t="t" r="r" b="b"/>
              <a:pathLst>
                <a:path w="18451" h="4558" extrusionOk="0">
                  <a:moveTo>
                    <a:pt x="18205" y="1"/>
                  </a:moveTo>
                  <a:lnTo>
                    <a:pt x="1" y="1543"/>
                  </a:lnTo>
                  <a:lnTo>
                    <a:pt x="183" y="3740"/>
                  </a:lnTo>
                  <a:cubicBezTo>
                    <a:pt x="234" y="4266"/>
                    <a:pt x="2168" y="4558"/>
                    <a:pt x="4987" y="4558"/>
                  </a:cubicBezTo>
                  <a:cubicBezTo>
                    <a:pt x="6302" y="4558"/>
                    <a:pt x="7810" y="4494"/>
                    <a:pt x="9408" y="4361"/>
                  </a:cubicBezTo>
                  <a:cubicBezTo>
                    <a:pt x="14433" y="3933"/>
                    <a:pt x="18451" y="2968"/>
                    <a:pt x="18387" y="2208"/>
                  </a:cubicBezTo>
                  <a:lnTo>
                    <a:pt x="18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40;p56">
              <a:extLst>
                <a:ext uri="{FF2B5EF4-FFF2-40B4-BE49-F238E27FC236}">
                  <a16:creationId xmlns:a16="http://schemas.microsoft.com/office/drawing/2014/main" id="{64E4B80C-464C-ED26-EEB3-5316BF11E10D}"/>
                </a:ext>
              </a:extLst>
            </p:cNvPr>
            <p:cNvSpPr/>
            <p:nvPr/>
          </p:nvSpPr>
          <p:spPr>
            <a:xfrm>
              <a:off x="838650" y="1603825"/>
              <a:ext cx="458075" cy="79075"/>
            </a:xfrm>
            <a:custGeom>
              <a:avLst/>
              <a:gdLst/>
              <a:ahLst/>
              <a:cxnLst/>
              <a:rect l="l" t="t" r="r" b="b"/>
              <a:pathLst>
                <a:path w="18323" h="3163" extrusionOk="0">
                  <a:moveTo>
                    <a:pt x="13464" y="1"/>
                  </a:moveTo>
                  <a:cubicBezTo>
                    <a:pt x="12150" y="1"/>
                    <a:pt x="10642" y="64"/>
                    <a:pt x="9044" y="197"/>
                  </a:cubicBezTo>
                  <a:cubicBezTo>
                    <a:pt x="4019" y="626"/>
                    <a:pt x="1" y="1590"/>
                    <a:pt x="65" y="2351"/>
                  </a:cubicBezTo>
                  <a:cubicBezTo>
                    <a:pt x="109" y="2868"/>
                    <a:pt x="2034" y="3163"/>
                    <a:pt x="4845" y="3163"/>
                  </a:cubicBezTo>
                  <a:cubicBezTo>
                    <a:pt x="6163" y="3163"/>
                    <a:pt x="7675" y="3098"/>
                    <a:pt x="9279" y="2961"/>
                  </a:cubicBezTo>
                  <a:cubicBezTo>
                    <a:pt x="14304" y="2543"/>
                    <a:pt x="18322" y="1579"/>
                    <a:pt x="18258" y="818"/>
                  </a:cubicBezTo>
                  <a:cubicBezTo>
                    <a:pt x="18214" y="292"/>
                    <a:pt x="16282" y="1"/>
                    <a:pt x="13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41;p56">
              <a:extLst>
                <a:ext uri="{FF2B5EF4-FFF2-40B4-BE49-F238E27FC236}">
                  <a16:creationId xmlns:a16="http://schemas.microsoft.com/office/drawing/2014/main" id="{D2DB0237-AA6D-9DAB-8124-1FBF7DD86CAD}"/>
                </a:ext>
              </a:extLst>
            </p:cNvPr>
            <p:cNvSpPr/>
            <p:nvPr/>
          </p:nvSpPr>
          <p:spPr>
            <a:xfrm>
              <a:off x="885800" y="1617600"/>
              <a:ext cx="363225" cy="44350"/>
            </a:xfrm>
            <a:custGeom>
              <a:avLst/>
              <a:gdLst/>
              <a:ahLst/>
              <a:cxnLst/>
              <a:rect l="l" t="t" r="r" b="b"/>
              <a:pathLst>
                <a:path w="14529" h="1774" extrusionOk="0">
                  <a:moveTo>
                    <a:pt x="12186" y="1"/>
                  </a:moveTo>
                  <a:cubicBezTo>
                    <a:pt x="10883" y="1"/>
                    <a:pt x="9133" y="81"/>
                    <a:pt x="7211" y="246"/>
                  </a:cubicBezTo>
                  <a:cubicBezTo>
                    <a:pt x="3215" y="578"/>
                    <a:pt x="0" y="1146"/>
                    <a:pt x="33" y="1500"/>
                  </a:cubicBezTo>
                  <a:cubicBezTo>
                    <a:pt x="49" y="1682"/>
                    <a:pt x="923" y="1773"/>
                    <a:pt x="2314" y="1773"/>
                  </a:cubicBezTo>
                  <a:cubicBezTo>
                    <a:pt x="3620" y="1773"/>
                    <a:pt x="5382" y="1693"/>
                    <a:pt x="7318" y="1532"/>
                  </a:cubicBezTo>
                  <a:cubicBezTo>
                    <a:pt x="11315" y="1189"/>
                    <a:pt x="14529" y="632"/>
                    <a:pt x="14497" y="278"/>
                  </a:cubicBezTo>
                  <a:cubicBezTo>
                    <a:pt x="14480" y="95"/>
                    <a:pt x="13594" y="1"/>
                    <a:pt x="12186" y="1"/>
                  </a:cubicBezTo>
                  <a:close/>
                </a:path>
              </a:pathLst>
            </a:custGeom>
            <a:solidFill>
              <a:srgbClr val="E79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42;p56">
              <a:extLst>
                <a:ext uri="{FF2B5EF4-FFF2-40B4-BE49-F238E27FC236}">
                  <a16:creationId xmlns:a16="http://schemas.microsoft.com/office/drawing/2014/main" id="{905BAFA8-7320-56AD-8D31-13169C23F947}"/>
                </a:ext>
              </a:extLst>
            </p:cNvPr>
            <p:cNvSpPr/>
            <p:nvPr/>
          </p:nvSpPr>
          <p:spPr>
            <a:xfrm>
              <a:off x="885800" y="1617700"/>
              <a:ext cx="362700" cy="41425"/>
            </a:xfrm>
            <a:custGeom>
              <a:avLst/>
              <a:gdLst/>
              <a:ahLst/>
              <a:cxnLst/>
              <a:rect l="l" t="t" r="r" b="b"/>
              <a:pathLst>
                <a:path w="14508" h="1657" extrusionOk="0">
                  <a:moveTo>
                    <a:pt x="12211" y="1"/>
                  </a:moveTo>
                  <a:cubicBezTo>
                    <a:pt x="10904" y="1"/>
                    <a:pt x="9142" y="81"/>
                    <a:pt x="7211" y="242"/>
                  </a:cubicBezTo>
                  <a:cubicBezTo>
                    <a:pt x="3215" y="585"/>
                    <a:pt x="0" y="1142"/>
                    <a:pt x="22" y="1496"/>
                  </a:cubicBezTo>
                  <a:cubicBezTo>
                    <a:pt x="33" y="1560"/>
                    <a:pt x="150" y="1613"/>
                    <a:pt x="354" y="1656"/>
                  </a:cubicBezTo>
                  <a:cubicBezTo>
                    <a:pt x="1233" y="1313"/>
                    <a:pt x="3965" y="896"/>
                    <a:pt x="7233" y="617"/>
                  </a:cubicBezTo>
                  <a:cubicBezTo>
                    <a:pt x="9164" y="452"/>
                    <a:pt x="10922" y="370"/>
                    <a:pt x="12229" y="370"/>
                  </a:cubicBezTo>
                  <a:cubicBezTo>
                    <a:pt x="13133" y="370"/>
                    <a:pt x="13820" y="410"/>
                    <a:pt x="14197" y="488"/>
                  </a:cubicBezTo>
                  <a:cubicBezTo>
                    <a:pt x="14400" y="413"/>
                    <a:pt x="14508" y="338"/>
                    <a:pt x="14497" y="274"/>
                  </a:cubicBezTo>
                  <a:cubicBezTo>
                    <a:pt x="14480" y="92"/>
                    <a:pt x="13603" y="1"/>
                    <a:pt x="12211" y="1"/>
                  </a:cubicBezTo>
                  <a:close/>
                </a:path>
              </a:pathLst>
            </a:custGeom>
            <a:solidFill>
              <a:srgbClr val="E18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43;p56">
              <a:extLst>
                <a:ext uri="{FF2B5EF4-FFF2-40B4-BE49-F238E27FC236}">
                  <a16:creationId xmlns:a16="http://schemas.microsoft.com/office/drawing/2014/main" id="{A7D5804F-9610-582C-E6F5-2EEC781930D7}"/>
                </a:ext>
              </a:extLst>
            </p:cNvPr>
            <p:cNvSpPr/>
            <p:nvPr/>
          </p:nvSpPr>
          <p:spPr>
            <a:xfrm>
              <a:off x="867850" y="1560250"/>
              <a:ext cx="461275" cy="113825"/>
            </a:xfrm>
            <a:custGeom>
              <a:avLst/>
              <a:gdLst/>
              <a:ahLst/>
              <a:cxnLst/>
              <a:rect l="l" t="t" r="r" b="b"/>
              <a:pathLst>
                <a:path w="18451" h="4553" extrusionOk="0">
                  <a:moveTo>
                    <a:pt x="18204" y="1"/>
                  </a:moveTo>
                  <a:lnTo>
                    <a:pt x="1" y="1544"/>
                  </a:lnTo>
                  <a:lnTo>
                    <a:pt x="193" y="3740"/>
                  </a:lnTo>
                  <a:cubicBezTo>
                    <a:pt x="237" y="4258"/>
                    <a:pt x="2163" y="4552"/>
                    <a:pt x="4973" y="4552"/>
                  </a:cubicBezTo>
                  <a:cubicBezTo>
                    <a:pt x="6291" y="4552"/>
                    <a:pt x="7803" y="4488"/>
                    <a:pt x="9408" y="4351"/>
                  </a:cubicBezTo>
                  <a:cubicBezTo>
                    <a:pt x="14433" y="3933"/>
                    <a:pt x="18451" y="2969"/>
                    <a:pt x="18386" y="2197"/>
                  </a:cubicBezTo>
                  <a:lnTo>
                    <a:pt x="18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44;p56">
              <a:extLst>
                <a:ext uri="{FF2B5EF4-FFF2-40B4-BE49-F238E27FC236}">
                  <a16:creationId xmlns:a16="http://schemas.microsoft.com/office/drawing/2014/main" id="{F1F5DD49-755C-4186-BAAA-B0D8EC3615CB}"/>
                </a:ext>
              </a:extLst>
            </p:cNvPr>
            <p:cNvSpPr/>
            <p:nvPr/>
          </p:nvSpPr>
          <p:spPr>
            <a:xfrm>
              <a:off x="866250" y="1538875"/>
              <a:ext cx="458325" cy="79200"/>
            </a:xfrm>
            <a:custGeom>
              <a:avLst/>
              <a:gdLst/>
              <a:ahLst/>
              <a:cxnLst/>
              <a:rect l="l" t="t" r="r" b="b"/>
              <a:pathLst>
                <a:path w="18333" h="3168" extrusionOk="0">
                  <a:moveTo>
                    <a:pt x="13488" y="1"/>
                  </a:moveTo>
                  <a:cubicBezTo>
                    <a:pt x="12170" y="1"/>
                    <a:pt x="10658" y="65"/>
                    <a:pt x="9054" y="202"/>
                  </a:cubicBezTo>
                  <a:cubicBezTo>
                    <a:pt x="4029" y="631"/>
                    <a:pt x="0" y="1595"/>
                    <a:pt x="65" y="2356"/>
                  </a:cubicBezTo>
                  <a:cubicBezTo>
                    <a:pt x="108" y="2874"/>
                    <a:pt x="2034" y="3168"/>
                    <a:pt x="4844" y="3168"/>
                  </a:cubicBezTo>
                  <a:cubicBezTo>
                    <a:pt x="6162" y="3168"/>
                    <a:pt x="7675" y="3103"/>
                    <a:pt x="9279" y="2966"/>
                  </a:cubicBezTo>
                  <a:cubicBezTo>
                    <a:pt x="14304" y="2538"/>
                    <a:pt x="18332" y="1574"/>
                    <a:pt x="18268" y="813"/>
                  </a:cubicBezTo>
                  <a:cubicBezTo>
                    <a:pt x="18224" y="295"/>
                    <a:pt x="16299" y="1"/>
                    <a:pt x="13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45;p56">
              <a:extLst>
                <a:ext uri="{FF2B5EF4-FFF2-40B4-BE49-F238E27FC236}">
                  <a16:creationId xmlns:a16="http://schemas.microsoft.com/office/drawing/2014/main" id="{04CB2F99-1583-1006-22F1-6E559CD33FAD}"/>
                </a:ext>
              </a:extLst>
            </p:cNvPr>
            <p:cNvSpPr/>
            <p:nvPr/>
          </p:nvSpPr>
          <p:spPr>
            <a:xfrm>
              <a:off x="913375" y="1552650"/>
              <a:ext cx="363250" cy="44300"/>
            </a:xfrm>
            <a:custGeom>
              <a:avLst/>
              <a:gdLst/>
              <a:ahLst/>
              <a:cxnLst/>
              <a:rect l="l" t="t" r="r" b="b"/>
              <a:pathLst>
                <a:path w="14530" h="1772" extrusionOk="0">
                  <a:moveTo>
                    <a:pt x="12249" y="1"/>
                  </a:moveTo>
                  <a:cubicBezTo>
                    <a:pt x="10939" y="1"/>
                    <a:pt x="9164" y="84"/>
                    <a:pt x="7212" y="251"/>
                  </a:cubicBezTo>
                  <a:cubicBezTo>
                    <a:pt x="3215" y="583"/>
                    <a:pt x="1" y="1140"/>
                    <a:pt x="33" y="1494"/>
                  </a:cubicBezTo>
                  <a:cubicBezTo>
                    <a:pt x="50" y="1678"/>
                    <a:pt x="936" y="1772"/>
                    <a:pt x="2343" y="1772"/>
                  </a:cubicBezTo>
                  <a:cubicBezTo>
                    <a:pt x="3647" y="1772"/>
                    <a:pt x="5397" y="1691"/>
                    <a:pt x="7319" y="1526"/>
                  </a:cubicBezTo>
                  <a:cubicBezTo>
                    <a:pt x="11315" y="1194"/>
                    <a:pt x="14530" y="626"/>
                    <a:pt x="14497" y="273"/>
                  </a:cubicBezTo>
                  <a:cubicBezTo>
                    <a:pt x="14481" y="92"/>
                    <a:pt x="13621" y="1"/>
                    <a:pt x="12249" y="1"/>
                  </a:cubicBezTo>
                  <a:close/>
                </a:path>
              </a:pathLst>
            </a:custGeom>
            <a:solidFill>
              <a:srgbClr val="E79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46;p56">
              <a:extLst>
                <a:ext uri="{FF2B5EF4-FFF2-40B4-BE49-F238E27FC236}">
                  <a16:creationId xmlns:a16="http://schemas.microsoft.com/office/drawing/2014/main" id="{99F18686-F0CE-509C-CBCC-2BEBFA6F848E}"/>
                </a:ext>
              </a:extLst>
            </p:cNvPr>
            <p:cNvSpPr/>
            <p:nvPr/>
          </p:nvSpPr>
          <p:spPr>
            <a:xfrm>
              <a:off x="913375" y="1552625"/>
              <a:ext cx="362725" cy="41400"/>
            </a:xfrm>
            <a:custGeom>
              <a:avLst/>
              <a:gdLst/>
              <a:ahLst/>
              <a:cxnLst/>
              <a:rect l="l" t="t" r="r" b="b"/>
              <a:pathLst>
                <a:path w="14509" h="1656" extrusionOk="0">
                  <a:moveTo>
                    <a:pt x="12220" y="0"/>
                  </a:moveTo>
                  <a:cubicBezTo>
                    <a:pt x="10912" y="0"/>
                    <a:pt x="9147" y="81"/>
                    <a:pt x="7212" y="241"/>
                  </a:cubicBezTo>
                  <a:cubicBezTo>
                    <a:pt x="3215" y="584"/>
                    <a:pt x="1" y="1141"/>
                    <a:pt x="33" y="1495"/>
                  </a:cubicBezTo>
                  <a:cubicBezTo>
                    <a:pt x="44" y="1559"/>
                    <a:pt x="151" y="1613"/>
                    <a:pt x="365" y="1656"/>
                  </a:cubicBezTo>
                  <a:cubicBezTo>
                    <a:pt x="1244" y="1324"/>
                    <a:pt x="3976" y="906"/>
                    <a:pt x="7244" y="627"/>
                  </a:cubicBezTo>
                  <a:cubicBezTo>
                    <a:pt x="9201" y="460"/>
                    <a:pt x="10982" y="378"/>
                    <a:pt x="12294" y="378"/>
                  </a:cubicBezTo>
                  <a:cubicBezTo>
                    <a:pt x="13171" y="378"/>
                    <a:pt x="13839" y="415"/>
                    <a:pt x="14208" y="488"/>
                  </a:cubicBezTo>
                  <a:cubicBezTo>
                    <a:pt x="14401" y="413"/>
                    <a:pt x="14508" y="338"/>
                    <a:pt x="14497" y="274"/>
                  </a:cubicBezTo>
                  <a:cubicBezTo>
                    <a:pt x="14486" y="91"/>
                    <a:pt x="13612" y="0"/>
                    <a:pt x="12220" y="0"/>
                  </a:cubicBezTo>
                  <a:close/>
                </a:path>
              </a:pathLst>
            </a:custGeom>
            <a:solidFill>
              <a:srgbClr val="E18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47;p56">
              <a:extLst>
                <a:ext uri="{FF2B5EF4-FFF2-40B4-BE49-F238E27FC236}">
                  <a16:creationId xmlns:a16="http://schemas.microsoft.com/office/drawing/2014/main" id="{F4DABB4E-6F7A-2CC0-0BCC-BF7A909BC644}"/>
                </a:ext>
              </a:extLst>
            </p:cNvPr>
            <p:cNvSpPr/>
            <p:nvPr/>
          </p:nvSpPr>
          <p:spPr>
            <a:xfrm>
              <a:off x="825800" y="1500800"/>
              <a:ext cx="461275" cy="113800"/>
            </a:xfrm>
            <a:custGeom>
              <a:avLst/>
              <a:gdLst/>
              <a:ahLst/>
              <a:cxnLst/>
              <a:rect l="l" t="t" r="r" b="b"/>
              <a:pathLst>
                <a:path w="18451" h="4552" extrusionOk="0">
                  <a:moveTo>
                    <a:pt x="18193" y="0"/>
                  </a:moveTo>
                  <a:lnTo>
                    <a:pt x="0" y="1543"/>
                  </a:lnTo>
                  <a:lnTo>
                    <a:pt x="183" y="3739"/>
                  </a:lnTo>
                  <a:cubicBezTo>
                    <a:pt x="226" y="4257"/>
                    <a:pt x="2152" y="4552"/>
                    <a:pt x="4962" y="4552"/>
                  </a:cubicBezTo>
                  <a:cubicBezTo>
                    <a:pt x="6280" y="4552"/>
                    <a:pt x="7793" y="4487"/>
                    <a:pt x="9397" y="4350"/>
                  </a:cubicBezTo>
                  <a:cubicBezTo>
                    <a:pt x="14422" y="3932"/>
                    <a:pt x="18450" y="2968"/>
                    <a:pt x="18386" y="2207"/>
                  </a:cubicBezTo>
                  <a:lnTo>
                    <a:pt x="18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48;p56">
              <a:extLst>
                <a:ext uri="{FF2B5EF4-FFF2-40B4-BE49-F238E27FC236}">
                  <a16:creationId xmlns:a16="http://schemas.microsoft.com/office/drawing/2014/main" id="{AD3E5CBB-891B-03CE-3F0F-9C20592D393C}"/>
                </a:ext>
              </a:extLst>
            </p:cNvPr>
            <p:cNvSpPr/>
            <p:nvPr/>
          </p:nvSpPr>
          <p:spPr>
            <a:xfrm>
              <a:off x="824200" y="1479525"/>
              <a:ext cx="458050" cy="79100"/>
            </a:xfrm>
            <a:custGeom>
              <a:avLst/>
              <a:gdLst/>
              <a:ahLst/>
              <a:cxnLst/>
              <a:rect l="l" t="t" r="r" b="b"/>
              <a:pathLst>
                <a:path w="18322" h="3164" extrusionOk="0">
                  <a:moveTo>
                    <a:pt x="13474" y="1"/>
                  </a:moveTo>
                  <a:cubicBezTo>
                    <a:pt x="12157" y="1"/>
                    <a:pt x="10646" y="64"/>
                    <a:pt x="9043" y="198"/>
                  </a:cubicBezTo>
                  <a:cubicBezTo>
                    <a:pt x="4018" y="626"/>
                    <a:pt x="0" y="1590"/>
                    <a:pt x="64" y="2351"/>
                  </a:cubicBezTo>
                  <a:cubicBezTo>
                    <a:pt x="108" y="2869"/>
                    <a:pt x="2034" y="3163"/>
                    <a:pt x="4844" y="3163"/>
                  </a:cubicBezTo>
                  <a:cubicBezTo>
                    <a:pt x="6162" y="3163"/>
                    <a:pt x="7674" y="3099"/>
                    <a:pt x="9279" y="2962"/>
                  </a:cubicBezTo>
                  <a:cubicBezTo>
                    <a:pt x="14304" y="2533"/>
                    <a:pt x="18322" y="1580"/>
                    <a:pt x="18257" y="808"/>
                  </a:cubicBezTo>
                  <a:cubicBezTo>
                    <a:pt x="18213" y="290"/>
                    <a:pt x="16286" y="1"/>
                    <a:pt x="134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49;p56">
              <a:extLst>
                <a:ext uri="{FF2B5EF4-FFF2-40B4-BE49-F238E27FC236}">
                  <a16:creationId xmlns:a16="http://schemas.microsoft.com/office/drawing/2014/main" id="{8CE7CD62-2070-5DAD-019C-865DA29C004C}"/>
                </a:ext>
              </a:extLst>
            </p:cNvPr>
            <p:cNvSpPr/>
            <p:nvPr/>
          </p:nvSpPr>
          <p:spPr>
            <a:xfrm>
              <a:off x="871325" y="1493175"/>
              <a:ext cx="362975" cy="44450"/>
            </a:xfrm>
            <a:custGeom>
              <a:avLst/>
              <a:gdLst/>
              <a:ahLst/>
              <a:cxnLst/>
              <a:rect l="l" t="t" r="r" b="b"/>
              <a:pathLst>
                <a:path w="14519" h="1778" extrusionOk="0">
                  <a:moveTo>
                    <a:pt x="12245" y="1"/>
                  </a:moveTo>
                  <a:cubicBezTo>
                    <a:pt x="10934" y="1"/>
                    <a:pt x="9158" y="84"/>
                    <a:pt x="7212" y="252"/>
                  </a:cubicBezTo>
                  <a:cubicBezTo>
                    <a:pt x="3215" y="584"/>
                    <a:pt x="1" y="1141"/>
                    <a:pt x="33" y="1505"/>
                  </a:cubicBezTo>
                  <a:cubicBezTo>
                    <a:pt x="44" y="1686"/>
                    <a:pt x="904" y="1777"/>
                    <a:pt x="2277" y="1777"/>
                  </a:cubicBezTo>
                  <a:cubicBezTo>
                    <a:pt x="3588" y="1777"/>
                    <a:pt x="5367" y="1694"/>
                    <a:pt x="7319" y="1527"/>
                  </a:cubicBezTo>
                  <a:cubicBezTo>
                    <a:pt x="11304" y="1194"/>
                    <a:pt x="14519" y="637"/>
                    <a:pt x="14497" y="273"/>
                  </a:cubicBezTo>
                  <a:cubicBezTo>
                    <a:pt x="14481" y="92"/>
                    <a:pt x="13618" y="1"/>
                    <a:pt x="12245" y="1"/>
                  </a:cubicBezTo>
                  <a:close/>
                </a:path>
              </a:pathLst>
            </a:custGeom>
            <a:solidFill>
              <a:srgbClr val="E79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50;p56">
              <a:extLst>
                <a:ext uri="{FF2B5EF4-FFF2-40B4-BE49-F238E27FC236}">
                  <a16:creationId xmlns:a16="http://schemas.microsoft.com/office/drawing/2014/main" id="{0209E988-022F-3449-673F-07848F300C49}"/>
                </a:ext>
              </a:extLst>
            </p:cNvPr>
            <p:cNvSpPr/>
            <p:nvPr/>
          </p:nvSpPr>
          <p:spPr>
            <a:xfrm>
              <a:off x="871075" y="1493425"/>
              <a:ext cx="362700" cy="41400"/>
            </a:xfrm>
            <a:custGeom>
              <a:avLst/>
              <a:gdLst/>
              <a:ahLst/>
              <a:cxnLst/>
              <a:rect l="l" t="t" r="r" b="b"/>
              <a:pathLst>
                <a:path w="14508" h="1656" extrusionOk="0">
                  <a:moveTo>
                    <a:pt x="12215" y="0"/>
                  </a:moveTo>
                  <a:cubicBezTo>
                    <a:pt x="10909" y="0"/>
                    <a:pt x="9147" y="81"/>
                    <a:pt x="7211" y="242"/>
                  </a:cubicBezTo>
                  <a:cubicBezTo>
                    <a:pt x="3214" y="584"/>
                    <a:pt x="0" y="1142"/>
                    <a:pt x="32" y="1495"/>
                  </a:cubicBezTo>
                  <a:cubicBezTo>
                    <a:pt x="32" y="1559"/>
                    <a:pt x="150" y="1613"/>
                    <a:pt x="354" y="1656"/>
                  </a:cubicBezTo>
                  <a:cubicBezTo>
                    <a:pt x="1243" y="1313"/>
                    <a:pt x="3975" y="895"/>
                    <a:pt x="7243" y="617"/>
                  </a:cubicBezTo>
                  <a:cubicBezTo>
                    <a:pt x="9201" y="450"/>
                    <a:pt x="10981" y="367"/>
                    <a:pt x="12293" y="367"/>
                  </a:cubicBezTo>
                  <a:cubicBezTo>
                    <a:pt x="13170" y="367"/>
                    <a:pt x="13838" y="404"/>
                    <a:pt x="14207" y="477"/>
                  </a:cubicBezTo>
                  <a:cubicBezTo>
                    <a:pt x="14400" y="413"/>
                    <a:pt x="14507" y="338"/>
                    <a:pt x="14497" y="274"/>
                  </a:cubicBezTo>
                  <a:cubicBezTo>
                    <a:pt x="14480" y="91"/>
                    <a:pt x="13606" y="0"/>
                    <a:pt x="12215" y="0"/>
                  </a:cubicBezTo>
                  <a:close/>
                </a:path>
              </a:pathLst>
            </a:custGeom>
            <a:solidFill>
              <a:srgbClr val="E184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51;p56">
              <a:extLst>
                <a:ext uri="{FF2B5EF4-FFF2-40B4-BE49-F238E27FC236}">
                  <a16:creationId xmlns:a16="http://schemas.microsoft.com/office/drawing/2014/main" id="{721AFAD3-1607-AF78-4181-A2E938C386B6}"/>
                </a:ext>
              </a:extLst>
            </p:cNvPr>
            <p:cNvSpPr/>
            <p:nvPr/>
          </p:nvSpPr>
          <p:spPr>
            <a:xfrm>
              <a:off x="804375" y="1438925"/>
              <a:ext cx="461275" cy="113425"/>
            </a:xfrm>
            <a:custGeom>
              <a:avLst/>
              <a:gdLst/>
              <a:ahLst/>
              <a:cxnLst/>
              <a:rect l="l" t="t" r="r" b="b"/>
              <a:pathLst>
                <a:path w="18451" h="4537" extrusionOk="0">
                  <a:moveTo>
                    <a:pt x="18204" y="0"/>
                  </a:moveTo>
                  <a:lnTo>
                    <a:pt x="0" y="1532"/>
                  </a:lnTo>
                  <a:lnTo>
                    <a:pt x="193" y="3729"/>
                  </a:lnTo>
                  <a:cubicBezTo>
                    <a:pt x="237" y="4247"/>
                    <a:pt x="2164" y="4536"/>
                    <a:pt x="4976" y="4536"/>
                  </a:cubicBezTo>
                  <a:cubicBezTo>
                    <a:pt x="6293" y="4536"/>
                    <a:pt x="7804" y="4473"/>
                    <a:pt x="9407" y="4339"/>
                  </a:cubicBezTo>
                  <a:cubicBezTo>
                    <a:pt x="14422" y="3922"/>
                    <a:pt x="18450" y="2957"/>
                    <a:pt x="18386" y="2197"/>
                  </a:cubicBezTo>
                  <a:lnTo>
                    <a:pt x="18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52;p56">
              <a:extLst>
                <a:ext uri="{FF2B5EF4-FFF2-40B4-BE49-F238E27FC236}">
                  <a16:creationId xmlns:a16="http://schemas.microsoft.com/office/drawing/2014/main" id="{54FC0EF1-5476-37E7-91AD-73DB55FC5CB4}"/>
                </a:ext>
              </a:extLst>
            </p:cNvPr>
            <p:cNvSpPr/>
            <p:nvPr/>
          </p:nvSpPr>
          <p:spPr>
            <a:xfrm>
              <a:off x="802750" y="1417550"/>
              <a:ext cx="458075" cy="79075"/>
            </a:xfrm>
            <a:custGeom>
              <a:avLst/>
              <a:gdLst/>
              <a:ahLst/>
              <a:cxnLst/>
              <a:rect l="l" t="t" r="r" b="b"/>
              <a:pathLst>
                <a:path w="18323" h="3163" extrusionOk="0">
                  <a:moveTo>
                    <a:pt x="13478" y="0"/>
                  </a:moveTo>
                  <a:cubicBezTo>
                    <a:pt x="12160" y="0"/>
                    <a:pt x="10648" y="65"/>
                    <a:pt x="9044" y="202"/>
                  </a:cubicBezTo>
                  <a:cubicBezTo>
                    <a:pt x="4019" y="619"/>
                    <a:pt x="1" y="1584"/>
                    <a:pt x="65" y="2344"/>
                  </a:cubicBezTo>
                  <a:cubicBezTo>
                    <a:pt x="109" y="2870"/>
                    <a:pt x="2041" y="3162"/>
                    <a:pt x="4859" y="3162"/>
                  </a:cubicBezTo>
                  <a:cubicBezTo>
                    <a:pt x="6173" y="3162"/>
                    <a:pt x="7681" y="3099"/>
                    <a:pt x="9280" y="2966"/>
                  </a:cubicBezTo>
                  <a:cubicBezTo>
                    <a:pt x="14305" y="2537"/>
                    <a:pt x="18322" y="1573"/>
                    <a:pt x="18258" y="812"/>
                  </a:cubicBezTo>
                  <a:cubicBezTo>
                    <a:pt x="18214" y="294"/>
                    <a:pt x="16289" y="0"/>
                    <a:pt x="13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53;p56">
              <a:extLst>
                <a:ext uri="{FF2B5EF4-FFF2-40B4-BE49-F238E27FC236}">
                  <a16:creationId xmlns:a16="http://schemas.microsoft.com/office/drawing/2014/main" id="{82F05809-E316-48B5-24C5-30DE74C382DB}"/>
                </a:ext>
              </a:extLst>
            </p:cNvPr>
            <p:cNvSpPr/>
            <p:nvPr/>
          </p:nvSpPr>
          <p:spPr>
            <a:xfrm>
              <a:off x="849900" y="1431275"/>
              <a:ext cx="363250" cy="44225"/>
            </a:xfrm>
            <a:custGeom>
              <a:avLst/>
              <a:gdLst/>
              <a:ahLst/>
              <a:cxnLst/>
              <a:rect l="l" t="t" r="r" b="b"/>
              <a:pathLst>
                <a:path w="14530" h="1769" extrusionOk="0">
                  <a:moveTo>
                    <a:pt x="12210" y="1"/>
                  </a:moveTo>
                  <a:cubicBezTo>
                    <a:pt x="10901" y="1"/>
                    <a:pt x="9136" y="81"/>
                    <a:pt x="7201" y="242"/>
                  </a:cubicBezTo>
                  <a:cubicBezTo>
                    <a:pt x="3215" y="585"/>
                    <a:pt x="1" y="1142"/>
                    <a:pt x="33" y="1495"/>
                  </a:cubicBezTo>
                  <a:cubicBezTo>
                    <a:pt x="44" y="1678"/>
                    <a:pt x="918" y="1769"/>
                    <a:pt x="2310" y="1769"/>
                  </a:cubicBezTo>
                  <a:cubicBezTo>
                    <a:pt x="3618" y="1769"/>
                    <a:pt x="5383" y="1688"/>
                    <a:pt x="7319" y="1528"/>
                  </a:cubicBezTo>
                  <a:cubicBezTo>
                    <a:pt x="11315" y="1185"/>
                    <a:pt x="14529" y="628"/>
                    <a:pt x="14497" y="274"/>
                  </a:cubicBezTo>
                  <a:cubicBezTo>
                    <a:pt x="14481" y="92"/>
                    <a:pt x="13604" y="1"/>
                    <a:pt x="12210" y="1"/>
                  </a:cubicBezTo>
                  <a:close/>
                </a:path>
              </a:pathLst>
            </a:custGeom>
            <a:solidFill>
              <a:srgbClr val="E79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54;p56">
              <a:extLst>
                <a:ext uri="{FF2B5EF4-FFF2-40B4-BE49-F238E27FC236}">
                  <a16:creationId xmlns:a16="http://schemas.microsoft.com/office/drawing/2014/main" id="{8199572F-9CEC-5B41-DE30-FBD8AAEB36F1}"/>
                </a:ext>
              </a:extLst>
            </p:cNvPr>
            <p:cNvSpPr/>
            <p:nvPr/>
          </p:nvSpPr>
          <p:spPr>
            <a:xfrm>
              <a:off x="849900" y="1431275"/>
              <a:ext cx="362450" cy="41425"/>
            </a:xfrm>
            <a:custGeom>
              <a:avLst/>
              <a:gdLst/>
              <a:ahLst/>
              <a:cxnLst/>
              <a:rect l="l" t="t" r="r" b="b"/>
              <a:pathLst>
                <a:path w="14498" h="1657" extrusionOk="0">
                  <a:moveTo>
                    <a:pt x="12209" y="1"/>
                  </a:moveTo>
                  <a:cubicBezTo>
                    <a:pt x="10901" y="1"/>
                    <a:pt x="9136" y="81"/>
                    <a:pt x="7201" y="242"/>
                  </a:cubicBezTo>
                  <a:cubicBezTo>
                    <a:pt x="3215" y="585"/>
                    <a:pt x="1" y="1142"/>
                    <a:pt x="22" y="1495"/>
                  </a:cubicBezTo>
                  <a:cubicBezTo>
                    <a:pt x="33" y="1560"/>
                    <a:pt x="140" y="1613"/>
                    <a:pt x="354" y="1656"/>
                  </a:cubicBezTo>
                  <a:cubicBezTo>
                    <a:pt x="1233" y="1313"/>
                    <a:pt x="3965" y="895"/>
                    <a:pt x="7233" y="617"/>
                  </a:cubicBezTo>
                  <a:cubicBezTo>
                    <a:pt x="9164" y="452"/>
                    <a:pt x="10923" y="370"/>
                    <a:pt x="12229" y="370"/>
                  </a:cubicBezTo>
                  <a:cubicBezTo>
                    <a:pt x="13133" y="370"/>
                    <a:pt x="13820" y="409"/>
                    <a:pt x="14197" y="488"/>
                  </a:cubicBezTo>
                  <a:cubicBezTo>
                    <a:pt x="14401" y="413"/>
                    <a:pt x="14497" y="338"/>
                    <a:pt x="14486" y="274"/>
                  </a:cubicBezTo>
                  <a:cubicBezTo>
                    <a:pt x="14475" y="92"/>
                    <a:pt x="13601" y="1"/>
                    <a:pt x="12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55;p56">
              <a:extLst>
                <a:ext uri="{FF2B5EF4-FFF2-40B4-BE49-F238E27FC236}">
                  <a16:creationId xmlns:a16="http://schemas.microsoft.com/office/drawing/2014/main" id="{C00117A9-3075-75C5-9B54-CDD3D9F64A8C}"/>
                </a:ext>
              </a:extLst>
            </p:cNvPr>
            <p:cNvSpPr/>
            <p:nvPr/>
          </p:nvSpPr>
          <p:spPr>
            <a:xfrm>
              <a:off x="853375" y="1371675"/>
              <a:ext cx="461275" cy="113700"/>
            </a:xfrm>
            <a:custGeom>
              <a:avLst/>
              <a:gdLst/>
              <a:ahLst/>
              <a:cxnLst/>
              <a:rect l="l" t="t" r="r" b="b"/>
              <a:pathLst>
                <a:path w="18451" h="4548" extrusionOk="0">
                  <a:moveTo>
                    <a:pt x="18205" y="1"/>
                  </a:moveTo>
                  <a:lnTo>
                    <a:pt x="1" y="1533"/>
                  </a:lnTo>
                  <a:lnTo>
                    <a:pt x="183" y="3740"/>
                  </a:lnTo>
                  <a:cubicBezTo>
                    <a:pt x="234" y="4258"/>
                    <a:pt x="2164" y="4548"/>
                    <a:pt x="4976" y="4548"/>
                  </a:cubicBezTo>
                  <a:cubicBezTo>
                    <a:pt x="6294" y="4548"/>
                    <a:pt x="7805" y="4484"/>
                    <a:pt x="9408" y="4351"/>
                  </a:cubicBezTo>
                  <a:cubicBezTo>
                    <a:pt x="14433" y="3922"/>
                    <a:pt x="18451" y="2958"/>
                    <a:pt x="18387" y="2197"/>
                  </a:cubicBezTo>
                  <a:lnTo>
                    <a:pt x="18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56;p56">
              <a:extLst>
                <a:ext uri="{FF2B5EF4-FFF2-40B4-BE49-F238E27FC236}">
                  <a16:creationId xmlns:a16="http://schemas.microsoft.com/office/drawing/2014/main" id="{05073C9C-0C59-3610-F87D-1D8617EAFEE5}"/>
                </a:ext>
              </a:extLst>
            </p:cNvPr>
            <p:cNvSpPr/>
            <p:nvPr/>
          </p:nvSpPr>
          <p:spPr>
            <a:xfrm>
              <a:off x="851775" y="1350575"/>
              <a:ext cx="458075" cy="78950"/>
            </a:xfrm>
            <a:custGeom>
              <a:avLst/>
              <a:gdLst/>
              <a:ahLst/>
              <a:cxnLst/>
              <a:rect l="l" t="t" r="r" b="b"/>
              <a:pathLst>
                <a:path w="18323" h="3158" extrusionOk="0">
                  <a:moveTo>
                    <a:pt x="13478" y="0"/>
                  </a:moveTo>
                  <a:cubicBezTo>
                    <a:pt x="12160" y="0"/>
                    <a:pt x="10648" y="65"/>
                    <a:pt x="9044" y="202"/>
                  </a:cubicBezTo>
                  <a:cubicBezTo>
                    <a:pt x="4019" y="620"/>
                    <a:pt x="1" y="1584"/>
                    <a:pt x="65" y="2345"/>
                  </a:cubicBezTo>
                  <a:cubicBezTo>
                    <a:pt x="109" y="2863"/>
                    <a:pt x="2034" y="3157"/>
                    <a:pt x="4845" y="3157"/>
                  </a:cubicBezTo>
                  <a:cubicBezTo>
                    <a:pt x="6163" y="3157"/>
                    <a:pt x="7675" y="3092"/>
                    <a:pt x="9279" y="2956"/>
                  </a:cubicBezTo>
                  <a:cubicBezTo>
                    <a:pt x="14304" y="2527"/>
                    <a:pt x="18322" y="1573"/>
                    <a:pt x="18258" y="813"/>
                  </a:cubicBezTo>
                  <a:cubicBezTo>
                    <a:pt x="18214" y="295"/>
                    <a:pt x="16288" y="0"/>
                    <a:pt x="13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57;p56">
              <a:extLst>
                <a:ext uri="{FF2B5EF4-FFF2-40B4-BE49-F238E27FC236}">
                  <a16:creationId xmlns:a16="http://schemas.microsoft.com/office/drawing/2014/main" id="{D1876CDC-1DA5-4034-E60A-33B1F748587F}"/>
                </a:ext>
              </a:extLst>
            </p:cNvPr>
            <p:cNvSpPr/>
            <p:nvPr/>
          </p:nvSpPr>
          <p:spPr>
            <a:xfrm>
              <a:off x="898925" y="1364075"/>
              <a:ext cx="363225" cy="44425"/>
            </a:xfrm>
            <a:custGeom>
              <a:avLst/>
              <a:gdLst/>
              <a:ahLst/>
              <a:cxnLst/>
              <a:rect l="l" t="t" r="r" b="b"/>
              <a:pathLst>
                <a:path w="14529" h="1777" extrusionOk="0">
                  <a:moveTo>
                    <a:pt x="12249" y="1"/>
                  </a:moveTo>
                  <a:cubicBezTo>
                    <a:pt x="10939" y="1"/>
                    <a:pt x="9163" y="84"/>
                    <a:pt x="7211" y="251"/>
                  </a:cubicBezTo>
                  <a:cubicBezTo>
                    <a:pt x="3215" y="583"/>
                    <a:pt x="0" y="1141"/>
                    <a:pt x="33" y="1505"/>
                  </a:cubicBezTo>
                  <a:cubicBezTo>
                    <a:pt x="44" y="1686"/>
                    <a:pt x="904" y="1777"/>
                    <a:pt x="2277" y="1777"/>
                  </a:cubicBezTo>
                  <a:cubicBezTo>
                    <a:pt x="3588" y="1777"/>
                    <a:pt x="5366" y="1694"/>
                    <a:pt x="7318" y="1526"/>
                  </a:cubicBezTo>
                  <a:cubicBezTo>
                    <a:pt x="11315" y="1194"/>
                    <a:pt x="14529" y="637"/>
                    <a:pt x="14497" y="273"/>
                  </a:cubicBezTo>
                  <a:cubicBezTo>
                    <a:pt x="14480" y="92"/>
                    <a:pt x="13620" y="1"/>
                    <a:pt x="12249" y="1"/>
                  </a:cubicBezTo>
                  <a:close/>
                </a:path>
              </a:pathLst>
            </a:custGeom>
            <a:solidFill>
              <a:srgbClr val="EBAE39">
                <a:alpha val="54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58;p56">
              <a:extLst>
                <a:ext uri="{FF2B5EF4-FFF2-40B4-BE49-F238E27FC236}">
                  <a16:creationId xmlns:a16="http://schemas.microsoft.com/office/drawing/2014/main" id="{199531E8-70EA-86EF-BD75-4208EA9C7A59}"/>
                </a:ext>
              </a:extLst>
            </p:cNvPr>
            <p:cNvSpPr/>
            <p:nvPr/>
          </p:nvSpPr>
          <p:spPr>
            <a:xfrm>
              <a:off x="898925" y="1364300"/>
              <a:ext cx="362425" cy="41425"/>
            </a:xfrm>
            <a:custGeom>
              <a:avLst/>
              <a:gdLst/>
              <a:ahLst/>
              <a:cxnLst/>
              <a:rect l="l" t="t" r="r" b="b"/>
              <a:pathLst>
                <a:path w="14497" h="1657" extrusionOk="0">
                  <a:moveTo>
                    <a:pt x="12209" y="1"/>
                  </a:moveTo>
                  <a:cubicBezTo>
                    <a:pt x="10901" y="1"/>
                    <a:pt x="9136" y="81"/>
                    <a:pt x="7200" y="242"/>
                  </a:cubicBezTo>
                  <a:cubicBezTo>
                    <a:pt x="3215" y="585"/>
                    <a:pt x="0" y="1142"/>
                    <a:pt x="22" y="1496"/>
                  </a:cubicBezTo>
                  <a:cubicBezTo>
                    <a:pt x="33" y="1560"/>
                    <a:pt x="150" y="1614"/>
                    <a:pt x="354" y="1657"/>
                  </a:cubicBezTo>
                  <a:cubicBezTo>
                    <a:pt x="1233" y="1314"/>
                    <a:pt x="3965" y="896"/>
                    <a:pt x="7233" y="617"/>
                  </a:cubicBezTo>
                  <a:cubicBezTo>
                    <a:pt x="9164" y="453"/>
                    <a:pt x="10922" y="370"/>
                    <a:pt x="12229" y="370"/>
                  </a:cubicBezTo>
                  <a:cubicBezTo>
                    <a:pt x="13133" y="370"/>
                    <a:pt x="13820" y="410"/>
                    <a:pt x="14197" y="489"/>
                  </a:cubicBezTo>
                  <a:cubicBezTo>
                    <a:pt x="14400" y="403"/>
                    <a:pt x="14497" y="339"/>
                    <a:pt x="14486" y="274"/>
                  </a:cubicBezTo>
                  <a:cubicBezTo>
                    <a:pt x="14475" y="92"/>
                    <a:pt x="13601" y="1"/>
                    <a:pt x="12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59;p56">
              <a:extLst>
                <a:ext uri="{FF2B5EF4-FFF2-40B4-BE49-F238E27FC236}">
                  <a16:creationId xmlns:a16="http://schemas.microsoft.com/office/drawing/2014/main" id="{5F7DBA9E-909A-C5E0-F1C8-BD0C5C948605}"/>
                </a:ext>
              </a:extLst>
            </p:cNvPr>
            <p:cNvSpPr/>
            <p:nvPr/>
          </p:nvSpPr>
          <p:spPr>
            <a:xfrm>
              <a:off x="645800" y="1554900"/>
              <a:ext cx="388675" cy="210025"/>
            </a:xfrm>
            <a:custGeom>
              <a:avLst/>
              <a:gdLst/>
              <a:ahLst/>
              <a:cxnLst/>
              <a:rect l="l" t="t" r="r" b="b"/>
              <a:pathLst>
                <a:path w="15547" h="8401" extrusionOk="0">
                  <a:moveTo>
                    <a:pt x="4768" y="0"/>
                  </a:moveTo>
                  <a:cubicBezTo>
                    <a:pt x="3975" y="137"/>
                    <a:pt x="2593" y="390"/>
                    <a:pt x="912" y="390"/>
                  </a:cubicBezTo>
                  <a:cubicBezTo>
                    <a:pt x="617" y="390"/>
                    <a:pt x="313" y="382"/>
                    <a:pt x="0" y="365"/>
                  </a:cubicBezTo>
                  <a:lnTo>
                    <a:pt x="0" y="365"/>
                  </a:lnTo>
                  <a:cubicBezTo>
                    <a:pt x="215" y="2175"/>
                    <a:pt x="150" y="5197"/>
                    <a:pt x="1350" y="6600"/>
                  </a:cubicBezTo>
                  <a:cubicBezTo>
                    <a:pt x="2707" y="8182"/>
                    <a:pt x="9182" y="8400"/>
                    <a:pt x="12661" y="8400"/>
                  </a:cubicBezTo>
                  <a:cubicBezTo>
                    <a:pt x="13991" y="8400"/>
                    <a:pt x="14883" y="8368"/>
                    <a:pt x="14883" y="8368"/>
                  </a:cubicBezTo>
                  <a:cubicBezTo>
                    <a:pt x="14883" y="8368"/>
                    <a:pt x="15386" y="8058"/>
                    <a:pt x="15547" y="6879"/>
                  </a:cubicBezTo>
                  <a:lnTo>
                    <a:pt x="15547" y="6879"/>
                  </a:lnTo>
                  <a:cubicBezTo>
                    <a:pt x="15114" y="7008"/>
                    <a:pt x="14657" y="7066"/>
                    <a:pt x="14204" y="7066"/>
                  </a:cubicBezTo>
                  <a:cubicBezTo>
                    <a:pt x="14130" y="7066"/>
                    <a:pt x="14056" y="7064"/>
                    <a:pt x="13983" y="7061"/>
                  </a:cubicBezTo>
                  <a:cubicBezTo>
                    <a:pt x="12515" y="6847"/>
                    <a:pt x="11090" y="6343"/>
                    <a:pt x="9815" y="5593"/>
                  </a:cubicBezTo>
                  <a:cubicBezTo>
                    <a:pt x="8229" y="4672"/>
                    <a:pt x="6354" y="3900"/>
                    <a:pt x="4961" y="3408"/>
                  </a:cubicBezTo>
                  <a:cubicBezTo>
                    <a:pt x="4983" y="1972"/>
                    <a:pt x="4725" y="1179"/>
                    <a:pt x="4768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60;p56">
              <a:extLst>
                <a:ext uri="{FF2B5EF4-FFF2-40B4-BE49-F238E27FC236}">
                  <a16:creationId xmlns:a16="http://schemas.microsoft.com/office/drawing/2014/main" id="{FE0217DD-400A-A588-E2C7-92C5F7374A83}"/>
                </a:ext>
              </a:extLst>
            </p:cNvPr>
            <p:cNvSpPr/>
            <p:nvPr/>
          </p:nvSpPr>
          <p:spPr>
            <a:xfrm>
              <a:off x="1007125" y="1710750"/>
              <a:ext cx="114150" cy="53100"/>
            </a:xfrm>
            <a:custGeom>
              <a:avLst/>
              <a:gdLst/>
              <a:ahLst/>
              <a:cxnLst/>
              <a:rect l="l" t="t" r="r" b="b"/>
              <a:pathLst>
                <a:path w="4566" h="2124" extrusionOk="0">
                  <a:moveTo>
                    <a:pt x="3248" y="1"/>
                  </a:moveTo>
                  <a:cubicBezTo>
                    <a:pt x="2953" y="1"/>
                    <a:pt x="2183" y="266"/>
                    <a:pt x="1522" y="452"/>
                  </a:cubicBezTo>
                  <a:cubicBezTo>
                    <a:pt x="837" y="645"/>
                    <a:pt x="687" y="1159"/>
                    <a:pt x="687" y="1159"/>
                  </a:cubicBezTo>
                  <a:cubicBezTo>
                    <a:pt x="687" y="1159"/>
                    <a:pt x="1" y="2124"/>
                    <a:pt x="290" y="2124"/>
                  </a:cubicBezTo>
                  <a:cubicBezTo>
                    <a:pt x="311" y="2124"/>
                    <a:pt x="341" y="2124"/>
                    <a:pt x="378" y="2124"/>
                  </a:cubicBezTo>
                  <a:cubicBezTo>
                    <a:pt x="868" y="2124"/>
                    <a:pt x="2697" y="2114"/>
                    <a:pt x="3344" y="1856"/>
                  </a:cubicBezTo>
                  <a:cubicBezTo>
                    <a:pt x="4040" y="1577"/>
                    <a:pt x="4565" y="741"/>
                    <a:pt x="4565" y="741"/>
                  </a:cubicBezTo>
                  <a:lnTo>
                    <a:pt x="4565" y="741"/>
                  </a:lnTo>
                  <a:cubicBezTo>
                    <a:pt x="4565" y="741"/>
                    <a:pt x="3065" y="870"/>
                    <a:pt x="2412" y="956"/>
                  </a:cubicBezTo>
                  <a:cubicBezTo>
                    <a:pt x="2540" y="849"/>
                    <a:pt x="2980" y="752"/>
                    <a:pt x="3258" y="484"/>
                  </a:cubicBezTo>
                  <a:cubicBezTo>
                    <a:pt x="3515" y="249"/>
                    <a:pt x="3537" y="34"/>
                    <a:pt x="3280" y="2"/>
                  </a:cubicBezTo>
                  <a:cubicBezTo>
                    <a:pt x="3270" y="1"/>
                    <a:pt x="3259" y="1"/>
                    <a:pt x="3248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61;p56">
              <a:extLst>
                <a:ext uri="{FF2B5EF4-FFF2-40B4-BE49-F238E27FC236}">
                  <a16:creationId xmlns:a16="http://schemas.microsoft.com/office/drawing/2014/main" id="{122BAD80-5E84-5928-7791-9AB3262FF23C}"/>
                </a:ext>
              </a:extLst>
            </p:cNvPr>
            <p:cNvSpPr/>
            <p:nvPr/>
          </p:nvSpPr>
          <p:spPr>
            <a:xfrm>
              <a:off x="627850" y="1425250"/>
              <a:ext cx="144925" cy="143875"/>
            </a:xfrm>
            <a:custGeom>
              <a:avLst/>
              <a:gdLst/>
              <a:ahLst/>
              <a:cxnLst/>
              <a:rect l="l" t="t" r="r" b="b"/>
              <a:pathLst>
                <a:path w="5797" h="5755" fill="none" extrusionOk="0">
                  <a:moveTo>
                    <a:pt x="5476" y="1"/>
                  </a:moveTo>
                  <a:cubicBezTo>
                    <a:pt x="5476" y="1"/>
                    <a:pt x="5797" y="3708"/>
                    <a:pt x="5722" y="5176"/>
                  </a:cubicBezTo>
                  <a:cubicBezTo>
                    <a:pt x="5722" y="5176"/>
                    <a:pt x="2540" y="5754"/>
                    <a:pt x="1" y="5486"/>
                  </a:cubicBezTo>
                </a:path>
              </a:pathLst>
            </a:custGeom>
            <a:solidFill>
              <a:schemeClr val="dk1"/>
            </a:solidFill>
            <a:ln w="6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62;p56">
              <a:extLst>
                <a:ext uri="{FF2B5EF4-FFF2-40B4-BE49-F238E27FC236}">
                  <a16:creationId xmlns:a16="http://schemas.microsoft.com/office/drawing/2014/main" id="{35262224-AE08-90EA-08FB-65F3C57D2140}"/>
                </a:ext>
              </a:extLst>
            </p:cNvPr>
            <p:cNvSpPr/>
            <p:nvPr/>
          </p:nvSpPr>
          <p:spPr>
            <a:xfrm>
              <a:off x="1269900" y="1651425"/>
              <a:ext cx="34825" cy="52425"/>
            </a:xfrm>
            <a:custGeom>
              <a:avLst/>
              <a:gdLst/>
              <a:ahLst/>
              <a:cxnLst/>
              <a:rect l="l" t="t" r="r" b="b"/>
              <a:pathLst>
                <a:path w="1393" h="2097" extrusionOk="0">
                  <a:moveTo>
                    <a:pt x="1202" y="1"/>
                  </a:moveTo>
                  <a:cubicBezTo>
                    <a:pt x="1125" y="1"/>
                    <a:pt x="1033" y="55"/>
                    <a:pt x="954" y="125"/>
                  </a:cubicBezTo>
                  <a:cubicBezTo>
                    <a:pt x="772" y="307"/>
                    <a:pt x="1" y="2097"/>
                    <a:pt x="1" y="2097"/>
                  </a:cubicBezTo>
                  <a:lnTo>
                    <a:pt x="815" y="1904"/>
                  </a:lnTo>
                  <a:cubicBezTo>
                    <a:pt x="815" y="1904"/>
                    <a:pt x="1308" y="1014"/>
                    <a:pt x="1361" y="447"/>
                  </a:cubicBezTo>
                  <a:cubicBezTo>
                    <a:pt x="1393" y="112"/>
                    <a:pt x="1313" y="1"/>
                    <a:pt x="1202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63;p56">
              <a:extLst>
                <a:ext uri="{FF2B5EF4-FFF2-40B4-BE49-F238E27FC236}">
                  <a16:creationId xmlns:a16="http://schemas.microsoft.com/office/drawing/2014/main" id="{26EABA41-0547-38E1-21A1-07F1B49E0E71}"/>
                </a:ext>
              </a:extLst>
            </p:cNvPr>
            <p:cNvSpPr/>
            <p:nvPr/>
          </p:nvSpPr>
          <p:spPr>
            <a:xfrm>
              <a:off x="1251950" y="1658325"/>
              <a:ext cx="36300" cy="52750"/>
            </a:xfrm>
            <a:custGeom>
              <a:avLst/>
              <a:gdLst/>
              <a:ahLst/>
              <a:cxnLst/>
              <a:rect l="l" t="t" r="r" b="b"/>
              <a:pathLst>
                <a:path w="1452" h="2110" extrusionOk="0">
                  <a:moveTo>
                    <a:pt x="1245" y="0"/>
                  </a:moveTo>
                  <a:cubicBezTo>
                    <a:pt x="1154" y="0"/>
                    <a:pt x="1043" y="61"/>
                    <a:pt x="965" y="138"/>
                  </a:cubicBezTo>
                  <a:cubicBezTo>
                    <a:pt x="772" y="321"/>
                    <a:pt x="1" y="2110"/>
                    <a:pt x="1" y="2110"/>
                  </a:cubicBezTo>
                  <a:lnTo>
                    <a:pt x="826" y="1906"/>
                  </a:lnTo>
                  <a:cubicBezTo>
                    <a:pt x="1051" y="1424"/>
                    <a:pt x="1233" y="931"/>
                    <a:pt x="1372" y="428"/>
                  </a:cubicBezTo>
                  <a:cubicBezTo>
                    <a:pt x="1452" y="109"/>
                    <a:pt x="1367" y="0"/>
                    <a:pt x="1245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64;p56">
              <a:extLst>
                <a:ext uri="{FF2B5EF4-FFF2-40B4-BE49-F238E27FC236}">
                  <a16:creationId xmlns:a16="http://schemas.microsoft.com/office/drawing/2014/main" id="{DC42E9A5-27AE-87EB-EB24-BE07BC656185}"/>
                </a:ext>
              </a:extLst>
            </p:cNvPr>
            <p:cNvSpPr/>
            <p:nvPr/>
          </p:nvSpPr>
          <p:spPr>
            <a:xfrm>
              <a:off x="1231600" y="1672750"/>
              <a:ext cx="34100" cy="43950"/>
            </a:xfrm>
            <a:custGeom>
              <a:avLst/>
              <a:gdLst/>
              <a:ahLst/>
              <a:cxnLst/>
              <a:rect l="l" t="t" r="r" b="b"/>
              <a:pathLst>
                <a:path w="1364" h="1758" extrusionOk="0">
                  <a:moveTo>
                    <a:pt x="1189" y="1"/>
                  </a:moveTo>
                  <a:cubicBezTo>
                    <a:pt x="1111" y="1"/>
                    <a:pt x="1013" y="54"/>
                    <a:pt x="943" y="119"/>
                  </a:cubicBezTo>
                  <a:cubicBezTo>
                    <a:pt x="783" y="269"/>
                    <a:pt x="1" y="1758"/>
                    <a:pt x="1" y="1758"/>
                  </a:cubicBezTo>
                  <a:lnTo>
                    <a:pt x="997" y="1651"/>
                  </a:lnTo>
                  <a:cubicBezTo>
                    <a:pt x="997" y="1651"/>
                    <a:pt x="1168" y="933"/>
                    <a:pt x="1297" y="365"/>
                  </a:cubicBezTo>
                  <a:cubicBezTo>
                    <a:pt x="1364" y="92"/>
                    <a:pt x="1293" y="1"/>
                    <a:pt x="1189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65;p56">
              <a:extLst>
                <a:ext uri="{FF2B5EF4-FFF2-40B4-BE49-F238E27FC236}">
                  <a16:creationId xmlns:a16="http://schemas.microsoft.com/office/drawing/2014/main" id="{D95CD4B4-F22F-3841-F1B3-3FD34E46A7FF}"/>
                </a:ext>
              </a:extLst>
            </p:cNvPr>
            <p:cNvSpPr/>
            <p:nvPr/>
          </p:nvSpPr>
          <p:spPr>
            <a:xfrm>
              <a:off x="1248200" y="1658850"/>
              <a:ext cx="71825" cy="72625"/>
            </a:xfrm>
            <a:custGeom>
              <a:avLst/>
              <a:gdLst/>
              <a:ahLst/>
              <a:cxnLst/>
              <a:rect l="l" t="t" r="r" b="b"/>
              <a:pathLst>
                <a:path w="2873" h="2905" extrusionOk="0">
                  <a:moveTo>
                    <a:pt x="2626" y="0"/>
                  </a:moveTo>
                  <a:cubicBezTo>
                    <a:pt x="2366" y="0"/>
                    <a:pt x="1683" y="1339"/>
                    <a:pt x="1683" y="1339"/>
                  </a:cubicBezTo>
                  <a:lnTo>
                    <a:pt x="537" y="1767"/>
                  </a:lnTo>
                  <a:lnTo>
                    <a:pt x="1104" y="2175"/>
                  </a:lnTo>
                  <a:lnTo>
                    <a:pt x="1" y="2903"/>
                  </a:lnTo>
                  <a:cubicBezTo>
                    <a:pt x="1" y="2903"/>
                    <a:pt x="38" y="2904"/>
                    <a:pt x="102" y="2904"/>
                  </a:cubicBezTo>
                  <a:cubicBezTo>
                    <a:pt x="422" y="2904"/>
                    <a:pt x="1420" y="2875"/>
                    <a:pt x="1876" y="2517"/>
                  </a:cubicBezTo>
                  <a:cubicBezTo>
                    <a:pt x="2422" y="2100"/>
                    <a:pt x="2872" y="364"/>
                    <a:pt x="2690" y="42"/>
                  </a:cubicBezTo>
                  <a:cubicBezTo>
                    <a:pt x="2674" y="13"/>
                    <a:pt x="2652" y="0"/>
                    <a:pt x="2626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B3CA5AE-5C67-4D64-0BF1-15362FEFF032}"/>
              </a:ext>
            </a:extLst>
          </p:cNvPr>
          <p:cNvSpPr/>
          <p:nvPr/>
        </p:nvSpPr>
        <p:spPr>
          <a:xfrm>
            <a:off x="2705044" y="3275271"/>
            <a:ext cx="4758783" cy="449296"/>
          </a:xfrm>
          <a:prstGeom prst="roundRect">
            <a:avLst/>
          </a:prstGeom>
          <a:solidFill>
            <a:srgbClr val="F2D25E"/>
          </a:solidFill>
          <a:ln>
            <a:solidFill>
              <a:srgbClr val="FF90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5D712-4393-C1B5-691A-006EE0D412B9}"/>
              </a:ext>
            </a:extLst>
          </p:cNvPr>
          <p:cNvSpPr txBox="1"/>
          <p:nvPr/>
        </p:nvSpPr>
        <p:spPr>
          <a:xfrm>
            <a:off x="2776592" y="3292934"/>
            <a:ext cx="451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rgbClr val="37316E"/>
                </a:solidFill>
                <a:effectLst/>
              </a:rPr>
              <a:t>Gian </a:t>
            </a:r>
            <a:r>
              <a:rPr lang="en-US" sz="1800" i="0" dirty="0" err="1">
                <a:solidFill>
                  <a:srgbClr val="37316E"/>
                </a:solidFill>
                <a:effectLst/>
              </a:rPr>
              <a:t>lận</a:t>
            </a:r>
            <a:r>
              <a:rPr lang="en-US" sz="1800" i="0" dirty="0">
                <a:solidFill>
                  <a:srgbClr val="37316E"/>
                </a:solidFill>
                <a:effectLst/>
              </a:rPr>
              <a:t> hay </a:t>
            </a:r>
            <a:r>
              <a:rPr lang="en-US" sz="1800" i="0" dirty="0" err="1">
                <a:solidFill>
                  <a:srgbClr val="37316E"/>
                </a:solidFill>
                <a:effectLst/>
              </a:rPr>
              <a:t>không</a:t>
            </a:r>
            <a:r>
              <a:rPr lang="en-US" sz="1800" i="0" dirty="0">
                <a:solidFill>
                  <a:srgbClr val="37316E"/>
                </a:solidFill>
                <a:effectLst/>
              </a:rPr>
              <a:t> </a:t>
            </a:r>
            <a:r>
              <a:rPr lang="en-US" sz="1800" i="0" dirty="0" err="1">
                <a:solidFill>
                  <a:srgbClr val="37316E"/>
                </a:solidFill>
                <a:effectLst/>
              </a:rPr>
              <a:t>gian</a:t>
            </a:r>
            <a:r>
              <a:rPr lang="en-US" sz="1800" i="0" dirty="0">
                <a:solidFill>
                  <a:srgbClr val="37316E"/>
                </a:solidFill>
                <a:effectLst/>
              </a:rPr>
              <a:t> </a:t>
            </a:r>
            <a:r>
              <a:rPr lang="en-US" sz="1800" i="0" dirty="0" err="1">
                <a:solidFill>
                  <a:srgbClr val="37316E"/>
                </a:solidFill>
                <a:effectLst/>
              </a:rPr>
              <a:t>lận</a:t>
            </a:r>
            <a:r>
              <a:rPr lang="en-US" sz="1800" i="0" dirty="0">
                <a:solidFill>
                  <a:srgbClr val="37316E"/>
                </a:solidFill>
                <a:effectLst/>
              </a:rPr>
              <a:t> (1/0)</a:t>
            </a:r>
            <a:endParaRPr lang="vi-VN" sz="1800" dirty="0">
              <a:solidFill>
                <a:srgbClr val="3731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0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>
            <a:spLocks noGrp="1"/>
          </p:cNvSpPr>
          <p:nvPr>
            <p:ph type="subTitle" idx="9"/>
          </p:nvPr>
        </p:nvSpPr>
        <p:spPr>
          <a:xfrm>
            <a:off x="1408763" y="1721483"/>
            <a:ext cx="27183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VẤN ĐỀ BÀI TOÁN</a:t>
            </a:r>
            <a:endParaRPr sz="2000" dirty="0">
              <a:latin typeface="+mn-lt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subTitle" idx="13"/>
          </p:nvPr>
        </p:nvSpPr>
        <p:spPr>
          <a:xfrm>
            <a:off x="1408763" y="2598779"/>
            <a:ext cx="3163237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FF903E"/>
                </a:solidFill>
                <a:latin typeface="+mn-lt"/>
              </a:rPr>
              <a:t>TỔNG QUAN DỮ LIỆU</a:t>
            </a:r>
            <a:endParaRPr sz="20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499" name="Google Shape;499;p34"/>
          <p:cNvSpPr txBox="1">
            <a:spLocks noGrp="1"/>
          </p:cNvSpPr>
          <p:nvPr>
            <p:ph type="subTitle" idx="14"/>
          </p:nvPr>
        </p:nvSpPr>
        <p:spPr>
          <a:xfrm>
            <a:off x="1408762" y="3376718"/>
            <a:ext cx="3163237" cy="47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GIẢI PHÁP</a:t>
            </a:r>
            <a:endParaRPr sz="2000" dirty="0">
              <a:latin typeface="+mn-lt"/>
            </a:endParaRPr>
          </a:p>
        </p:txBody>
      </p:sp>
      <p:sp>
        <p:nvSpPr>
          <p:cNvPr id="501" name="Google Shape;501;p34"/>
          <p:cNvSpPr txBox="1">
            <a:spLocks noGrp="1"/>
          </p:cNvSpPr>
          <p:nvPr>
            <p:ph type="title" idx="8"/>
          </p:nvPr>
        </p:nvSpPr>
        <p:spPr>
          <a:xfrm>
            <a:off x="720000" y="5729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NỘI </a:t>
            </a:r>
            <a:r>
              <a:rPr lang="vi-VN" dirty="0">
                <a:solidFill>
                  <a:srgbClr val="FF903E"/>
                </a:solidFill>
                <a:latin typeface="+mn-lt"/>
              </a:rPr>
              <a:t>DUNG</a:t>
            </a:r>
            <a:endParaRPr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507" name="Google Shape;507;p34"/>
          <p:cNvSpPr txBox="1">
            <a:spLocks noGrp="1"/>
          </p:cNvSpPr>
          <p:nvPr>
            <p:ph type="title"/>
          </p:nvPr>
        </p:nvSpPr>
        <p:spPr>
          <a:xfrm>
            <a:off x="813713" y="1728037"/>
            <a:ext cx="477186" cy="3510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n-lt"/>
              </a:rPr>
              <a:t>01</a:t>
            </a:r>
            <a:endParaRPr sz="2000" dirty="0">
              <a:latin typeface="+mn-lt"/>
            </a:endParaRPr>
          </a:p>
        </p:txBody>
      </p:sp>
      <p:sp>
        <p:nvSpPr>
          <p:cNvPr id="11" name="Google Shape;507;p34">
            <a:extLst>
              <a:ext uri="{FF2B5EF4-FFF2-40B4-BE49-F238E27FC236}">
                <a16:creationId xmlns:a16="http://schemas.microsoft.com/office/drawing/2014/main" id="{C78DF623-556B-D245-7A40-DAA15356C25B}"/>
              </a:ext>
            </a:extLst>
          </p:cNvPr>
          <p:cNvSpPr txBox="1">
            <a:spLocks/>
          </p:cNvSpPr>
          <p:nvPr/>
        </p:nvSpPr>
        <p:spPr>
          <a:xfrm>
            <a:off x="813713" y="3401165"/>
            <a:ext cx="477186" cy="351092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>
                <a:latin typeface="+mn-lt"/>
              </a:rPr>
              <a:t>0</a:t>
            </a:r>
            <a:r>
              <a:rPr lang="vi-VN" sz="2000" dirty="0">
                <a:latin typeface="+mn-lt"/>
              </a:rPr>
              <a:t>3</a:t>
            </a:r>
            <a:endParaRPr lang="en" sz="2000" dirty="0">
              <a:latin typeface="+mn-lt"/>
            </a:endParaRPr>
          </a:p>
        </p:txBody>
      </p:sp>
      <p:sp>
        <p:nvSpPr>
          <p:cNvPr id="23" name="Google Shape;497;p34">
            <a:extLst>
              <a:ext uri="{FF2B5EF4-FFF2-40B4-BE49-F238E27FC236}">
                <a16:creationId xmlns:a16="http://schemas.microsoft.com/office/drawing/2014/main" id="{06C2D437-5459-08D6-1065-065D6C482F65}"/>
              </a:ext>
            </a:extLst>
          </p:cNvPr>
          <p:cNvSpPr txBox="1">
            <a:spLocks/>
          </p:cNvSpPr>
          <p:nvPr/>
        </p:nvSpPr>
        <p:spPr>
          <a:xfrm>
            <a:off x="5611988" y="1728037"/>
            <a:ext cx="27183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vi-VN" sz="2000" dirty="0">
                <a:latin typeface="+mn-lt"/>
              </a:rPr>
              <a:t>MÔ HÌNH HÓA</a:t>
            </a:r>
          </a:p>
        </p:txBody>
      </p:sp>
      <p:sp>
        <p:nvSpPr>
          <p:cNvPr id="24" name="Google Shape;498;p34">
            <a:extLst>
              <a:ext uri="{FF2B5EF4-FFF2-40B4-BE49-F238E27FC236}">
                <a16:creationId xmlns:a16="http://schemas.microsoft.com/office/drawing/2014/main" id="{57B7CC8A-6A05-1FFA-B913-E8CE84A4112C}"/>
              </a:ext>
            </a:extLst>
          </p:cNvPr>
          <p:cNvSpPr txBox="1">
            <a:spLocks/>
          </p:cNvSpPr>
          <p:nvPr/>
        </p:nvSpPr>
        <p:spPr>
          <a:xfrm>
            <a:off x="5611988" y="2605333"/>
            <a:ext cx="3163237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vi-VN" sz="2000" dirty="0">
                <a:solidFill>
                  <a:srgbClr val="FF903E"/>
                </a:solidFill>
                <a:latin typeface="+mn-lt"/>
              </a:rPr>
              <a:t>BUSINESS VALUE</a:t>
            </a:r>
          </a:p>
        </p:txBody>
      </p:sp>
      <p:sp>
        <p:nvSpPr>
          <p:cNvPr id="25" name="Google Shape;499;p34">
            <a:extLst>
              <a:ext uri="{FF2B5EF4-FFF2-40B4-BE49-F238E27FC236}">
                <a16:creationId xmlns:a16="http://schemas.microsoft.com/office/drawing/2014/main" id="{EC1C1B6B-2C89-4CDE-2032-5019F58ADC3C}"/>
              </a:ext>
            </a:extLst>
          </p:cNvPr>
          <p:cNvSpPr txBox="1">
            <a:spLocks/>
          </p:cNvSpPr>
          <p:nvPr/>
        </p:nvSpPr>
        <p:spPr>
          <a:xfrm>
            <a:off x="5611988" y="3281819"/>
            <a:ext cx="3435369" cy="80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vi-VN" sz="2000" dirty="0">
                <a:latin typeface="+mn-lt"/>
              </a:rPr>
              <a:t>ỨNG DỤNG DỰ ĐOÁN KHÁCH HÀNG GIAN LẬN</a:t>
            </a:r>
          </a:p>
        </p:txBody>
      </p:sp>
      <p:sp>
        <p:nvSpPr>
          <p:cNvPr id="26" name="Google Shape;507;p34">
            <a:extLst>
              <a:ext uri="{FF2B5EF4-FFF2-40B4-BE49-F238E27FC236}">
                <a16:creationId xmlns:a16="http://schemas.microsoft.com/office/drawing/2014/main" id="{65C918B2-37F3-AC49-33AB-F079B48F24F2}"/>
              </a:ext>
            </a:extLst>
          </p:cNvPr>
          <p:cNvSpPr txBox="1">
            <a:spLocks/>
          </p:cNvSpPr>
          <p:nvPr/>
        </p:nvSpPr>
        <p:spPr>
          <a:xfrm>
            <a:off x="5008556" y="1734591"/>
            <a:ext cx="477186" cy="351092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>
                <a:latin typeface="+mn-lt"/>
              </a:rPr>
              <a:t>0</a:t>
            </a:r>
            <a:r>
              <a:rPr lang="vi-VN" sz="2000" dirty="0">
                <a:latin typeface="+mn-lt"/>
              </a:rPr>
              <a:t>4</a:t>
            </a:r>
            <a:endParaRPr lang="en" sz="2000" dirty="0">
              <a:latin typeface="+mn-lt"/>
            </a:endParaRPr>
          </a:p>
        </p:txBody>
      </p:sp>
      <p:sp>
        <p:nvSpPr>
          <p:cNvPr id="28" name="Google Shape;507;p34">
            <a:extLst>
              <a:ext uri="{FF2B5EF4-FFF2-40B4-BE49-F238E27FC236}">
                <a16:creationId xmlns:a16="http://schemas.microsoft.com/office/drawing/2014/main" id="{2CF05910-708F-537C-060B-3A16844772D1}"/>
              </a:ext>
            </a:extLst>
          </p:cNvPr>
          <p:cNvSpPr txBox="1">
            <a:spLocks/>
          </p:cNvSpPr>
          <p:nvPr/>
        </p:nvSpPr>
        <p:spPr>
          <a:xfrm>
            <a:off x="5008556" y="3407719"/>
            <a:ext cx="477186" cy="351092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000" dirty="0">
                <a:latin typeface="+mn-lt"/>
              </a:rPr>
              <a:t>0</a:t>
            </a:r>
            <a:r>
              <a:rPr lang="vi-VN" sz="2000" dirty="0">
                <a:latin typeface="+mn-lt"/>
              </a:rPr>
              <a:t>6</a:t>
            </a:r>
            <a:endParaRPr lang="en" sz="2000" dirty="0"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4C30D6D-41D9-9547-9E06-D0C839830A58}"/>
              </a:ext>
            </a:extLst>
          </p:cNvPr>
          <p:cNvSpPr/>
          <p:nvPr/>
        </p:nvSpPr>
        <p:spPr>
          <a:xfrm>
            <a:off x="735799" y="2486314"/>
            <a:ext cx="633015" cy="483219"/>
          </a:xfrm>
          <a:prstGeom prst="roundRect">
            <a:avLst/>
          </a:prstGeom>
          <a:solidFill>
            <a:srgbClr val="FF903E"/>
          </a:solidFill>
          <a:ln>
            <a:solidFill>
              <a:srgbClr val="FF90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solidFill>
                  <a:schemeClr val="accent6"/>
                </a:solidFill>
              </a:rPr>
              <a:t>02</a:t>
            </a:r>
            <a:endParaRPr lang="vi-VN" b="1" dirty="0">
              <a:solidFill>
                <a:schemeClr val="accent6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74F5FB1-526E-68A7-4DAA-67F6378ED2C0}"/>
              </a:ext>
            </a:extLst>
          </p:cNvPr>
          <p:cNvSpPr/>
          <p:nvPr/>
        </p:nvSpPr>
        <p:spPr>
          <a:xfrm>
            <a:off x="4930642" y="2479760"/>
            <a:ext cx="633015" cy="483219"/>
          </a:xfrm>
          <a:prstGeom prst="roundRect">
            <a:avLst/>
          </a:prstGeom>
          <a:solidFill>
            <a:srgbClr val="FF903E"/>
          </a:solidFill>
          <a:ln>
            <a:solidFill>
              <a:srgbClr val="FF90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solidFill>
                  <a:schemeClr val="accent6"/>
                </a:solidFill>
              </a:rPr>
              <a:t>05</a:t>
            </a:r>
            <a:endParaRPr lang="vi-VN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8;p39">
            <a:extLst>
              <a:ext uri="{FF2B5EF4-FFF2-40B4-BE49-F238E27FC236}">
                <a16:creationId xmlns:a16="http://schemas.microsoft.com/office/drawing/2014/main" id="{9215364A-1DCB-0F6D-A7B9-F0765C608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815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n-lt"/>
              </a:rPr>
              <a:t>MÔ HÌNH </a:t>
            </a:r>
            <a:r>
              <a:rPr lang="vi-VN" sz="2800" dirty="0">
                <a:solidFill>
                  <a:srgbClr val="FF903E"/>
                </a:solidFill>
                <a:latin typeface="+mn-lt"/>
              </a:rPr>
              <a:t>LOGISTIC REGRESSION</a:t>
            </a:r>
            <a:endParaRPr sz="2800" dirty="0">
              <a:solidFill>
                <a:srgbClr val="FF903E"/>
              </a:solidFill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A321BA-25C9-C461-E587-8702733E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8" y="961746"/>
            <a:ext cx="3350494" cy="27693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39B52B-053C-42D9-544C-3C3F1A2E4C06}"/>
              </a:ext>
            </a:extLst>
          </p:cNvPr>
          <p:cNvSpPr txBox="1"/>
          <p:nvPr/>
        </p:nvSpPr>
        <p:spPr>
          <a:xfrm>
            <a:off x="5875809" y="3874754"/>
            <a:ext cx="1467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7316E"/>
                </a:solidFill>
              </a:rPr>
              <a:t>RECALL 91%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BA538-FEF6-B443-8F03-A0A4C8335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61746"/>
            <a:ext cx="3611880" cy="2779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73B71-9A3B-1FC3-5DB9-085FBB12F12D}"/>
              </a:ext>
            </a:extLst>
          </p:cNvPr>
          <p:cNvSpPr txBox="1"/>
          <p:nvPr/>
        </p:nvSpPr>
        <p:spPr>
          <a:xfrm>
            <a:off x="1453808" y="3843200"/>
            <a:ext cx="1929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7316E"/>
                </a:solidFill>
              </a:rPr>
              <a:t>ROC_AUC 92.93%</a:t>
            </a:r>
          </a:p>
        </p:txBody>
      </p:sp>
    </p:spTree>
    <p:extLst>
      <p:ext uri="{BB962C8B-B14F-4D97-AF65-F5344CB8AC3E}">
        <p14:creationId xmlns:p14="http://schemas.microsoft.com/office/powerpoint/2010/main" val="2331718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968F4E-283D-A53D-06C9-993A50DE75D5}"/>
              </a:ext>
            </a:extLst>
          </p:cNvPr>
          <p:cNvSpPr/>
          <p:nvPr/>
        </p:nvSpPr>
        <p:spPr>
          <a:xfrm>
            <a:off x="576979" y="1496621"/>
            <a:ext cx="1180769" cy="1095643"/>
          </a:xfrm>
          <a:prstGeom prst="roundRect">
            <a:avLst/>
          </a:prstGeom>
          <a:solidFill>
            <a:srgbClr val="4545A0"/>
          </a:solidFill>
          <a:ln>
            <a:solidFill>
              <a:srgbClr val="4545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rgbClr val="37316E"/>
              </a:solidFill>
            </a:endParaRPr>
          </a:p>
        </p:txBody>
      </p:sp>
      <p:sp>
        <p:nvSpPr>
          <p:cNvPr id="7" name="Google Shape;763;p40">
            <a:extLst>
              <a:ext uri="{FF2B5EF4-FFF2-40B4-BE49-F238E27FC236}">
                <a16:creationId xmlns:a16="http://schemas.microsoft.com/office/drawing/2014/main" id="{880494DD-973A-A11A-046B-275A06D36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7748" y="1268806"/>
            <a:ext cx="7551994" cy="1606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solidFill>
                  <a:srgbClr val="FF903E"/>
                </a:solidFill>
                <a:latin typeface="+mn-lt"/>
              </a:rPr>
              <a:t>ỨNG DỤNG DỰ ĐOÁN </a:t>
            </a:r>
            <a:r>
              <a:rPr lang="vi-VN" sz="4400" dirty="0">
                <a:solidFill>
                  <a:srgbClr val="37316E"/>
                </a:solidFill>
                <a:latin typeface="+mn-lt"/>
              </a:rPr>
              <a:t>KHÁCH HÀNG GIAN LẬN</a:t>
            </a:r>
            <a:endParaRPr sz="4400" dirty="0">
              <a:solidFill>
                <a:srgbClr val="37316E"/>
              </a:solidFill>
              <a:latin typeface="+mn-lt"/>
            </a:endParaRPr>
          </a:p>
        </p:txBody>
      </p:sp>
      <p:sp>
        <p:nvSpPr>
          <p:cNvPr id="8" name="Google Shape;526;p35">
            <a:extLst>
              <a:ext uri="{FF2B5EF4-FFF2-40B4-BE49-F238E27FC236}">
                <a16:creationId xmlns:a16="http://schemas.microsoft.com/office/drawing/2014/main" id="{DCB0C2DC-74A9-08BD-216F-9FD82A2D3C6C}"/>
              </a:ext>
            </a:extLst>
          </p:cNvPr>
          <p:cNvSpPr txBox="1">
            <a:spLocks/>
          </p:cNvSpPr>
          <p:nvPr/>
        </p:nvSpPr>
        <p:spPr>
          <a:xfrm>
            <a:off x="679460" y="1645585"/>
            <a:ext cx="956532" cy="849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b="1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vi-VN" sz="5400" b="1" dirty="0">
                <a:solidFill>
                  <a:schemeClr val="accent6"/>
                </a:solidFill>
                <a:latin typeface="+mn-lt"/>
              </a:rPr>
              <a:t>5</a:t>
            </a:r>
            <a:endParaRPr lang="en" sz="5400" b="1" dirty="0">
              <a:solidFill>
                <a:schemeClr val="accent6"/>
              </a:solidFill>
              <a:latin typeface="+mn-lt"/>
            </a:endParaRPr>
          </a:p>
        </p:txBody>
      </p:sp>
      <p:grpSp>
        <p:nvGrpSpPr>
          <p:cNvPr id="2" name="Google Shape;1443;p55">
            <a:extLst>
              <a:ext uri="{FF2B5EF4-FFF2-40B4-BE49-F238E27FC236}">
                <a16:creationId xmlns:a16="http://schemas.microsoft.com/office/drawing/2014/main" id="{53548EDC-62A9-D5A1-8C25-21532CCE10C5}"/>
              </a:ext>
            </a:extLst>
          </p:cNvPr>
          <p:cNvGrpSpPr/>
          <p:nvPr/>
        </p:nvGrpSpPr>
        <p:grpSpPr>
          <a:xfrm rot="-5400000">
            <a:off x="8967745" y="205976"/>
            <a:ext cx="343704" cy="432203"/>
            <a:chOff x="7707338" y="2159269"/>
            <a:chExt cx="1157477" cy="1157484"/>
          </a:xfrm>
        </p:grpSpPr>
        <p:sp>
          <p:nvSpPr>
            <p:cNvPr id="3" name="Google Shape;1444;p55">
              <a:extLst>
                <a:ext uri="{FF2B5EF4-FFF2-40B4-BE49-F238E27FC236}">
                  <a16:creationId xmlns:a16="http://schemas.microsoft.com/office/drawing/2014/main" id="{60EE63E2-FEDE-D997-C543-C6A59D4C901B}"/>
                </a:ext>
              </a:extLst>
            </p:cNvPr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vi-VN"/>
            </a:p>
          </p:txBody>
        </p:sp>
        <p:cxnSp>
          <p:nvCxnSpPr>
            <p:cNvPr id="4" name="Google Shape;1445;p55">
              <a:extLst>
                <a:ext uri="{FF2B5EF4-FFF2-40B4-BE49-F238E27FC236}">
                  <a16:creationId xmlns:a16="http://schemas.microsoft.com/office/drawing/2014/main" id="{CCF26DE3-9500-EB6B-22AE-54ED90192FD4}"/>
                </a:ext>
              </a:extLst>
            </p:cNvPr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1451;p55">
            <a:extLst>
              <a:ext uri="{FF2B5EF4-FFF2-40B4-BE49-F238E27FC236}">
                <a16:creationId xmlns:a16="http://schemas.microsoft.com/office/drawing/2014/main" id="{4E99BDEE-09E3-9E66-7A51-BAD40C3BE2BC}"/>
              </a:ext>
            </a:extLst>
          </p:cNvPr>
          <p:cNvGrpSpPr/>
          <p:nvPr/>
        </p:nvGrpSpPr>
        <p:grpSpPr>
          <a:xfrm>
            <a:off x="7003417" y="4165810"/>
            <a:ext cx="575313" cy="584574"/>
            <a:chOff x="5759352" y="3733685"/>
            <a:chExt cx="1178871" cy="1506270"/>
          </a:xfrm>
        </p:grpSpPr>
        <p:grpSp>
          <p:nvGrpSpPr>
            <p:cNvPr id="14" name="Google Shape;1452;p55">
              <a:extLst>
                <a:ext uri="{FF2B5EF4-FFF2-40B4-BE49-F238E27FC236}">
                  <a16:creationId xmlns:a16="http://schemas.microsoft.com/office/drawing/2014/main" id="{7D14BA38-3B8C-D53B-0F1D-FF1D907997C4}"/>
                </a:ext>
              </a:extLst>
            </p:cNvPr>
            <p:cNvGrpSpPr/>
            <p:nvPr/>
          </p:nvGrpSpPr>
          <p:grpSpPr>
            <a:xfrm>
              <a:off x="5759352" y="4915557"/>
              <a:ext cx="1178871" cy="324398"/>
              <a:chOff x="4252100" y="1337450"/>
              <a:chExt cx="497225" cy="136825"/>
            </a:xfrm>
          </p:grpSpPr>
          <p:sp>
            <p:nvSpPr>
              <p:cNvPr id="720" name="Google Shape;1453;p55">
                <a:extLst>
                  <a:ext uri="{FF2B5EF4-FFF2-40B4-BE49-F238E27FC236}">
                    <a16:creationId xmlns:a16="http://schemas.microsoft.com/office/drawing/2014/main" id="{5A6153F5-AA46-D86F-8586-C09AF2333075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1454;p55">
                <a:extLst>
                  <a:ext uri="{FF2B5EF4-FFF2-40B4-BE49-F238E27FC236}">
                    <a16:creationId xmlns:a16="http://schemas.microsoft.com/office/drawing/2014/main" id="{26450FB2-1C21-41BC-7A68-46DF3EA47F87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1455;p55">
                <a:extLst>
                  <a:ext uri="{FF2B5EF4-FFF2-40B4-BE49-F238E27FC236}">
                    <a16:creationId xmlns:a16="http://schemas.microsoft.com/office/drawing/2014/main" id="{6E59A50B-0E59-37D8-494E-32F549981F89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1456;p55">
                <a:extLst>
                  <a:ext uri="{FF2B5EF4-FFF2-40B4-BE49-F238E27FC236}">
                    <a16:creationId xmlns:a16="http://schemas.microsoft.com/office/drawing/2014/main" id="{66FC5249-52C8-0DBF-0435-A4AE1D0AE4CB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457;p55">
              <a:extLst>
                <a:ext uri="{FF2B5EF4-FFF2-40B4-BE49-F238E27FC236}">
                  <a16:creationId xmlns:a16="http://schemas.microsoft.com/office/drawing/2014/main" id="{1CF1F63C-7AAA-E720-AC5B-4DB1F320A254}"/>
                </a:ext>
              </a:extLst>
            </p:cNvPr>
            <p:cNvGrpSpPr/>
            <p:nvPr/>
          </p:nvGrpSpPr>
          <p:grpSpPr>
            <a:xfrm>
              <a:off x="5759352" y="4718583"/>
              <a:ext cx="1178871" cy="324398"/>
              <a:chOff x="4252100" y="1337450"/>
              <a:chExt cx="497225" cy="136825"/>
            </a:xfrm>
          </p:grpSpPr>
          <p:sp>
            <p:nvSpPr>
              <p:cNvPr id="716" name="Google Shape;1458;p55">
                <a:extLst>
                  <a:ext uri="{FF2B5EF4-FFF2-40B4-BE49-F238E27FC236}">
                    <a16:creationId xmlns:a16="http://schemas.microsoft.com/office/drawing/2014/main" id="{3443ACEF-C8CF-7AB5-6FAC-4DA397D57E11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1459;p55">
                <a:extLst>
                  <a:ext uri="{FF2B5EF4-FFF2-40B4-BE49-F238E27FC236}">
                    <a16:creationId xmlns:a16="http://schemas.microsoft.com/office/drawing/2014/main" id="{0AAFFEBA-B4E9-87CF-7841-78F57AF8678C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1460;p55">
                <a:extLst>
                  <a:ext uri="{FF2B5EF4-FFF2-40B4-BE49-F238E27FC236}">
                    <a16:creationId xmlns:a16="http://schemas.microsoft.com/office/drawing/2014/main" id="{D7528238-AD5A-3258-5F3C-876C05EFF7F3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1461;p55">
                <a:extLst>
                  <a:ext uri="{FF2B5EF4-FFF2-40B4-BE49-F238E27FC236}">
                    <a16:creationId xmlns:a16="http://schemas.microsoft.com/office/drawing/2014/main" id="{1E0F8B7B-4A10-7265-3BF0-22A9EED95C5C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462;p55">
              <a:extLst>
                <a:ext uri="{FF2B5EF4-FFF2-40B4-BE49-F238E27FC236}">
                  <a16:creationId xmlns:a16="http://schemas.microsoft.com/office/drawing/2014/main" id="{86F89858-DACC-6024-4D28-D8046C162BE3}"/>
                </a:ext>
              </a:extLst>
            </p:cNvPr>
            <p:cNvGrpSpPr/>
            <p:nvPr/>
          </p:nvGrpSpPr>
          <p:grpSpPr>
            <a:xfrm>
              <a:off x="5759352" y="4521608"/>
              <a:ext cx="1178871" cy="324398"/>
              <a:chOff x="4252100" y="1337450"/>
              <a:chExt cx="497225" cy="136825"/>
            </a:xfrm>
          </p:grpSpPr>
          <p:sp>
            <p:nvSpPr>
              <p:cNvPr id="712" name="Google Shape;1463;p55">
                <a:extLst>
                  <a:ext uri="{FF2B5EF4-FFF2-40B4-BE49-F238E27FC236}">
                    <a16:creationId xmlns:a16="http://schemas.microsoft.com/office/drawing/2014/main" id="{0E3C438A-8B8D-F899-4EE2-880FA7EA0169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1464;p55">
                <a:extLst>
                  <a:ext uri="{FF2B5EF4-FFF2-40B4-BE49-F238E27FC236}">
                    <a16:creationId xmlns:a16="http://schemas.microsoft.com/office/drawing/2014/main" id="{ACC8AFE9-4BE2-1437-B558-D6DB87809E14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1465;p55">
                <a:extLst>
                  <a:ext uri="{FF2B5EF4-FFF2-40B4-BE49-F238E27FC236}">
                    <a16:creationId xmlns:a16="http://schemas.microsoft.com/office/drawing/2014/main" id="{11DF7409-B93C-94D8-8974-F005F27687CA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1466;p55">
                <a:extLst>
                  <a:ext uri="{FF2B5EF4-FFF2-40B4-BE49-F238E27FC236}">
                    <a16:creationId xmlns:a16="http://schemas.microsoft.com/office/drawing/2014/main" id="{AFDCF735-4BE7-A588-595B-0EA34B6C01C6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467;p55">
              <a:extLst>
                <a:ext uri="{FF2B5EF4-FFF2-40B4-BE49-F238E27FC236}">
                  <a16:creationId xmlns:a16="http://schemas.microsoft.com/office/drawing/2014/main" id="{D01C62E4-B280-057A-ED06-4400A010306F}"/>
                </a:ext>
              </a:extLst>
            </p:cNvPr>
            <p:cNvGrpSpPr/>
            <p:nvPr/>
          </p:nvGrpSpPr>
          <p:grpSpPr>
            <a:xfrm>
              <a:off x="5759352" y="4324634"/>
              <a:ext cx="1178871" cy="324398"/>
              <a:chOff x="4252100" y="1337450"/>
              <a:chExt cx="497225" cy="136825"/>
            </a:xfrm>
          </p:grpSpPr>
          <p:sp>
            <p:nvSpPr>
              <p:cNvPr id="700" name="Google Shape;1468;p55">
                <a:extLst>
                  <a:ext uri="{FF2B5EF4-FFF2-40B4-BE49-F238E27FC236}">
                    <a16:creationId xmlns:a16="http://schemas.microsoft.com/office/drawing/2014/main" id="{76B4C687-851F-B53E-E48A-03E4708D0DD3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1469;p55">
                <a:extLst>
                  <a:ext uri="{FF2B5EF4-FFF2-40B4-BE49-F238E27FC236}">
                    <a16:creationId xmlns:a16="http://schemas.microsoft.com/office/drawing/2014/main" id="{B4A3E65D-67B5-5A65-C2CA-8350AA5A6E46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1470;p55">
                <a:extLst>
                  <a:ext uri="{FF2B5EF4-FFF2-40B4-BE49-F238E27FC236}">
                    <a16:creationId xmlns:a16="http://schemas.microsoft.com/office/drawing/2014/main" id="{E6ACBDEC-0FB6-DBEC-81B4-D9BF852FB58C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1471;p55">
                <a:extLst>
                  <a:ext uri="{FF2B5EF4-FFF2-40B4-BE49-F238E27FC236}">
                    <a16:creationId xmlns:a16="http://schemas.microsoft.com/office/drawing/2014/main" id="{6209811B-B064-4631-B4A0-9A8A6DF11DC2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472;p55">
              <a:extLst>
                <a:ext uri="{FF2B5EF4-FFF2-40B4-BE49-F238E27FC236}">
                  <a16:creationId xmlns:a16="http://schemas.microsoft.com/office/drawing/2014/main" id="{53236DCE-31C9-EE72-CE08-00DA436CCA32}"/>
                </a:ext>
              </a:extLst>
            </p:cNvPr>
            <p:cNvGrpSpPr/>
            <p:nvPr/>
          </p:nvGrpSpPr>
          <p:grpSpPr>
            <a:xfrm>
              <a:off x="5759352" y="4127660"/>
              <a:ext cx="1178871" cy="324398"/>
              <a:chOff x="4252100" y="1337450"/>
              <a:chExt cx="497225" cy="136825"/>
            </a:xfrm>
          </p:grpSpPr>
          <p:sp>
            <p:nvSpPr>
              <p:cNvPr id="29" name="Google Shape;1473;p55">
                <a:extLst>
                  <a:ext uri="{FF2B5EF4-FFF2-40B4-BE49-F238E27FC236}">
                    <a16:creationId xmlns:a16="http://schemas.microsoft.com/office/drawing/2014/main" id="{39E778DC-60B8-2362-D777-F1E77E6E1E22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74;p55">
                <a:extLst>
                  <a:ext uri="{FF2B5EF4-FFF2-40B4-BE49-F238E27FC236}">
                    <a16:creationId xmlns:a16="http://schemas.microsoft.com/office/drawing/2014/main" id="{4CF274E5-3DB7-30AC-0B20-E5228569CC2F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75;p55">
                <a:extLst>
                  <a:ext uri="{FF2B5EF4-FFF2-40B4-BE49-F238E27FC236}">
                    <a16:creationId xmlns:a16="http://schemas.microsoft.com/office/drawing/2014/main" id="{C849EC1C-FECD-9AE2-4B63-0C5400E29C52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1476;p55">
                <a:extLst>
                  <a:ext uri="{FF2B5EF4-FFF2-40B4-BE49-F238E27FC236}">
                    <a16:creationId xmlns:a16="http://schemas.microsoft.com/office/drawing/2014/main" id="{D969E991-C67D-B035-CD28-2639687E0CA6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477;p55">
              <a:extLst>
                <a:ext uri="{FF2B5EF4-FFF2-40B4-BE49-F238E27FC236}">
                  <a16:creationId xmlns:a16="http://schemas.microsoft.com/office/drawing/2014/main" id="{35705DA5-9F38-A7DE-75C1-A3FA6AC351C1}"/>
                </a:ext>
              </a:extLst>
            </p:cNvPr>
            <p:cNvGrpSpPr/>
            <p:nvPr/>
          </p:nvGrpSpPr>
          <p:grpSpPr>
            <a:xfrm>
              <a:off x="5759352" y="3930685"/>
              <a:ext cx="1178871" cy="324398"/>
              <a:chOff x="4252100" y="1337450"/>
              <a:chExt cx="497225" cy="136825"/>
            </a:xfrm>
          </p:grpSpPr>
          <p:sp>
            <p:nvSpPr>
              <p:cNvPr id="25" name="Google Shape;1478;p55">
                <a:extLst>
                  <a:ext uri="{FF2B5EF4-FFF2-40B4-BE49-F238E27FC236}">
                    <a16:creationId xmlns:a16="http://schemas.microsoft.com/office/drawing/2014/main" id="{96E815FE-EFC7-FDCA-A8DB-87533CFD5D03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79;p55">
                <a:extLst>
                  <a:ext uri="{FF2B5EF4-FFF2-40B4-BE49-F238E27FC236}">
                    <a16:creationId xmlns:a16="http://schemas.microsoft.com/office/drawing/2014/main" id="{9E9DB8C9-CB1F-8FFC-B33A-75BE46EE579F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80;p55">
                <a:extLst>
                  <a:ext uri="{FF2B5EF4-FFF2-40B4-BE49-F238E27FC236}">
                    <a16:creationId xmlns:a16="http://schemas.microsoft.com/office/drawing/2014/main" id="{7A3057FA-4370-9D79-38BA-9BEFA150906A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81;p55">
                <a:extLst>
                  <a:ext uri="{FF2B5EF4-FFF2-40B4-BE49-F238E27FC236}">
                    <a16:creationId xmlns:a16="http://schemas.microsoft.com/office/drawing/2014/main" id="{66C48B5E-67F4-B1D7-D2BB-B51814FD1A5F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482;p55">
              <a:extLst>
                <a:ext uri="{FF2B5EF4-FFF2-40B4-BE49-F238E27FC236}">
                  <a16:creationId xmlns:a16="http://schemas.microsoft.com/office/drawing/2014/main" id="{5F0BBBEA-BD60-10C9-D300-2052BA01D772}"/>
                </a:ext>
              </a:extLst>
            </p:cNvPr>
            <p:cNvGrpSpPr/>
            <p:nvPr/>
          </p:nvGrpSpPr>
          <p:grpSpPr>
            <a:xfrm>
              <a:off x="5759352" y="3733685"/>
              <a:ext cx="1178871" cy="324398"/>
              <a:chOff x="4252100" y="1337450"/>
              <a:chExt cx="497225" cy="136825"/>
            </a:xfrm>
          </p:grpSpPr>
          <p:sp>
            <p:nvSpPr>
              <p:cNvPr id="21" name="Google Shape;1483;p55">
                <a:extLst>
                  <a:ext uri="{FF2B5EF4-FFF2-40B4-BE49-F238E27FC236}">
                    <a16:creationId xmlns:a16="http://schemas.microsoft.com/office/drawing/2014/main" id="{2F549779-447E-C9AF-8DCA-B6332BF960CB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84;p55">
                <a:extLst>
                  <a:ext uri="{FF2B5EF4-FFF2-40B4-BE49-F238E27FC236}">
                    <a16:creationId xmlns:a16="http://schemas.microsoft.com/office/drawing/2014/main" id="{F4BFA749-2C42-0A54-9A3E-4F7071E6EFAF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85;p55">
                <a:extLst>
                  <a:ext uri="{FF2B5EF4-FFF2-40B4-BE49-F238E27FC236}">
                    <a16:creationId xmlns:a16="http://schemas.microsoft.com/office/drawing/2014/main" id="{72ADA3B0-9360-85BE-70C7-2522D95BC3E3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86;p55">
                <a:extLst>
                  <a:ext uri="{FF2B5EF4-FFF2-40B4-BE49-F238E27FC236}">
                    <a16:creationId xmlns:a16="http://schemas.microsoft.com/office/drawing/2014/main" id="{5676E02A-2766-25F0-293B-6E63DC359A56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9" name="Google Shape;1492;p55">
            <a:extLst>
              <a:ext uri="{FF2B5EF4-FFF2-40B4-BE49-F238E27FC236}">
                <a16:creationId xmlns:a16="http://schemas.microsoft.com/office/drawing/2014/main" id="{7E016010-C218-EC70-7228-68E2E6DF51AE}"/>
              </a:ext>
            </a:extLst>
          </p:cNvPr>
          <p:cNvGrpSpPr/>
          <p:nvPr/>
        </p:nvGrpSpPr>
        <p:grpSpPr>
          <a:xfrm>
            <a:off x="7068215" y="2781706"/>
            <a:ext cx="1450343" cy="1161850"/>
            <a:chOff x="-2340071" y="2311282"/>
            <a:chExt cx="825393" cy="608717"/>
          </a:xfrm>
        </p:grpSpPr>
        <p:sp>
          <p:nvSpPr>
            <p:cNvPr id="730" name="Google Shape;1493;p55">
              <a:extLst>
                <a:ext uri="{FF2B5EF4-FFF2-40B4-BE49-F238E27FC236}">
                  <a16:creationId xmlns:a16="http://schemas.microsoft.com/office/drawing/2014/main" id="{1EA29C19-4736-17DB-80C5-A1B56043AE17}"/>
                </a:ext>
              </a:extLst>
            </p:cNvPr>
            <p:cNvSpPr/>
            <p:nvPr/>
          </p:nvSpPr>
          <p:spPr>
            <a:xfrm>
              <a:off x="-2340071" y="2311282"/>
              <a:ext cx="825393" cy="608717"/>
            </a:xfrm>
            <a:custGeom>
              <a:avLst/>
              <a:gdLst/>
              <a:ahLst/>
              <a:cxnLst/>
              <a:rect l="l" t="t" r="r" b="b"/>
              <a:pathLst>
                <a:path w="19222" h="14176" extrusionOk="0">
                  <a:moveTo>
                    <a:pt x="14712" y="1"/>
                  </a:moveTo>
                  <a:cubicBezTo>
                    <a:pt x="14461" y="1"/>
                    <a:pt x="14204" y="39"/>
                    <a:pt x="13951" y="119"/>
                  </a:cubicBezTo>
                  <a:lnTo>
                    <a:pt x="2047" y="3879"/>
                  </a:lnTo>
                  <a:cubicBezTo>
                    <a:pt x="729" y="4297"/>
                    <a:pt x="1" y="5690"/>
                    <a:pt x="418" y="7008"/>
                  </a:cubicBezTo>
                  <a:lnTo>
                    <a:pt x="2133" y="12429"/>
                  </a:lnTo>
                  <a:cubicBezTo>
                    <a:pt x="2471" y="13495"/>
                    <a:pt x="3447" y="14176"/>
                    <a:pt x="4505" y="14176"/>
                  </a:cubicBezTo>
                  <a:cubicBezTo>
                    <a:pt x="4755" y="14176"/>
                    <a:pt x="5009" y="14138"/>
                    <a:pt x="5261" y="14058"/>
                  </a:cubicBezTo>
                  <a:lnTo>
                    <a:pt x="17176" y="10297"/>
                  </a:lnTo>
                  <a:cubicBezTo>
                    <a:pt x="18493" y="9879"/>
                    <a:pt x="19222" y="8487"/>
                    <a:pt x="18804" y="7158"/>
                  </a:cubicBezTo>
                  <a:lnTo>
                    <a:pt x="17090" y="1747"/>
                  </a:lnTo>
                  <a:cubicBezTo>
                    <a:pt x="16752" y="681"/>
                    <a:pt x="15776" y="1"/>
                    <a:pt x="14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494;p55">
              <a:extLst>
                <a:ext uri="{FF2B5EF4-FFF2-40B4-BE49-F238E27FC236}">
                  <a16:creationId xmlns:a16="http://schemas.microsoft.com/office/drawing/2014/main" id="{5103B6ED-F6FD-AD94-D77B-8D545C90AF0D}"/>
                </a:ext>
              </a:extLst>
            </p:cNvPr>
            <p:cNvSpPr/>
            <p:nvPr/>
          </p:nvSpPr>
          <p:spPr>
            <a:xfrm>
              <a:off x="-2199270" y="2639430"/>
              <a:ext cx="132513" cy="99664"/>
            </a:xfrm>
            <a:custGeom>
              <a:avLst/>
              <a:gdLst/>
              <a:ahLst/>
              <a:cxnLst/>
              <a:rect l="l" t="t" r="r" b="b"/>
              <a:pathLst>
                <a:path w="3086" h="2321" extrusionOk="0">
                  <a:moveTo>
                    <a:pt x="2192" y="1"/>
                  </a:moveTo>
                  <a:cubicBezTo>
                    <a:pt x="2129" y="1"/>
                    <a:pt x="2066" y="10"/>
                    <a:pt x="2004" y="30"/>
                  </a:cubicBezTo>
                  <a:lnTo>
                    <a:pt x="525" y="502"/>
                  </a:lnTo>
                  <a:cubicBezTo>
                    <a:pt x="193" y="609"/>
                    <a:pt x="0" y="962"/>
                    <a:pt x="107" y="1295"/>
                  </a:cubicBezTo>
                  <a:lnTo>
                    <a:pt x="289" y="1873"/>
                  </a:lnTo>
                  <a:cubicBezTo>
                    <a:pt x="376" y="2143"/>
                    <a:pt x="626" y="2321"/>
                    <a:pt x="894" y="2321"/>
                  </a:cubicBezTo>
                  <a:cubicBezTo>
                    <a:pt x="957" y="2321"/>
                    <a:pt x="1020" y="2311"/>
                    <a:pt x="1082" y="2291"/>
                  </a:cubicBezTo>
                  <a:lnTo>
                    <a:pt x="2572" y="1820"/>
                  </a:lnTo>
                  <a:cubicBezTo>
                    <a:pt x="2904" y="1712"/>
                    <a:pt x="3086" y="1359"/>
                    <a:pt x="2979" y="1027"/>
                  </a:cubicBezTo>
                  <a:lnTo>
                    <a:pt x="2797" y="448"/>
                  </a:lnTo>
                  <a:cubicBezTo>
                    <a:pt x="2710" y="178"/>
                    <a:pt x="2460" y="1"/>
                    <a:pt x="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495;p55">
              <a:extLst>
                <a:ext uri="{FF2B5EF4-FFF2-40B4-BE49-F238E27FC236}">
                  <a16:creationId xmlns:a16="http://schemas.microsoft.com/office/drawing/2014/main" id="{291C0600-0B31-603E-404D-E2A85C799384}"/>
                </a:ext>
              </a:extLst>
            </p:cNvPr>
            <p:cNvSpPr/>
            <p:nvPr/>
          </p:nvSpPr>
          <p:spPr>
            <a:xfrm>
              <a:off x="-2173183" y="2657133"/>
              <a:ext cx="25488" cy="80192"/>
            </a:xfrm>
            <a:custGeom>
              <a:avLst/>
              <a:gdLst/>
              <a:ahLst/>
              <a:cxnLst/>
              <a:rect l="l" t="t" r="r" b="b"/>
              <a:pathLst>
                <a:path w="569" h="1790" fill="none" extrusionOk="0">
                  <a:moveTo>
                    <a:pt x="1" y="1"/>
                  </a:moveTo>
                  <a:lnTo>
                    <a:pt x="569" y="1790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496;p55">
              <a:extLst>
                <a:ext uri="{FF2B5EF4-FFF2-40B4-BE49-F238E27FC236}">
                  <a16:creationId xmlns:a16="http://schemas.microsoft.com/office/drawing/2014/main" id="{1B273FB3-679E-C485-DAF2-1088762CCEAD}"/>
                </a:ext>
              </a:extLst>
            </p:cNvPr>
            <p:cNvSpPr/>
            <p:nvPr/>
          </p:nvSpPr>
          <p:spPr>
            <a:xfrm>
              <a:off x="-2187070" y="2690734"/>
              <a:ext cx="120499" cy="38438"/>
            </a:xfrm>
            <a:custGeom>
              <a:avLst/>
              <a:gdLst/>
              <a:ahLst/>
              <a:cxnLst/>
              <a:rect l="l" t="t" r="r" b="b"/>
              <a:pathLst>
                <a:path w="2690" h="858" fill="none" extrusionOk="0">
                  <a:moveTo>
                    <a:pt x="2689" y="1"/>
                  </a:moveTo>
                  <a:lnTo>
                    <a:pt x="0" y="858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497;p55">
              <a:extLst>
                <a:ext uri="{FF2B5EF4-FFF2-40B4-BE49-F238E27FC236}">
                  <a16:creationId xmlns:a16="http://schemas.microsoft.com/office/drawing/2014/main" id="{77CCD0E2-6DE8-F1C3-BADC-2AE3A8BB2503}"/>
                </a:ext>
              </a:extLst>
            </p:cNvPr>
            <p:cNvSpPr/>
            <p:nvPr/>
          </p:nvSpPr>
          <p:spPr>
            <a:xfrm>
              <a:off x="-2199075" y="2653773"/>
              <a:ext cx="120991" cy="38438"/>
            </a:xfrm>
            <a:custGeom>
              <a:avLst/>
              <a:gdLst/>
              <a:ahLst/>
              <a:cxnLst/>
              <a:rect l="l" t="t" r="r" b="b"/>
              <a:pathLst>
                <a:path w="2701" h="858" fill="none" extrusionOk="0">
                  <a:moveTo>
                    <a:pt x="2700" y="1"/>
                  </a:moveTo>
                  <a:lnTo>
                    <a:pt x="0" y="858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498;p55">
              <a:extLst>
                <a:ext uri="{FF2B5EF4-FFF2-40B4-BE49-F238E27FC236}">
                  <a16:creationId xmlns:a16="http://schemas.microsoft.com/office/drawing/2014/main" id="{5BBAE770-0EA4-6F37-FE8C-C6CA24659783}"/>
                </a:ext>
              </a:extLst>
            </p:cNvPr>
            <p:cNvSpPr/>
            <p:nvPr/>
          </p:nvSpPr>
          <p:spPr>
            <a:xfrm>
              <a:off x="-2238412" y="2542781"/>
              <a:ext cx="62177" cy="70422"/>
            </a:xfrm>
            <a:custGeom>
              <a:avLst/>
              <a:gdLst/>
              <a:ahLst/>
              <a:cxnLst/>
              <a:rect l="l" t="t" r="r" b="b"/>
              <a:pathLst>
                <a:path w="1448" h="1640" extrusionOk="0">
                  <a:moveTo>
                    <a:pt x="724" y="271"/>
                  </a:moveTo>
                  <a:cubicBezTo>
                    <a:pt x="754" y="271"/>
                    <a:pt x="783" y="273"/>
                    <a:pt x="815" y="279"/>
                  </a:cubicBezTo>
                  <a:cubicBezTo>
                    <a:pt x="858" y="300"/>
                    <a:pt x="890" y="343"/>
                    <a:pt x="912" y="397"/>
                  </a:cubicBezTo>
                  <a:cubicBezTo>
                    <a:pt x="912" y="429"/>
                    <a:pt x="912" y="461"/>
                    <a:pt x="912" y="493"/>
                  </a:cubicBezTo>
                  <a:cubicBezTo>
                    <a:pt x="901" y="525"/>
                    <a:pt x="880" y="547"/>
                    <a:pt x="858" y="568"/>
                  </a:cubicBezTo>
                  <a:cubicBezTo>
                    <a:pt x="826" y="600"/>
                    <a:pt x="794" y="611"/>
                    <a:pt x="762" y="622"/>
                  </a:cubicBezTo>
                  <a:lnTo>
                    <a:pt x="440" y="729"/>
                  </a:lnTo>
                  <a:lnTo>
                    <a:pt x="333" y="375"/>
                  </a:lnTo>
                  <a:lnTo>
                    <a:pt x="633" y="279"/>
                  </a:lnTo>
                  <a:cubicBezTo>
                    <a:pt x="665" y="273"/>
                    <a:pt x="695" y="271"/>
                    <a:pt x="724" y="271"/>
                  </a:cubicBezTo>
                  <a:close/>
                  <a:moveTo>
                    <a:pt x="997" y="825"/>
                  </a:moveTo>
                  <a:cubicBezTo>
                    <a:pt x="1030" y="825"/>
                    <a:pt x="1072" y="836"/>
                    <a:pt x="1105" y="857"/>
                  </a:cubicBezTo>
                  <a:cubicBezTo>
                    <a:pt x="1126" y="879"/>
                    <a:pt x="1147" y="911"/>
                    <a:pt x="1158" y="943"/>
                  </a:cubicBezTo>
                  <a:cubicBezTo>
                    <a:pt x="1169" y="986"/>
                    <a:pt x="1169" y="1018"/>
                    <a:pt x="1158" y="1061"/>
                  </a:cubicBezTo>
                  <a:cubicBezTo>
                    <a:pt x="1147" y="1093"/>
                    <a:pt x="1126" y="1125"/>
                    <a:pt x="1105" y="1147"/>
                  </a:cubicBezTo>
                  <a:cubicBezTo>
                    <a:pt x="1072" y="1179"/>
                    <a:pt x="1030" y="1200"/>
                    <a:pt x="987" y="1211"/>
                  </a:cubicBezTo>
                  <a:lnTo>
                    <a:pt x="633" y="1329"/>
                  </a:lnTo>
                  <a:lnTo>
                    <a:pt x="526" y="954"/>
                  </a:lnTo>
                  <a:lnTo>
                    <a:pt x="869" y="847"/>
                  </a:lnTo>
                  <a:cubicBezTo>
                    <a:pt x="912" y="825"/>
                    <a:pt x="955" y="825"/>
                    <a:pt x="997" y="825"/>
                  </a:cubicBezTo>
                  <a:close/>
                  <a:moveTo>
                    <a:pt x="847" y="0"/>
                  </a:moveTo>
                  <a:cubicBezTo>
                    <a:pt x="772" y="0"/>
                    <a:pt x="687" y="11"/>
                    <a:pt x="601" y="43"/>
                  </a:cubicBezTo>
                  <a:lnTo>
                    <a:pt x="1" y="225"/>
                  </a:lnTo>
                  <a:lnTo>
                    <a:pt x="451" y="1639"/>
                  </a:lnTo>
                  <a:lnTo>
                    <a:pt x="1062" y="1447"/>
                  </a:lnTo>
                  <a:cubicBezTo>
                    <a:pt x="1137" y="1425"/>
                    <a:pt x="1201" y="1404"/>
                    <a:pt x="1255" y="1361"/>
                  </a:cubicBezTo>
                  <a:cubicBezTo>
                    <a:pt x="1308" y="1329"/>
                    <a:pt x="1351" y="1275"/>
                    <a:pt x="1394" y="1222"/>
                  </a:cubicBezTo>
                  <a:cubicBezTo>
                    <a:pt x="1426" y="1179"/>
                    <a:pt x="1437" y="1125"/>
                    <a:pt x="1447" y="1061"/>
                  </a:cubicBezTo>
                  <a:cubicBezTo>
                    <a:pt x="1447" y="997"/>
                    <a:pt x="1447" y="932"/>
                    <a:pt x="1426" y="868"/>
                  </a:cubicBezTo>
                  <a:cubicBezTo>
                    <a:pt x="1405" y="814"/>
                    <a:pt x="1372" y="761"/>
                    <a:pt x="1330" y="707"/>
                  </a:cubicBezTo>
                  <a:cubicBezTo>
                    <a:pt x="1287" y="664"/>
                    <a:pt x="1233" y="632"/>
                    <a:pt x="1180" y="622"/>
                  </a:cubicBezTo>
                  <a:cubicBezTo>
                    <a:pt x="1141" y="609"/>
                    <a:pt x="1103" y="600"/>
                    <a:pt x="1065" y="597"/>
                  </a:cubicBezTo>
                  <a:lnTo>
                    <a:pt x="1065" y="597"/>
                  </a:lnTo>
                  <a:cubicBezTo>
                    <a:pt x="1099" y="563"/>
                    <a:pt x="1126" y="522"/>
                    <a:pt x="1147" y="472"/>
                  </a:cubicBezTo>
                  <a:cubicBezTo>
                    <a:pt x="1169" y="407"/>
                    <a:pt x="1169" y="322"/>
                    <a:pt x="1147" y="257"/>
                  </a:cubicBezTo>
                  <a:cubicBezTo>
                    <a:pt x="1126" y="182"/>
                    <a:pt x="1083" y="129"/>
                    <a:pt x="1040" y="75"/>
                  </a:cubicBezTo>
                  <a:cubicBezTo>
                    <a:pt x="987" y="32"/>
                    <a:pt x="922" y="11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499;p55">
              <a:extLst>
                <a:ext uri="{FF2B5EF4-FFF2-40B4-BE49-F238E27FC236}">
                  <a16:creationId xmlns:a16="http://schemas.microsoft.com/office/drawing/2014/main" id="{A20F0F0A-5275-4FE0-5007-2EEE81D74224}"/>
                </a:ext>
              </a:extLst>
            </p:cNvPr>
            <p:cNvSpPr/>
            <p:nvPr/>
          </p:nvSpPr>
          <p:spPr>
            <a:xfrm>
              <a:off x="-2166144" y="2524832"/>
              <a:ext cx="57540" cy="71796"/>
            </a:xfrm>
            <a:custGeom>
              <a:avLst/>
              <a:gdLst/>
              <a:ahLst/>
              <a:cxnLst/>
              <a:rect l="l" t="t" r="r" b="b"/>
              <a:pathLst>
                <a:path w="1340" h="1672" extrusionOk="0">
                  <a:moveTo>
                    <a:pt x="322" y="354"/>
                  </a:moveTo>
                  <a:cubicBezTo>
                    <a:pt x="343" y="386"/>
                    <a:pt x="364" y="418"/>
                    <a:pt x="386" y="450"/>
                  </a:cubicBezTo>
                  <a:lnTo>
                    <a:pt x="461" y="557"/>
                  </a:lnTo>
                  <a:lnTo>
                    <a:pt x="514" y="622"/>
                  </a:lnTo>
                  <a:lnTo>
                    <a:pt x="687" y="841"/>
                  </a:lnTo>
                  <a:lnTo>
                    <a:pt x="306" y="962"/>
                  </a:lnTo>
                  <a:lnTo>
                    <a:pt x="322" y="697"/>
                  </a:lnTo>
                  <a:lnTo>
                    <a:pt x="322" y="590"/>
                  </a:lnTo>
                  <a:lnTo>
                    <a:pt x="322" y="472"/>
                  </a:lnTo>
                  <a:lnTo>
                    <a:pt x="322" y="365"/>
                  </a:lnTo>
                  <a:lnTo>
                    <a:pt x="322" y="354"/>
                  </a:lnTo>
                  <a:close/>
                  <a:moveTo>
                    <a:pt x="343" y="0"/>
                  </a:moveTo>
                  <a:lnTo>
                    <a:pt x="97" y="86"/>
                  </a:lnTo>
                  <a:lnTo>
                    <a:pt x="0" y="1672"/>
                  </a:lnTo>
                  <a:lnTo>
                    <a:pt x="268" y="1586"/>
                  </a:lnTo>
                  <a:lnTo>
                    <a:pt x="290" y="1222"/>
                  </a:lnTo>
                  <a:lnTo>
                    <a:pt x="851" y="1049"/>
                  </a:lnTo>
                  <a:lnTo>
                    <a:pt x="851" y="1049"/>
                  </a:lnTo>
                  <a:lnTo>
                    <a:pt x="1072" y="1329"/>
                  </a:lnTo>
                  <a:lnTo>
                    <a:pt x="1339" y="12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500;p55">
              <a:extLst>
                <a:ext uri="{FF2B5EF4-FFF2-40B4-BE49-F238E27FC236}">
                  <a16:creationId xmlns:a16="http://schemas.microsoft.com/office/drawing/2014/main" id="{520DF766-18EB-05F3-724C-6C298DE35A39}"/>
                </a:ext>
              </a:extLst>
            </p:cNvPr>
            <p:cNvSpPr/>
            <p:nvPr/>
          </p:nvSpPr>
          <p:spPr>
            <a:xfrm>
              <a:off x="-2118309" y="2497694"/>
              <a:ext cx="72268" cy="77764"/>
            </a:xfrm>
            <a:custGeom>
              <a:avLst/>
              <a:gdLst/>
              <a:ahLst/>
              <a:cxnLst/>
              <a:rect l="l" t="t" r="r" b="b"/>
              <a:pathLst>
                <a:path w="1683" h="1811" extrusionOk="0">
                  <a:moveTo>
                    <a:pt x="1243" y="0"/>
                  </a:moveTo>
                  <a:lnTo>
                    <a:pt x="975" y="86"/>
                  </a:lnTo>
                  <a:lnTo>
                    <a:pt x="1104" y="504"/>
                  </a:lnTo>
                  <a:cubicBezTo>
                    <a:pt x="1125" y="568"/>
                    <a:pt x="1136" y="622"/>
                    <a:pt x="1158" y="675"/>
                  </a:cubicBezTo>
                  <a:cubicBezTo>
                    <a:pt x="1179" y="718"/>
                    <a:pt x="1190" y="772"/>
                    <a:pt x="1211" y="814"/>
                  </a:cubicBezTo>
                  <a:cubicBezTo>
                    <a:pt x="1233" y="868"/>
                    <a:pt x="1243" y="911"/>
                    <a:pt x="1265" y="954"/>
                  </a:cubicBezTo>
                  <a:cubicBezTo>
                    <a:pt x="1275" y="997"/>
                    <a:pt x="1297" y="1029"/>
                    <a:pt x="1318" y="1072"/>
                  </a:cubicBezTo>
                  <a:cubicBezTo>
                    <a:pt x="1321" y="1083"/>
                    <a:pt x="1325" y="1093"/>
                    <a:pt x="1329" y="1103"/>
                  </a:cubicBezTo>
                  <a:lnTo>
                    <a:pt x="1329" y="1103"/>
                  </a:lnTo>
                  <a:lnTo>
                    <a:pt x="236" y="322"/>
                  </a:lnTo>
                  <a:lnTo>
                    <a:pt x="0" y="397"/>
                  </a:lnTo>
                  <a:lnTo>
                    <a:pt x="450" y="1811"/>
                  </a:lnTo>
                  <a:lnTo>
                    <a:pt x="708" y="1725"/>
                  </a:lnTo>
                  <a:lnTo>
                    <a:pt x="536" y="1179"/>
                  </a:lnTo>
                  <a:cubicBezTo>
                    <a:pt x="525" y="1157"/>
                    <a:pt x="515" y="1136"/>
                    <a:pt x="515" y="1114"/>
                  </a:cubicBezTo>
                  <a:cubicBezTo>
                    <a:pt x="504" y="1093"/>
                    <a:pt x="493" y="1072"/>
                    <a:pt x="483" y="1050"/>
                  </a:cubicBezTo>
                  <a:cubicBezTo>
                    <a:pt x="472" y="1029"/>
                    <a:pt x="461" y="997"/>
                    <a:pt x="450" y="954"/>
                  </a:cubicBezTo>
                  <a:cubicBezTo>
                    <a:pt x="429" y="922"/>
                    <a:pt x="418" y="879"/>
                    <a:pt x="397" y="825"/>
                  </a:cubicBezTo>
                  <a:cubicBezTo>
                    <a:pt x="385" y="795"/>
                    <a:pt x="369" y="760"/>
                    <a:pt x="352" y="723"/>
                  </a:cubicBezTo>
                  <a:lnTo>
                    <a:pt x="352" y="723"/>
                  </a:lnTo>
                  <a:lnTo>
                    <a:pt x="1447" y="1489"/>
                  </a:lnTo>
                  <a:lnTo>
                    <a:pt x="1683" y="141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501;p55">
              <a:extLst>
                <a:ext uri="{FF2B5EF4-FFF2-40B4-BE49-F238E27FC236}">
                  <a16:creationId xmlns:a16="http://schemas.microsoft.com/office/drawing/2014/main" id="{611FC05F-CA36-695F-D906-7E8D8A73F0CF}"/>
                </a:ext>
              </a:extLst>
            </p:cNvPr>
            <p:cNvSpPr/>
            <p:nvPr/>
          </p:nvSpPr>
          <p:spPr>
            <a:xfrm>
              <a:off x="-2049305" y="2476052"/>
              <a:ext cx="72740" cy="77335"/>
            </a:xfrm>
            <a:custGeom>
              <a:avLst/>
              <a:gdLst/>
              <a:ahLst/>
              <a:cxnLst/>
              <a:rect l="l" t="t" r="r" b="b"/>
              <a:pathLst>
                <a:path w="1694" h="1801" extrusionOk="0">
                  <a:moveTo>
                    <a:pt x="1222" y="1"/>
                  </a:moveTo>
                  <a:lnTo>
                    <a:pt x="901" y="108"/>
                  </a:lnTo>
                  <a:lnTo>
                    <a:pt x="471" y="938"/>
                  </a:lnTo>
                  <a:lnTo>
                    <a:pt x="268" y="301"/>
                  </a:lnTo>
                  <a:lnTo>
                    <a:pt x="1" y="386"/>
                  </a:lnTo>
                  <a:lnTo>
                    <a:pt x="451" y="1801"/>
                  </a:lnTo>
                  <a:lnTo>
                    <a:pt x="718" y="1715"/>
                  </a:lnTo>
                  <a:lnTo>
                    <a:pt x="565" y="1233"/>
                  </a:lnTo>
                  <a:lnTo>
                    <a:pt x="565" y="1233"/>
                  </a:lnTo>
                  <a:lnTo>
                    <a:pt x="681" y="1015"/>
                  </a:lnTo>
                  <a:lnTo>
                    <a:pt x="1372" y="1511"/>
                  </a:lnTo>
                  <a:lnTo>
                    <a:pt x="1693" y="1404"/>
                  </a:lnTo>
                  <a:lnTo>
                    <a:pt x="807" y="780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502;p55">
              <a:extLst>
                <a:ext uri="{FF2B5EF4-FFF2-40B4-BE49-F238E27FC236}">
                  <a16:creationId xmlns:a16="http://schemas.microsoft.com/office/drawing/2014/main" id="{2AA6FDE9-42E5-CDB9-6C35-4FFB99162D14}"/>
                </a:ext>
              </a:extLst>
            </p:cNvPr>
            <p:cNvSpPr/>
            <p:nvPr/>
          </p:nvSpPr>
          <p:spPr>
            <a:xfrm>
              <a:off x="-1806085" y="2358455"/>
              <a:ext cx="147714" cy="113662"/>
            </a:xfrm>
            <a:custGeom>
              <a:avLst/>
              <a:gdLst/>
              <a:ahLst/>
              <a:cxnLst/>
              <a:rect l="l" t="t" r="r" b="b"/>
              <a:pathLst>
                <a:path w="3440" h="2647" extrusionOk="0">
                  <a:moveTo>
                    <a:pt x="2240" y="439"/>
                  </a:moveTo>
                  <a:lnTo>
                    <a:pt x="3075" y="771"/>
                  </a:lnTo>
                  <a:lnTo>
                    <a:pt x="2743" y="1607"/>
                  </a:lnTo>
                  <a:lnTo>
                    <a:pt x="1907" y="1286"/>
                  </a:lnTo>
                  <a:lnTo>
                    <a:pt x="2240" y="439"/>
                  </a:lnTo>
                  <a:close/>
                  <a:moveTo>
                    <a:pt x="697" y="1114"/>
                  </a:moveTo>
                  <a:lnTo>
                    <a:pt x="1543" y="1436"/>
                  </a:lnTo>
                  <a:lnTo>
                    <a:pt x="1211" y="2282"/>
                  </a:lnTo>
                  <a:lnTo>
                    <a:pt x="365" y="1950"/>
                  </a:lnTo>
                  <a:lnTo>
                    <a:pt x="697" y="1114"/>
                  </a:lnTo>
                  <a:close/>
                  <a:moveTo>
                    <a:pt x="1125" y="0"/>
                  </a:moveTo>
                  <a:lnTo>
                    <a:pt x="793" y="846"/>
                  </a:lnTo>
                  <a:lnTo>
                    <a:pt x="536" y="750"/>
                  </a:lnTo>
                  <a:lnTo>
                    <a:pt x="0" y="2111"/>
                  </a:lnTo>
                  <a:lnTo>
                    <a:pt x="1372" y="2646"/>
                  </a:lnTo>
                  <a:lnTo>
                    <a:pt x="1618" y="2014"/>
                  </a:lnTo>
                  <a:lnTo>
                    <a:pt x="2132" y="2218"/>
                  </a:lnTo>
                  <a:lnTo>
                    <a:pt x="2325" y="1746"/>
                  </a:lnTo>
                  <a:lnTo>
                    <a:pt x="2904" y="1971"/>
                  </a:lnTo>
                  <a:lnTo>
                    <a:pt x="3440" y="611"/>
                  </a:lnTo>
                  <a:lnTo>
                    <a:pt x="2079" y="75"/>
                  </a:lnTo>
                  <a:lnTo>
                    <a:pt x="1972" y="33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503;p55">
              <a:extLst>
                <a:ext uri="{FF2B5EF4-FFF2-40B4-BE49-F238E27FC236}">
                  <a16:creationId xmlns:a16="http://schemas.microsoft.com/office/drawing/2014/main" id="{A0200C1D-7360-544D-F76F-0F229710123E}"/>
                </a:ext>
              </a:extLst>
            </p:cNvPr>
            <p:cNvSpPr/>
            <p:nvPr/>
          </p:nvSpPr>
          <p:spPr>
            <a:xfrm>
              <a:off x="-2164574" y="2766647"/>
              <a:ext cx="35896" cy="49156"/>
            </a:xfrm>
            <a:custGeom>
              <a:avLst/>
              <a:gdLst/>
              <a:ahLst/>
              <a:cxnLst/>
              <a:rect l="l" t="t" r="r" b="b"/>
              <a:pathLst>
                <a:path w="869" h="1190" extrusionOk="0">
                  <a:moveTo>
                    <a:pt x="354" y="0"/>
                  </a:moveTo>
                  <a:lnTo>
                    <a:pt x="247" y="43"/>
                  </a:lnTo>
                  <a:lnTo>
                    <a:pt x="1" y="279"/>
                  </a:lnTo>
                  <a:lnTo>
                    <a:pt x="97" y="440"/>
                  </a:lnTo>
                  <a:lnTo>
                    <a:pt x="235" y="302"/>
                  </a:lnTo>
                  <a:lnTo>
                    <a:pt x="440" y="958"/>
                  </a:lnTo>
                  <a:lnTo>
                    <a:pt x="440" y="958"/>
                  </a:lnTo>
                  <a:lnTo>
                    <a:pt x="258" y="1018"/>
                  </a:lnTo>
                  <a:lnTo>
                    <a:pt x="322" y="1190"/>
                  </a:lnTo>
                  <a:lnTo>
                    <a:pt x="869" y="1018"/>
                  </a:lnTo>
                  <a:lnTo>
                    <a:pt x="804" y="836"/>
                  </a:lnTo>
                  <a:lnTo>
                    <a:pt x="633" y="89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504;p55">
              <a:extLst>
                <a:ext uri="{FF2B5EF4-FFF2-40B4-BE49-F238E27FC236}">
                  <a16:creationId xmlns:a16="http://schemas.microsoft.com/office/drawing/2014/main" id="{53A7655F-40E1-4C40-B56E-882187347A7A}"/>
                </a:ext>
              </a:extLst>
            </p:cNvPr>
            <p:cNvSpPr/>
            <p:nvPr/>
          </p:nvSpPr>
          <p:spPr>
            <a:xfrm>
              <a:off x="-2132683" y="2756732"/>
              <a:ext cx="40316" cy="49321"/>
            </a:xfrm>
            <a:custGeom>
              <a:avLst/>
              <a:gdLst/>
              <a:ahLst/>
              <a:cxnLst/>
              <a:rect l="l" t="t" r="r" b="b"/>
              <a:pathLst>
                <a:path w="976" h="1194" extrusionOk="0">
                  <a:moveTo>
                    <a:pt x="407" y="0"/>
                  </a:moveTo>
                  <a:cubicBezTo>
                    <a:pt x="364" y="0"/>
                    <a:pt x="324" y="8"/>
                    <a:pt x="279" y="15"/>
                  </a:cubicBezTo>
                  <a:cubicBezTo>
                    <a:pt x="172" y="58"/>
                    <a:pt x="75" y="133"/>
                    <a:pt x="32" y="240"/>
                  </a:cubicBezTo>
                  <a:cubicBezTo>
                    <a:pt x="11" y="305"/>
                    <a:pt x="0" y="358"/>
                    <a:pt x="0" y="423"/>
                  </a:cubicBezTo>
                  <a:lnTo>
                    <a:pt x="172" y="465"/>
                  </a:lnTo>
                  <a:cubicBezTo>
                    <a:pt x="172" y="423"/>
                    <a:pt x="182" y="380"/>
                    <a:pt x="193" y="348"/>
                  </a:cubicBezTo>
                  <a:cubicBezTo>
                    <a:pt x="204" y="315"/>
                    <a:pt x="225" y="283"/>
                    <a:pt x="247" y="251"/>
                  </a:cubicBezTo>
                  <a:cubicBezTo>
                    <a:pt x="268" y="230"/>
                    <a:pt x="290" y="219"/>
                    <a:pt x="322" y="208"/>
                  </a:cubicBezTo>
                  <a:cubicBezTo>
                    <a:pt x="343" y="198"/>
                    <a:pt x="375" y="198"/>
                    <a:pt x="397" y="198"/>
                  </a:cubicBezTo>
                  <a:cubicBezTo>
                    <a:pt x="429" y="198"/>
                    <a:pt x="450" y="208"/>
                    <a:pt x="461" y="230"/>
                  </a:cubicBezTo>
                  <a:cubicBezTo>
                    <a:pt x="482" y="251"/>
                    <a:pt x="493" y="273"/>
                    <a:pt x="504" y="294"/>
                  </a:cubicBezTo>
                  <a:cubicBezTo>
                    <a:pt x="515" y="315"/>
                    <a:pt x="515" y="348"/>
                    <a:pt x="504" y="369"/>
                  </a:cubicBezTo>
                  <a:cubicBezTo>
                    <a:pt x="504" y="401"/>
                    <a:pt x="493" y="423"/>
                    <a:pt x="482" y="455"/>
                  </a:cubicBezTo>
                  <a:cubicBezTo>
                    <a:pt x="472" y="487"/>
                    <a:pt x="461" y="519"/>
                    <a:pt x="450" y="551"/>
                  </a:cubicBezTo>
                  <a:cubicBezTo>
                    <a:pt x="440" y="573"/>
                    <a:pt x="429" y="605"/>
                    <a:pt x="418" y="626"/>
                  </a:cubicBezTo>
                  <a:lnTo>
                    <a:pt x="215" y="1076"/>
                  </a:lnTo>
                  <a:lnTo>
                    <a:pt x="300" y="1194"/>
                  </a:lnTo>
                  <a:lnTo>
                    <a:pt x="975" y="980"/>
                  </a:lnTo>
                  <a:lnTo>
                    <a:pt x="922" y="798"/>
                  </a:lnTo>
                  <a:lnTo>
                    <a:pt x="496" y="928"/>
                  </a:lnTo>
                  <a:lnTo>
                    <a:pt x="496" y="928"/>
                  </a:lnTo>
                  <a:lnTo>
                    <a:pt x="611" y="690"/>
                  </a:lnTo>
                  <a:cubicBezTo>
                    <a:pt x="622" y="648"/>
                    <a:pt x="643" y="605"/>
                    <a:pt x="654" y="562"/>
                  </a:cubicBezTo>
                  <a:cubicBezTo>
                    <a:pt x="665" y="530"/>
                    <a:pt x="675" y="498"/>
                    <a:pt x="686" y="465"/>
                  </a:cubicBezTo>
                  <a:cubicBezTo>
                    <a:pt x="707" y="401"/>
                    <a:pt x="707" y="348"/>
                    <a:pt x="707" y="283"/>
                  </a:cubicBezTo>
                  <a:cubicBezTo>
                    <a:pt x="707" y="262"/>
                    <a:pt x="697" y="240"/>
                    <a:pt x="697" y="219"/>
                  </a:cubicBezTo>
                  <a:cubicBezTo>
                    <a:pt x="675" y="165"/>
                    <a:pt x="643" y="112"/>
                    <a:pt x="600" y="80"/>
                  </a:cubicBezTo>
                  <a:cubicBezTo>
                    <a:pt x="557" y="37"/>
                    <a:pt x="515" y="15"/>
                    <a:pt x="461" y="5"/>
                  </a:cubicBezTo>
                  <a:cubicBezTo>
                    <a:pt x="442" y="2"/>
                    <a:pt x="424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505;p55">
              <a:extLst>
                <a:ext uri="{FF2B5EF4-FFF2-40B4-BE49-F238E27FC236}">
                  <a16:creationId xmlns:a16="http://schemas.microsoft.com/office/drawing/2014/main" id="{E2EC3DA5-1967-B8D0-3F01-636020C83F59}"/>
                </a:ext>
              </a:extLst>
            </p:cNvPr>
            <p:cNvSpPr/>
            <p:nvPr/>
          </p:nvSpPr>
          <p:spPr>
            <a:xfrm>
              <a:off x="-2100834" y="2744092"/>
              <a:ext cx="38127" cy="48949"/>
            </a:xfrm>
            <a:custGeom>
              <a:avLst/>
              <a:gdLst/>
              <a:ahLst/>
              <a:cxnLst/>
              <a:rect l="l" t="t" r="r" b="b"/>
              <a:pathLst>
                <a:path w="923" h="1185" extrusionOk="0">
                  <a:moveTo>
                    <a:pt x="622" y="0"/>
                  </a:moveTo>
                  <a:lnTo>
                    <a:pt x="1" y="193"/>
                  </a:lnTo>
                  <a:lnTo>
                    <a:pt x="54" y="364"/>
                  </a:lnTo>
                  <a:lnTo>
                    <a:pt x="418" y="252"/>
                  </a:lnTo>
                  <a:lnTo>
                    <a:pt x="418" y="252"/>
                  </a:lnTo>
                  <a:lnTo>
                    <a:pt x="247" y="621"/>
                  </a:lnTo>
                  <a:lnTo>
                    <a:pt x="333" y="739"/>
                  </a:lnTo>
                  <a:lnTo>
                    <a:pt x="397" y="696"/>
                  </a:lnTo>
                  <a:cubicBezTo>
                    <a:pt x="408" y="675"/>
                    <a:pt x="429" y="664"/>
                    <a:pt x="451" y="664"/>
                  </a:cubicBezTo>
                  <a:cubicBezTo>
                    <a:pt x="461" y="654"/>
                    <a:pt x="483" y="643"/>
                    <a:pt x="494" y="643"/>
                  </a:cubicBezTo>
                  <a:cubicBezTo>
                    <a:pt x="516" y="635"/>
                    <a:pt x="539" y="628"/>
                    <a:pt x="562" y="628"/>
                  </a:cubicBezTo>
                  <a:cubicBezTo>
                    <a:pt x="571" y="628"/>
                    <a:pt x="581" y="629"/>
                    <a:pt x="590" y="632"/>
                  </a:cubicBezTo>
                  <a:cubicBezTo>
                    <a:pt x="622" y="632"/>
                    <a:pt x="654" y="643"/>
                    <a:pt x="676" y="664"/>
                  </a:cubicBezTo>
                  <a:cubicBezTo>
                    <a:pt x="697" y="696"/>
                    <a:pt x="708" y="718"/>
                    <a:pt x="719" y="750"/>
                  </a:cubicBezTo>
                  <a:cubicBezTo>
                    <a:pt x="729" y="793"/>
                    <a:pt x="729" y="825"/>
                    <a:pt x="719" y="857"/>
                  </a:cubicBezTo>
                  <a:cubicBezTo>
                    <a:pt x="719" y="889"/>
                    <a:pt x="697" y="921"/>
                    <a:pt x="676" y="943"/>
                  </a:cubicBezTo>
                  <a:cubicBezTo>
                    <a:pt x="654" y="964"/>
                    <a:pt x="622" y="986"/>
                    <a:pt x="590" y="996"/>
                  </a:cubicBezTo>
                  <a:cubicBezTo>
                    <a:pt x="569" y="1007"/>
                    <a:pt x="536" y="1007"/>
                    <a:pt x="504" y="1007"/>
                  </a:cubicBezTo>
                  <a:cubicBezTo>
                    <a:pt x="472" y="1007"/>
                    <a:pt x="440" y="996"/>
                    <a:pt x="419" y="986"/>
                  </a:cubicBezTo>
                  <a:cubicBezTo>
                    <a:pt x="376" y="964"/>
                    <a:pt x="344" y="943"/>
                    <a:pt x="311" y="911"/>
                  </a:cubicBezTo>
                  <a:lnTo>
                    <a:pt x="194" y="1050"/>
                  </a:lnTo>
                  <a:cubicBezTo>
                    <a:pt x="258" y="1104"/>
                    <a:pt x="333" y="1146"/>
                    <a:pt x="419" y="1179"/>
                  </a:cubicBezTo>
                  <a:cubicBezTo>
                    <a:pt x="442" y="1182"/>
                    <a:pt x="468" y="1185"/>
                    <a:pt x="496" y="1185"/>
                  </a:cubicBezTo>
                  <a:cubicBezTo>
                    <a:pt x="543" y="1185"/>
                    <a:pt x="592" y="1178"/>
                    <a:pt x="633" y="1157"/>
                  </a:cubicBezTo>
                  <a:cubicBezTo>
                    <a:pt x="708" y="1146"/>
                    <a:pt x="761" y="1104"/>
                    <a:pt x="815" y="1061"/>
                  </a:cubicBezTo>
                  <a:cubicBezTo>
                    <a:pt x="858" y="1007"/>
                    <a:pt x="890" y="954"/>
                    <a:pt x="911" y="889"/>
                  </a:cubicBezTo>
                  <a:cubicBezTo>
                    <a:pt x="922" y="825"/>
                    <a:pt x="922" y="750"/>
                    <a:pt x="901" y="686"/>
                  </a:cubicBezTo>
                  <a:cubicBezTo>
                    <a:pt x="890" y="643"/>
                    <a:pt x="869" y="600"/>
                    <a:pt x="836" y="568"/>
                  </a:cubicBezTo>
                  <a:cubicBezTo>
                    <a:pt x="804" y="536"/>
                    <a:pt x="772" y="504"/>
                    <a:pt x="740" y="482"/>
                  </a:cubicBezTo>
                  <a:cubicBezTo>
                    <a:pt x="697" y="461"/>
                    <a:pt x="654" y="450"/>
                    <a:pt x="611" y="450"/>
                  </a:cubicBezTo>
                  <a:cubicBezTo>
                    <a:pt x="596" y="447"/>
                    <a:pt x="581" y="446"/>
                    <a:pt x="567" y="446"/>
                  </a:cubicBezTo>
                  <a:cubicBezTo>
                    <a:pt x="540" y="446"/>
                    <a:pt x="516" y="450"/>
                    <a:pt x="492" y="456"/>
                  </a:cubicBezTo>
                  <a:lnTo>
                    <a:pt x="492" y="456"/>
                  </a:lnTo>
                  <a:lnTo>
                    <a:pt x="676" y="54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506;p55">
              <a:extLst>
                <a:ext uri="{FF2B5EF4-FFF2-40B4-BE49-F238E27FC236}">
                  <a16:creationId xmlns:a16="http://schemas.microsoft.com/office/drawing/2014/main" id="{B66E7EAD-9A21-B4F9-B5D7-5B03C1EBA899}"/>
                </a:ext>
              </a:extLst>
            </p:cNvPr>
            <p:cNvSpPr/>
            <p:nvPr/>
          </p:nvSpPr>
          <p:spPr>
            <a:xfrm>
              <a:off x="-2024247" y="2721042"/>
              <a:ext cx="37631" cy="46512"/>
            </a:xfrm>
            <a:custGeom>
              <a:avLst/>
              <a:gdLst/>
              <a:ahLst/>
              <a:cxnLst/>
              <a:rect l="l" t="t" r="r" b="b"/>
              <a:pathLst>
                <a:path w="911" h="1126" extrusionOk="0">
                  <a:moveTo>
                    <a:pt x="384" y="366"/>
                  </a:moveTo>
                  <a:lnTo>
                    <a:pt x="484" y="686"/>
                  </a:lnTo>
                  <a:lnTo>
                    <a:pt x="484" y="686"/>
                  </a:lnTo>
                  <a:lnTo>
                    <a:pt x="217" y="772"/>
                  </a:lnTo>
                  <a:lnTo>
                    <a:pt x="384" y="366"/>
                  </a:lnTo>
                  <a:close/>
                  <a:moveTo>
                    <a:pt x="472" y="1"/>
                  </a:moveTo>
                  <a:lnTo>
                    <a:pt x="322" y="54"/>
                  </a:lnTo>
                  <a:lnTo>
                    <a:pt x="0" y="858"/>
                  </a:lnTo>
                  <a:lnTo>
                    <a:pt x="129" y="987"/>
                  </a:lnTo>
                  <a:lnTo>
                    <a:pt x="539" y="863"/>
                  </a:lnTo>
                  <a:lnTo>
                    <a:pt x="622" y="1126"/>
                  </a:lnTo>
                  <a:lnTo>
                    <a:pt x="804" y="1062"/>
                  </a:lnTo>
                  <a:lnTo>
                    <a:pt x="724" y="807"/>
                  </a:lnTo>
                  <a:lnTo>
                    <a:pt x="911" y="751"/>
                  </a:lnTo>
                  <a:lnTo>
                    <a:pt x="847" y="569"/>
                  </a:lnTo>
                  <a:lnTo>
                    <a:pt x="668" y="62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507;p55">
              <a:extLst>
                <a:ext uri="{FF2B5EF4-FFF2-40B4-BE49-F238E27FC236}">
                  <a16:creationId xmlns:a16="http://schemas.microsoft.com/office/drawing/2014/main" id="{552430EE-12E6-8479-20EE-5866FB04DD8A}"/>
                </a:ext>
              </a:extLst>
            </p:cNvPr>
            <p:cNvSpPr/>
            <p:nvPr/>
          </p:nvSpPr>
          <p:spPr>
            <a:xfrm>
              <a:off x="-1987977" y="2708236"/>
              <a:ext cx="36351" cy="49652"/>
            </a:xfrm>
            <a:custGeom>
              <a:avLst/>
              <a:gdLst/>
              <a:ahLst/>
              <a:cxnLst/>
              <a:rect l="l" t="t" r="r" b="b"/>
              <a:pathLst>
                <a:path w="880" h="1202" extrusionOk="0">
                  <a:moveTo>
                    <a:pt x="579" y="0"/>
                  </a:moveTo>
                  <a:lnTo>
                    <a:pt x="1" y="182"/>
                  </a:lnTo>
                  <a:lnTo>
                    <a:pt x="76" y="654"/>
                  </a:lnTo>
                  <a:lnTo>
                    <a:pt x="215" y="750"/>
                  </a:lnTo>
                  <a:cubicBezTo>
                    <a:pt x="237" y="729"/>
                    <a:pt x="258" y="707"/>
                    <a:pt x="290" y="686"/>
                  </a:cubicBezTo>
                  <a:cubicBezTo>
                    <a:pt x="312" y="664"/>
                    <a:pt x="322" y="654"/>
                    <a:pt x="344" y="643"/>
                  </a:cubicBezTo>
                  <a:cubicBezTo>
                    <a:pt x="365" y="632"/>
                    <a:pt x="387" y="632"/>
                    <a:pt x="397" y="622"/>
                  </a:cubicBezTo>
                  <a:cubicBezTo>
                    <a:pt x="419" y="616"/>
                    <a:pt x="437" y="614"/>
                    <a:pt x="455" y="614"/>
                  </a:cubicBezTo>
                  <a:cubicBezTo>
                    <a:pt x="472" y="614"/>
                    <a:pt x="488" y="616"/>
                    <a:pt x="504" y="622"/>
                  </a:cubicBezTo>
                  <a:cubicBezTo>
                    <a:pt x="579" y="632"/>
                    <a:pt x="633" y="686"/>
                    <a:pt x="654" y="761"/>
                  </a:cubicBezTo>
                  <a:cubicBezTo>
                    <a:pt x="665" y="793"/>
                    <a:pt x="665" y="825"/>
                    <a:pt x="654" y="857"/>
                  </a:cubicBezTo>
                  <a:cubicBezTo>
                    <a:pt x="644" y="889"/>
                    <a:pt x="633" y="922"/>
                    <a:pt x="612" y="954"/>
                  </a:cubicBezTo>
                  <a:cubicBezTo>
                    <a:pt x="579" y="975"/>
                    <a:pt x="547" y="997"/>
                    <a:pt x="515" y="1007"/>
                  </a:cubicBezTo>
                  <a:cubicBezTo>
                    <a:pt x="472" y="1018"/>
                    <a:pt x="429" y="1018"/>
                    <a:pt x="387" y="1018"/>
                  </a:cubicBezTo>
                  <a:cubicBezTo>
                    <a:pt x="333" y="1007"/>
                    <a:pt x="279" y="986"/>
                    <a:pt x="237" y="954"/>
                  </a:cubicBezTo>
                  <a:lnTo>
                    <a:pt x="162" y="1104"/>
                  </a:lnTo>
                  <a:cubicBezTo>
                    <a:pt x="215" y="1147"/>
                    <a:pt x="290" y="1179"/>
                    <a:pt x="354" y="1189"/>
                  </a:cubicBezTo>
                  <a:cubicBezTo>
                    <a:pt x="383" y="1198"/>
                    <a:pt x="412" y="1201"/>
                    <a:pt x="440" y="1201"/>
                  </a:cubicBezTo>
                  <a:cubicBezTo>
                    <a:pt x="485" y="1201"/>
                    <a:pt x="529" y="1192"/>
                    <a:pt x="569" y="1179"/>
                  </a:cubicBezTo>
                  <a:cubicBezTo>
                    <a:pt x="644" y="1157"/>
                    <a:pt x="697" y="1114"/>
                    <a:pt x="751" y="1072"/>
                  </a:cubicBezTo>
                  <a:cubicBezTo>
                    <a:pt x="794" y="1018"/>
                    <a:pt x="826" y="954"/>
                    <a:pt x="847" y="889"/>
                  </a:cubicBezTo>
                  <a:cubicBezTo>
                    <a:pt x="879" y="761"/>
                    <a:pt x="837" y="622"/>
                    <a:pt x="740" y="525"/>
                  </a:cubicBezTo>
                  <a:cubicBezTo>
                    <a:pt x="672" y="465"/>
                    <a:pt x="584" y="431"/>
                    <a:pt x="496" y="431"/>
                  </a:cubicBezTo>
                  <a:cubicBezTo>
                    <a:pt x="459" y="431"/>
                    <a:pt x="422" y="437"/>
                    <a:pt x="387" y="450"/>
                  </a:cubicBezTo>
                  <a:cubicBezTo>
                    <a:pt x="354" y="461"/>
                    <a:pt x="322" y="472"/>
                    <a:pt x="301" y="482"/>
                  </a:cubicBezTo>
                  <a:cubicBezTo>
                    <a:pt x="273" y="501"/>
                    <a:pt x="253" y="511"/>
                    <a:pt x="234" y="528"/>
                  </a:cubicBezTo>
                  <a:lnTo>
                    <a:pt x="234" y="528"/>
                  </a:lnTo>
                  <a:lnTo>
                    <a:pt x="200" y="309"/>
                  </a:lnTo>
                  <a:lnTo>
                    <a:pt x="633" y="17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508;p55">
              <a:extLst>
                <a:ext uri="{FF2B5EF4-FFF2-40B4-BE49-F238E27FC236}">
                  <a16:creationId xmlns:a16="http://schemas.microsoft.com/office/drawing/2014/main" id="{91B72880-1FB9-50E4-EFC3-75CB52349C31}"/>
                </a:ext>
              </a:extLst>
            </p:cNvPr>
            <p:cNvSpPr/>
            <p:nvPr/>
          </p:nvSpPr>
          <p:spPr>
            <a:xfrm>
              <a:off x="-1948569" y="2699355"/>
              <a:ext cx="32798" cy="46099"/>
            </a:xfrm>
            <a:custGeom>
              <a:avLst/>
              <a:gdLst/>
              <a:ahLst/>
              <a:cxnLst/>
              <a:rect l="l" t="t" r="r" b="b"/>
              <a:pathLst>
                <a:path w="794" h="1116" extrusionOk="0">
                  <a:moveTo>
                    <a:pt x="386" y="518"/>
                  </a:moveTo>
                  <a:cubicBezTo>
                    <a:pt x="405" y="518"/>
                    <a:pt x="424" y="521"/>
                    <a:pt x="440" y="526"/>
                  </a:cubicBezTo>
                  <a:cubicBezTo>
                    <a:pt x="472" y="537"/>
                    <a:pt x="504" y="547"/>
                    <a:pt x="525" y="579"/>
                  </a:cubicBezTo>
                  <a:cubicBezTo>
                    <a:pt x="547" y="601"/>
                    <a:pt x="568" y="633"/>
                    <a:pt x="579" y="665"/>
                  </a:cubicBezTo>
                  <a:cubicBezTo>
                    <a:pt x="590" y="697"/>
                    <a:pt x="600" y="740"/>
                    <a:pt x="590" y="772"/>
                  </a:cubicBezTo>
                  <a:cubicBezTo>
                    <a:pt x="590" y="804"/>
                    <a:pt x="568" y="847"/>
                    <a:pt x="547" y="869"/>
                  </a:cubicBezTo>
                  <a:cubicBezTo>
                    <a:pt x="525" y="890"/>
                    <a:pt x="493" y="912"/>
                    <a:pt x="461" y="922"/>
                  </a:cubicBezTo>
                  <a:cubicBezTo>
                    <a:pt x="441" y="928"/>
                    <a:pt x="421" y="931"/>
                    <a:pt x="401" y="931"/>
                  </a:cubicBezTo>
                  <a:cubicBezTo>
                    <a:pt x="347" y="931"/>
                    <a:pt x="297" y="911"/>
                    <a:pt x="258" y="879"/>
                  </a:cubicBezTo>
                  <a:cubicBezTo>
                    <a:pt x="225" y="847"/>
                    <a:pt x="215" y="815"/>
                    <a:pt x="204" y="783"/>
                  </a:cubicBezTo>
                  <a:cubicBezTo>
                    <a:pt x="193" y="751"/>
                    <a:pt x="183" y="708"/>
                    <a:pt x="193" y="676"/>
                  </a:cubicBezTo>
                  <a:cubicBezTo>
                    <a:pt x="204" y="644"/>
                    <a:pt x="215" y="612"/>
                    <a:pt x="236" y="579"/>
                  </a:cubicBezTo>
                  <a:cubicBezTo>
                    <a:pt x="268" y="558"/>
                    <a:pt x="300" y="537"/>
                    <a:pt x="333" y="526"/>
                  </a:cubicBezTo>
                  <a:cubicBezTo>
                    <a:pt x="349" y="521"/>
                    <a:pt x="367" y="518"/>
                    <a:pt x="386" y="518"/>
                  </a:cubicBezTo>
                  <a:close/>
                  <a:moveTo>
                    <a:pt x="300" y="1"/>
                  </a:moveTo>
                  <a:lnTo>
                    <a:pt x="118" y="54"/>
                  </a:lnTo>
                  <a:lnTo>
                    <a:pt x="54" y="344"/>
                  </a:lnTo>
                  <a:cubicBezTo>
                    <a:pt x="33" y="397"/>
                    <a:pt x="22" y="451"/>
                    <a:pt x="22" y="494"/>
                  </a:cubicBezTo>
                  <a:cubicBezTo>
                    <a:pt x="11" y="537"/>
                    <a:pt x="0" y="579"/>
                    <a:pt x="0" y="633"/>
                  </a:cubicBezTo>
                  <a:cubicBezTo>
                    <a:pt x="0" y="665"/>
                    <a:pt x="0" y="708"/>
                    <a:pt x="0" y="751"/>
                  </a:cubicBezTo>
                  <a:cubicBezTo>
                    <a:pt x="0" y="783"/>
                    <a:pt x="11" y="815"/>
                    <a:pt x="22" y="847"/>
                  </a:cubicBezTo>
                  <a:cubicBezTo>
                    <a:pt x="33" y="901"/>
                    <a:pt x="65" y="944"/>
                    <a:pt x="97" y="987"/>
                  </a:cubicBezTo>
                  <a:cubicBezTo>
                    <a:pt x="129" y="1019"/>
                    <a:pt x="161" y="1051"/>
                    <a:pt x="215" y="1072"/>
                  </a:cubicBezTo>
                  <a:cubicBezTo>
                    <a:pt x="258" y="1094"/>
                    <a:pt x="300" y="1115"/>
                    <a:pt x="354" y="1115"/>
                  </a:cubicBezTo>
                  <a:cubicBezTo>
                    <a:pt x="408" y="1115"/>
                    <a:pt x="461" y="1115"/>
                    <a:pt x="515" y="1094"/>
                  </a:cubicBezTo>
                  <a:cubicBezTo>
                    <a:pt x="579" y="1083"/>
                    <a:pt x="643" y="1040"/>
                    <a:pt x="686" y="997"/>
                  </a:cubicBezTo>
                  <a:cubicBezTo>
                    <a:pt x="729" y="944"/>
                    <a:pt x="761" y="879"/>
                    <a:pt x="772" y="815"/>
                  </a:cubicBezTo>
                  <a:cubicBezTo>
                    <a:pt x="793" y="740"/>
                    <a:pt x="783" y="665"/>
                    <a:pt x="761" y="601"/>
                  </a:cubicBezTo>
                  <a:cubicBezTo>
                    <a:pt x="740" y="537"/>
                    <a:pt x="708" y="483"/>
                    <a:pt x="665" y="440"/>
                  </a:cubicBezTo>
                  <a:cubicBezTo>
                    <a:pt x="622" y="397"/>
                    <a:pt x="568" y="365"/>
                    <a:pt x="504" y="354"/>
                  </a:cubicBezTo>
                  <a:cubicBezTo>
                    <a:pt x="477" y="344"/>
                    <a:pt x="448" y="338"/>
                    <a:pt x="418" y="338"/>
                  </a:cubicBezTo>
                  <a:cubicBezTo>
                    <a:pt x="389" y="338"/>
                    <a:pt x="359" y="344"/>
                    <a:pt x="333" y="354"/>
                  </a:cubicBezTo>
                  <a:cubicBezTo>
                    <a:pt x="300" y="365"/>
                    <a:pt x="268" y="376"/>
                    <a:pt x="236" y="397"/>
                  </a:cubicBezTo>
                  <a:cubicBezTo>
                    <a:pt x="228" y="401"/>
                    <a:pt x="221" y="408"/>
                    <a:pt x="213" y="415"/>
                  </a:cubicBezTo>
                  <a:lnTo>
                    <a:pt x="213" y="415"/>
                  </a:lnTo>
                  <a:cubicBezTo>
                    <a:pt x="218" y="399"/>
                    <a:pt x="222" y="382"/>
                    <a:pt x="225" y="365"/>
                  </a:cubicBezTo>
                  <a:lnTo>
                    <a:pt x="311" y="12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509;p55">
              <a:extLst>
                <a:ext uri="{FF2B5EF4-FFF2-40B4-BE49-F238E27FC236}">
                  <a16:creationId xmlns:a16="http://schemas.microsoft.com/office/drawing/2014/main" id="{10B499B4-2513-2880-CA51-45D23EE030AE}"/>
                </a:ext>
              </a:extLst>
            </p:cNvPr>
            <p:cNvSpPr/>
            <p:nvPr/>
          </p:nvSpPr>
          <p:spPr>
            <a:xfrm>
              <a:off x="-1883961" y="2674157"/>
              <a:ext cx="30154" cy="51345"/>
            </a:xfrm>
            <a:custGeom>
              <a:avLst/>
              <a:gdLst/>
              <a:ahLst/>
              <a:cxnLst/>
              <a:rect l="l" t="t" r="r" b="b"/>
              <a:pathLst>
                <a:path w="730" h="1243" extrusionOk="0">
                  <a:moveTo>
                    <a:pt x="676" y="0"/>
                  </a:moveTo>
                  <a:lnTo>
                    <a:pt x="1" y="214"/>
                  </a:lnTo>
                  <a:lnTo>
                    <a:pt x="65" y="386"/>
                  </a:lnTo>
                  <a:lnTo>
                    <a:pt x="525" y="248"/>
                  </a:lnTo>
                  <a:lnTo>
                    <a:pt x="525" y="248"/>
                  </a:lnTo>
                  <a:lnTo>
                    <a:pt x="397" y="1243"/>
                  </a:lnTo>
                  <a:lnTo>
                    <a:pt x="622" y="1179"/>
                  </a:lnTo>
                  <a:lnTo>
                    <a:pt x="729" y="10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510;p55">
              <a:extLst>
                <a:ext uri="{FF2B5EF4-FFF2-40B4-BE49-F238E27FC236}">
                  <a16:creationId xmlns:a16="http://schemas.microsoft.com/office/drawing/2014/main" id="{C27B76F2-5B8D-A5C8-3D70-C9384E9820F6}"/>
                </a:ext>
              </a:extLst>
            </p:cNvPr>
            <p:cNvSpPr/>
            <p:nvPr/>
          </p:nvSpPr>
          <p:spPr>
            <a:xfrm>
              <a:off x="-1847651" y="2666886"/>
              <a:ext cx="37218" cy="45810"/>
            </a:xfrm>
            <a:custGeom>
              <a:avLst/>
              <a:gdLst/>
              <a:ahLst/>
              <a:cxnLst/>
              <a:rect l="l" t="t" r="r" b="b"/>
              <a:pathLst>
                <a:path w="901" h="1109" extrusionOk="0">
                  <a:moveTo>
                    <a:pt x="374" y="184"/>
                  </a:moveTo>
                  <a:cubicBezTo>
                    <a:pt x="385" y="184"/>
                    <a:pt x="396" y="185"/>
                    <a:pt x="407" y="187"/>
                  </a:cubicBezTo>
                  <a:cubicBezTo>
                    <a:pt x="429" y="187"/>
                    <a:pt x="450" y="198"/>
                    <a:pt x="472" y="208"/>
                  </a:cubicBezTo>
                  <a:cubicBezTo>
                    <a:pt x="493" y="230"/>
                    <a:pt x="504" y="251"/>
                    <a:pt x="515" y="273"/>
                  </a:cubicBezTo>
                  <a:cubicBezTo>
                    <a:pt x="525" y="294"/>
                    <a:pt x="525" y="326"/>
                    <a:pt x="515" y="348"/>
                  </a:cubicBezTo>
                  <a:cubicBezTo>
                    <a:pt x="504" y="369"/>
                    <a:pt x="493" y="390"/>
                    <a:pt x="472" y="412"/>
                  </a:cubicBezTo>
                  <a:cubicBezTo>
                    <a:pt x="450" y="423"/>
                    <a:pt x="429" y="444"/>
                    <a:pt x="397" y="455"/>
                  </a:cubicBezTo>
                  <a:cubicBezTo>
                    <a:pt x="375" y="455"/>
                    <a:pt x="359" y="459"/>
                    <a:pt x="340" y="459"/>
                  </a:cubicBezTo>
                  <a:cubicBezTo>
                    <a:pt x="331" y="459"/>
                    <a:pt x="322" y="458"/>
                    <a:pt x="311" y="455"/>
                  </a:cubicBezTo>
                  <a:cubicBezTo>
                    <a:pt x="290" y="455"/>
                    <a:pt x="268" y="444"/>
                    <a:pt x="247" y="433"/>
                  </a:cubicBezTo>
                  <a:cubicBezTo>
                    <a:pt x="225" y="412"/>
                    <a:pt x="215" y="390"/>
                    <a:pt x="204" y="369"/>
                  </a:cubicBezTo>
                  <a:cubicBezTo>
                    <a:pt x="193" y="348"/>
                    <a:pt x="193" y="315"/>
                    <a:pt x="204" y="294"/>
                  </a:cubicBezTo>
                  <a:cubicBezTo>
                    <a:pt x="215" y="273"/>
                    <a:pt x="225" y="251"/>
                    <a:pt x="247" y="230"/>
                  </a:cubicBezTo>
                  <a:cubicBezTo>
                    <a:pt x="282" y="203"/>
                    <a:pt x="324" y="184"/>
                    <a:pt x="374" y="184"/>
                  </a:cubicBezTo>
                  <a:close/>
                  <a:moveTo>
                    <a:pt x="547" y="605"/>
                  </a:moveTo>
                  <a:cubicBezTo>
                    <a:pt x="579" y="615"/>
                    <a:pt x="611" y="626"/>
                    <a:pt x="632" y="648"/>
                  </a:cubicBezTo>
                  <a:cubicBezTo>
                    <a:pt x="654" y="658"/>
                    <a:pt x="675" y="690"/>
                    <a:pt x="675" y="712"/>
                  </a:cubicBezTo>
                  <a:cubicBezTo>
                    <a:pt x="686" y="744"/>
                    <a:pt x="686" y="776"/>
                    <a:pt x="675" y="798"/>
                  </a:cubicBezTo>
                  <a:cubicBezTo>
                    <a:pt x="675" y="830"/>
                    <a:pt x="654" y="851"/>
                    <a:pt x="632" y="873"/>
                  </a:cubicBezTo>
                  <a:cubicBezTo>
                    <a:pt x="611" y="894"/>
                    <a:pt x="579" y="915"/>
                    <a:pt x="547" y="926"/>
                  </a:cubicBezTo>
                  <a:lnTo>
                    <a:pt x="547" y="915"/>
                  </a:lnTo>
                  <a:cubicBezTo>
                    <a:pt x="524" y="923"/>
                    <a:pt x="501" y="931"/>
                    <a:pt x="478" y="931"/>
                  </a:cubicBezTo>
                  <a:cubicBezTo>
                    <a:pt x="469" y="931"/>
                    <a:pt x="460" y="929"/>
                    <a:pt x="450" y="926"/>
                  </a:cubicBezTo>
                  <a:cubicBezTo>
                    <a:pt x="418" y="926"/>
                    <a:pt x="397" y="915"/>
                    <a:pt x="375" y="894"/>
                  </a:cubicBezTo>
                  <a:cubicBezTo>
                    <a:pt x="343" y="883"/>
                    <a:pt x="332" y="862"/>
                    <a:pt x="322" y="830"/>
                  </a:cubicBezTo>
                  <a:cubicBezTo>
                    <a:pt x="311" y="798"/>
                    <a:pt x="311" y="765"/>
                    <a:pt x="322" y="744"/>
                  </a:cubicBezTo>
                  <a:cubicBezTo>
                    <a:pt x="332" y="712"/>
                    <a:pt x="343" y="680"/>
                    <a:pt x="365" y="669"/>
                  </a:cubicBezTo>
                  <a:cubicBezTo>
                    <a:pt x="386" y="637"/>
                    <a:pt x="418" y="626"/>
                    <a:pt x="450" y="615"/>
                  </a:cubicBezTo>
                  <a:cubicBezTo>
                    <a:pt x="482" y="605"/>
                    <a:pt x="515" y="605"/>
                    <a:pt x="547" y="605"/>
                  </a:cubicBezTo>
                  <a:close/>
                  <a:moveTo>
                    <a:pt x="394" y="0"/>
                  </a:moveTo>
                  <a:cubicBezTo>
                    <a:pt x="348" y="0"/>
                    <a:pt x="303" y="8"/>
                    <a:pt x="257" y="15"/>
                  </a:cubicBezTo>
                  <a:cubicBezTo>
                    <a:pt x="204" y="37"/>
                    <a:pt x="150" y="69"/>
                    <a:pt x="107" y="112"/>
                  </a:cubicBezTo>
                  <a:cubicBezTo>
                    <a:pt x="65" y="155"/>
                    <a:pt x="32" y="198"/>
                    <a:pt x="11" y="251"/>
                  </a:cubicBezTo>
                  <a:cubicBezTo>
                    <a:pt x="0" y="305"/>
                    <a:pt x="0" y="358"/>
                    <a:pt x="11" y="412"/>
                  </a:cubicBezTo>
                  <a:cubicBezTo>
                    <a:pt x="22" y="444"/>
                    <a:pt x="32" y="465"/>
                    <a:pt x="54" y="487"/>
                  </a:cubicBezTo>
                  <a:cubicBezTo>
                    <a:pt x="65" y="498"/>
                    <a:pt x="86" y="519"/>
                    <a:pt x="107" y="530"/>
                  </a:cubicBezTo>
                  <a:cubicBezTo>
                    <a:pt x="129" y="551"/>
                    <a:pt x="150" y="562"/>
                    <a:pt x="182" y="573"/>
                  </a:cubicBezTo>
                  <a:cubicBezTo>
                    <a:pt x="195" y="573"/>
                    <a:pt x="211" y="576"/>
                    <a:pt x="226" y="579"/>
                  </a:cubicBezTo>
                  <a:lnTo>
                    <a:pt x="226" y="579"/>
                  </a:lnTo>
                  <a:cubicBezTo>
                    <a:pt x="211" y="593"/>
                    <a:pt x="195" y="608"/>
                    <a:pt x="182" y="626"/>
                  </a:cubicBezTo>
                  <a:cubicBezTo>
                    <a:pt x="161" y="648"/>
                    <a:pt x="150" y="680"/>
                    <a:pt x="140" y="712"/>
                  </a:cubicBezTo>
                  <a:cubicBezTo>
                    <a:pt x="129" y="733"/>
                    <a:pt x="118" y="765"/>
                    <a:pt x="118" y="798"/>
                  </a:cubicBezTo>
                  <a:cubicBezTo>
                    <a:pt x="118" y="830"/>
                    <a:pt x="129" y="873"/>
                    <a:pt x="140" y="905"/>
                  </a:cubicBezTo>
                  <a:cubicBezTo>
                    <a:pt x="150" y="958"/>
                    <a:pt x="193" y="1001"/>
                    <a:pt x="236" y="1033"/>
                  </a:cubicBezTo>
                  <a:cubicBezTo>
                    <a:pt x="279" y="1065"/>
                    <a:pt x="343" y="1098"/>
                    <a:pt x="407" y="1108"/>
                  </a:cubicBezTo>
                  <a:cubicBezTo>
                    <a:pt x="472" y="1108"/>
                    <a:pt x="536" y="1108"/>
                    <a:pt x="600" y="1087"/>
                  </a:cubicBezTo>
                  <a:cubicBezTo>
                    <a:pt x="665" y="1065"/>
                    <a:pt x="729" y="1033"/>
                    <a:pt x="772" y="990"/>
                  </a:cubicBezTo>
                  <a:cubicBezTo>
                    <a:pt x="815" y="948"/>
                    <a:pt x="847" y="894"/>
                    <a:pt x="868" y="830"/>
                  </a:cubicBezTo>
                  <a:cubicBezTo>
                    <a:pt x="900" y="744"/>
                    <a:pt x="879" y="648"/>
                    <a:pt x="825" y="573"/>
                  </a:cubicBezTo>
                  <a:cubicBezTo>
                    <a:pt x="804" y="551"/>
                    <a:pt x="782" y="530"/>
                    <a:pt x="761" y="508"/>
                  </a:cubicBezTo>
                  <a:cubicBezTo>
                    <a:pt x="729" y="487"/>
                    <a:pt x="697" y="476"/>
                    <a:pt x="665" y="465"/>
                  </a:cubicBezTo>
                  <a:cubicBezTo>
                    <a:pt x="650" y="460"/>
                    <a:pt x="635" y="458"/>
                    <a:pt x="620" y="456"/>
                  </a:cubicBezTo>
                  <a:lnTo>
                    <a:pt x="620" y="456"/>
                  </a:lnTo>
                  <a:cubicBezTo>
                    <a:pt x="631" y="445"/>
                    <a:pt x="643" y="434"/>
                    <a:pt x="654" y="423"/>
                  </a:cubicBezTo>
                  <a:cubicBezTo>
                    <a:pt x="665" y="401"/>
                    <a:pt x="675" y="369"/>
                    <a:pt x="686" y="348"/>
                  </a:cubicBezTo>
                  <a:cubicBezTo>
                    <a:pt x="697" y="326"/>
                    <a:pt x="697" y="305"/>
                    <a:pt x="707" y="273"/>
                  </a:cubicBezTo>
                  <a:cubicBezTo>
                    <a:pt x="707" y="251"/>
                    <a:pt x="697" y="230"/>
                    <a:pt x="697" y="198"/>
                  </a:cubicBezTo>
                  <a:cubicBezTo>
                    <a:pt x="675" y="144"/>
                    <a:pt x="643" y="101"/>
                    <a:pt x="600" y="69"/>
                  </a:cubicBezTo>
                  <a:cubicBezTo>
                    <a:pt x="557" y="37"/>
                    <a:pt x="504" y="15"/>
                    <a:pt x="450" y="5"/>
                  </a:cubicBezTo>
                  <a:cubicBezTo>
                    <a:pt x="431" y="2"/>
                    <a:pt x="413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511;p55">
              <a:extLst>
                <a:ext uri="{FF2B5EF4-FFF2-40B4-BE49-F238E27FC236}">
                  <a16:creationId xmlns:a16="http://schemas.microsoft.com/office/drawing/2014/main" id="{34895049-C51C-58AA-B665-7D34B00C60B7}"/>
                </a:ext>
              </a:extLst>
            </p:cNvPr>
            <p:cNvSpPr/>
            <p:nvPr/>
          </p:nvSpPr>
          <p:spPr>
            <a:xfrm>
              <a:off x="-1813157" y="2654907"/>
              <a:ext cx="32798" cy="46719"/>
            </a:xfrm>
            <a:custGeom>
              <a:avLst/>
              <a:gdLst/>
              <a:ahLst/>
              <a:cxnLst/>
              <a:rect l="l" t="t" r="r" b="b"/>
              <a:pathLst>
                <a:path w="794" h="1131" extrusionOk="0">
                  <a:moveTo>
                    <a:pt x="387" y="190"/>
                  </a:moveTo>
                  <a:cubicBezTo>
                    <a:pt x="405" y="190"/>
                    <a:pt x="424" y="193"/>
                    <a:pt x="440" y="198"/>
                  </a:cubicBezTo>
                  <a:cubicBezTo>
                    <a:pt x="472" y="198"/>
                    <a:pt x="505" y="220"/>
                    <a:pt x="526" y="241"/>
                  </a:cubicBezTo>
                  <a:cubicBezTo>
                    <a:pt x="547" y="263"/>
                    <a:pt x="569" y="295"/>
                    <a:pt x="580" y="338"/>
                  </a:cubicBezTo>
                  <a:cubicBezTo>
                    <a:pt x="590" y="370"/>
                    <a:pt x="590" y="402"/>
                    <a:pt x="580" y="434"/>
                  </a:cubicBezTo>
                  <a:cubicBezTo>
                    <a:pt x="569" y="466"/>
                    <a:pt x="558" y="498"/>
                    <a:pt x="537" y="520"/>
                  </a:cubicBezTo>
                  <a:cubicBezTo>
                    <a:pt x="505" y="541"/>
                    <a:pt x="472" y="563"/>
                    <a:pt x="440" y="573"/>
                  </a:cubicBezTo>
                  <a:cubicBezTo>
                    <a:pt x="430" y="579"/>
                    <a:pt x="416" y="581"/>
                    <a:pt x="401" y="581"/>
                  </a:cubicBezTo>
                  <a:cubicBezTo>
                    <a:pt x="387" y="581"/>
                    <a:pt x="371" y="579"/>
                    <a:pt x="355" y="573"/>
                  </a:cubicBezTo>
                  <a:cubicBezTo>
                    <a:pt x="322" y="573"/>
                    <a:pt x="290" y="552"/>
                    <a:pt x="269" y="530"/>
                  </a:cubicBezTo>
                  <a:cubicBezTo>
                    <a:pt x="247" y="509"/>
                    <a:pt x="226" y="477"/>
                    <a:pt x="215" y="445"/>
                  </a:cubicBezTo>
                  <a:cubicBezTo>
                    <a:pt x="205" y="413"/>
                    <a:pt x="205" y="380"/>
                    <a:pt x="215" y="338"/>
                  </a:cubicBezTo>
                  <a:cubicBezTo>
                    <a:pt x="215" y="305"/>
                    <a:pt x="226" y="273"/>
                    <a:pt x="247" y="252"/>
                  </a:cubicBezTo>
                  <a:cubicBezTo>
                    <a:pt x="269" y="230"/>
                    <a:pt x="301" y="209"/>
                    <a:pt x="333" y="198"/>
                  </a:cubicBezTo>
                  <a:cubicBezTo>
                    <a:pt x="349" y="193"/>
                    <a:pt x="368" y="190"/>
                    <a:pt x="387" y="190"/>
                  </a:cubicBezTo>
                  <a:close/>
                  <a:moveTo>
                    <a:pt x="393" y="1"/>
                  </a:moveTo>
                  <a:cubicBezTo>
                    <a:pt x="356" y="1"/>
                    <a:pt x="321" y="9"/>
                    <a:pt x="290" y="16"/>
                  </a:cubicBezTo>
                  <a:cubicBezTo>
                    <a:pt x="215" y="38"/>
                    <a:pt x="162" y="80"/>
                    <a:pt x="108" y="134"/>
                  </a:cubicBezTo>
                  <a:cubicBezTo>
                    <a:pt x="65" y="177"/>
                    <a:pt x="33" y="241"/>
                    <a:pt x="22" y="316"/>
                  </a:cubicBezTo>
                  <a:cubicBezTo>
                    <a:pt x="1" y="380"/>
                    <a:pt x="12" y="455"/>
                    <a:pt x="33" y="520"/>
                  </a:cubicBezTo>
                  <a:cubicBezTo>
                    <a:pt x="44" y="573"/>
                    <a:pt x="87" y="627"/>
                    <a:pt x="130" y="670"/>
                  </a:cubicBezTo>
                  <a:cubicBezTo>
                    <a:pt x="172" y="713"/>
                    <a:pt x="226" y="745"/>
                    <a:pt x="280" y="755"/>
                  </a:cubicBezTo>
                  <a:cubicBezTo>
                    <a:pt x="306" y="766"/>
                    <a:pt x="336" y="772"/>
                    <a:pt x="365" y="772"/>
                  </a:cubicBezTo>
                  <a:cubicBezTo>
                    <a:pt x="395" y="772"/>
                    <a:pt x="424" y="766"/>
                    <a:pt x="451" y="755"/>
                  </a:cubicBezTo>
                  <a:cubicBezTo>
                    <a:pt x="483" y="745"/>
                    <a:pt x="515" y="734"/>
                    <a:pt x="537" y="713"/>
                  </a:cubicBezTo>
                  <a:cubicBezTo>
                    <a:pt x="551" y="698"/>
                    <a:pt x="570" y="684"/>
                    <a:pt x="588" y="669"/>
                  </a:cubicBezTo>
                  <a:lnTo>
                    <a:pt x="588" y="669"/>
                  </a:lnTo>
                  <a:lnTo>
                    <a:pt x="526" y="1109"/>
                  </a:lnTo>
                  <a:lnTo>
                    <a:pt x="537" y="1130"/>
                  </a:lnTo>
                  <a:lnTo>
                    <a:pt x="719" y="1066"/>
                  </a:lnTo>
                  <a:lnTo>
                    <a:pt x="762" y="766"/>
                  </a:lnTo>
                  <a:cubicBezTo>
                    <a:pt x="772" y="702"/>
                    <a:pt x="783" y="648"/>
                    <a:pt x="783" y="595"/>
                  </a:cubicBezTo>
                  <a:cubicBezTo>
                    <a:pt x="783" y="552"/>
                    <a:pt x="794" y="509"/>
                    <a:pt x="794" y="466"/>
                  </a:cubicBezTo>
                  <a:cubicBezTo>
                    <a:pt x="794" y="434"/>
                    <a:pt x="794" y="391"/>
                    <a:pt x="794" y="359"/>
                  </a:cubicBezTo>
                  <a:cubicBezTo>
                    <a:pt x="783" y="327"/>
                    <a:pt x="783" y="295"/>
                    <a:pt x="772" y="263"/>
                  </a:cubicBezTo>
                  <a:cubicBezTo>
                    <a:pt x="762" y="220"/>
                    <a:pt x="730" y="166"/>
                    <a:pt x="697" y="134"/>
                  </a:cubicBezTo>
                  <a:cubicBezTo>
                    <a:pt x="665" y="91"/>
                    <a:pt x="622" y="59"/>
                    <a:pt x="580" y="38"/>
                  </a:cubicBezTo>
                  <a:cubicBezTo>
                    <a:pt x="537" y="16"/>
                    <a:pt x="494" y="5"/>
                    <a:pt x="440" y="5"/>
                  </a:cubicBezTo>
                  <a:cubicBezTo>
                    <a:pt x="425" y="2"/>
                    <a:pt x="409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512;p55">
              <a:extLst>
                <a:ext uri="{FF2B5EF4-FFF2-40B4-BE49-F238E27FC236}">
                  <a16:creationId xmlns:a16="http://schemas.microsoft.com/office/drawing/2014/main" id="{64F22818-AA3B-6CDA-F40A-F65637F879E1}"/>
                </a:ext>
              </a:extLst>
            </p:cNvPr>
            <p:cNvSpPr/>
            <p:nvPr/>
          </p:nvSpPr>
          <p:spPr>
            <a:xfrm>
              <a:off x="-1739214" y="2632393"/>
              <a:ext cx="37631" cy="45975"/>
            </a:xfrm>
            <a:custGeom>
              <a:avLst/>
              <a:gdLst/>
              <a:ahLst/>
              <a:cxnLst/>
              <a:rect l="l" t="t" r="r" b="b"/>
              <a:pathLst>
                <a:path w="911" h="1113" extrusionOk="0">
                  <a:moveTo>
                    <a:pt x="403" y="171"/>
                  </a:moveTo>
                  <a:cubicBezTo>
                    <a:pt x="452" y="171"/>
                    <a:pt x="496" y="193"/>
                    <a:pt x="525" y="229"/>
                  </a:cubicBezTo>
                  <a:cubicBezTo>
                    <a:pt x="600" y="293"/>
                    <a:pt x="654" y="390"/>
                    <a:pt x="675" y="486"/>
                  </a:cubicBezTo>
                  <a:cubicBezTo>
                    <a:pt x="707" y="572"/>
                    <a:pt x="718" y="679"/>
                    <a:pt x="707" y="775"/>
                  </a:cubicBezTo>
                  <a:cubicBezTo>
                    <a:pt x="686" y="850"/>
                    <a:pt x="643" y="904"/>
                    <a:pt x="568" y="925"/>
                  </a:cubicBezTo>
                  <a:cubicBezTo>
                    <a:pt x="551" y="931"/>
                    <a:pt x="533" y="934"/>
                    <a:pt x="515" y="934"/>
                  </a:cubicBezTo>
                  <a:cubicBezTo>
                    <a:pt x="465" y="934"/>
                    <a:pt x="414" y="914"/>
                    <a:pt x="375" y="883"/>
                  </a:cubicBezTo>
                  <a:cubicBezTo>
                    <a:pt x="311" y="808"/>
                    <a:pt x="257" y="722"/>
                    <a:pt x="236" y="625"/>
                  </a:cubicBezTo>
                  <a:cubicBezTo>
                    <a:pt x="193" y="529"/>
                    <a:pt x="182" y="433"/>
                    <a:pt x="204" y="336"/>
                  </a:cubicBezTo>
                  <a:cubicBezTo>
                    <a:pt x="215" y="261"/>
                    <a:pt x="268" y="197"/>
                    <a:pt x="332" y="186"/>
                  </a:cubicBezTo>
                  <a:cubicBezTo>
                    <a:pt x="356" y="176"/>
                    <a:pt x="380" y="171"/>
                    <a:pt x="403" y="171"/>
                  </a:cubicBezTo>
                  <a:close/>
                  <a:moveTo>
                    <a:pt x="415" y="0"/>
                  </a:moveTo>
                  <a:cubicBezTo>
                    <a:pt x="290" y="0"/>
                    <a:pt x="169" y="55"/>
                    <a:pt x="86" y="154"/>
                  </a:cubicBezTo>
                  <a:cubicBezTo>
                    <a:pt x="32" y="218"/>
                    <a:pt x="11" y="293"/>
                    <a:pt x="0" y="379"/>
                  </a:cubicBezTo>
                  <a:cubicBezTo>
                    <a:pt x="0" y="486"/>
                    <a:pt x="11" y="583"/>
                    <a:pt x="43" y="690"/>
                  </a:cubicBezTo>
                  <a:cubicBezTo>
                    <a:pt x="75" y="786"/>
                    <a:pt x="118" y="872"/>
                    <a:pt x="182" y="958"/>
                  </a:cubicBezTo>
                  <a:cubicBezTo>
                    <a:pt x="225" y="1022"/>
                    <a:pt x="300" y="1065"/>
                    <a:pt x="375" y="1097"/>
                  </a:cubicBezTo>
                  <a:cubicBezTo>
                    <a:pt x="418" y="1108"/>
                    <a:pt x="458" y="1113"/>
                    <a:pt x="498" y="1113"/>
                  </a:cubicBezTo>
                  <a:cubicBezTo>
                    <a:pt x="539" y="1113"/>
                    <a:pt x="579" y="1108"/>
                    <a:pt x="622" y="1097"/>
                  </a:cubicBezTo>
                  <a:cubicBezTo>
                    <a:pt x="697" y="1075"/>
                    <a:pt x="772" y="1022"/>
                    <a:pt x="825" y="958"/>
                  </a:cubicBezTo>
                  <a:cubicBezTo>
                    <a:pt x="868" y="893"/>
                    <a:pt x="900" y="808"/>
                    <a:pt x="900" y="733"/>
                  </a:cubicBezTo>
                  <a:cubicBezTo>
                    <a:pt x="911" y="625"/>
                    <a:pt x="900" y="518"/>
                    <a:pt x="857" y="422"/>
                  </a:cubicBezTo>
                  <a:cubicBezTo>
                    <a:pt x="836" y="325"/>
                    <a:pt x="782" y="240"/>
                    <a:pt x="718" y="154"/>
                  </a:cubicBezTo>
                  <a:cubicBezTo>
                    <a:pt x="665" y="90"/>
                    <a:pt x="600" y="47"/>
                    <a:pt x="525" y="15"/>
                  </a:cubicBezTo>
                  <a:cubicBezTo>
                    <a:pt x="489" y="5"/>
                    <a:pt x="451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513;p55">
              <a:extLst>
                <a:ext uri="{FF2B5EF4-FFF2-40B4-BE49-F238E27FC236}">
                  <a16:creationId xmlns:a16="http://schemas.microsoft.com/office/drawing/2014/main" id="{8F84D23C-53ED-C525-E11D-6CBF25E507FF}"/>
                </a:ext>
              </a:extLst>
            </p:cNvPr>
            <p:cNvSpPr/>
            <p:nvPr/>
          </p:nvSpPr>
          <p:spPr>
            <a:xfrm>
              <a:off x="-1700260" y="2619918"/>
              <a:ext cx="37631" cy="46058"/>
            </a:xfrm>
            <a:custGeom>
              <a:avLst/>
              <a:gdLst/>
              <a:ahLst/>
              <a:cxnLst/>
              <a:rect l="l" t="t" r="r" b="b"/>
              <a:pathLst>
                <a:path w="911" h="1115" extrusionOk="0">
                  <a:moveTo>
                    <a:pt x="391" y="175"/>
                  </a:moveTo>
                  <a:cubicBezTo>
                    <a:pt x="438" y="175"/>
                    <a:pt x="487" y="193"/>
                    <a:pt x="525" y="231"/>
                  </a:cubicBezTo>
                  <a:cubicBezTo>
                    <a:pt x="600" y="295"/>
                    <a:pt x="643" y="392"/>
                    <a:pt x="675" y="488"/>
                  </a:cubicBezTo>
                  <a:cubicBezTo>
                    <a:pt x="707" y="574"/>
                    <a:pt x="718" y="681"/>
                    <a:pt x="707" y="777"/>
                  </a:cubicBezTo>
                  <a:cubicBezTo>
                    <a:pt x="686" y="842"/>
                    <a:pt x="632" y="906"/>
                    <a:pt x="568" y="927"/>
                  </a:cubicBezTo>
                  <a:cubicBezTo>
                    <a:pt x="548" y="933"/>
                    <a:pt x="529" y="936"/>
                    <a:pt x="510" y="936"/>
                  </a:cubicBezTo>
                  <a:cubicBezTo>
                    <a:pt x="459" y="936"/>
                    <a:pt x="414" y="916"/>
                    <a:pt x="375" y="885"/>
                  </a:cubicBezTo>
                  <a:cubicBezTo>
                    <a:pt x="311" y="810"/>
                    <a:pt x="257" y="724"/>
                    <a:pt x="236" y="627"/>
                  </a:cubicBezTo>
                  <a:cubicBezTo>
                    <a:pt x="193" y="531"/>
                    <a:pt x="182" y="435"/>
                    <a:pt x="204" y="327"/>
                  </a:cubicBezTo>
                  <a:cubicBezTo>
                    <a:pt x="224" y="231"/>
                    <a:pt x="306" y="175"/>
                    <a:pt x="391" y="175"/>
                  </a:cubicBezTo>
                  <a:close/>
                  <a:moveTo>
                    <a:pt x="407" y="1"/>
                  </a:moveTo>
                  <a:cubicBezTo>
                    <a:pt x="367" y="1"/>
                    <a:pt x="327" y="6"/>
                    <a:pt x="289" y="17"/>
                  </a:cubicBezTo>
                  <a:cubicBezTo>
                    <a:pt x="204" y="38"/>
                    <a:pt x="139" y="92"/>
                    <a:pt x="86" y="156"/>
                  </a:cubicBezTo>
                  <a:cubicBezTo>
                    <a:pt x="43" y="220"/>
                    <a:pt x="11" y="295"/>
                    <a:pt x="11" y="381"/>
                  </a:cubicBezTo>
                  <a:cubicBezTo>
                    <a:pt x="0" y="488"/>
                    <a:pt x="22" y="585"/>
                    <a:pt x="54" y="692"/>
                  </a:cubicBezTo>
                  <a:cubicBezTo>
                    <a:pt x="75" y="788"/>
                    <a:pt x="129" y="874"/>
                    <a:pt x="182" y="960"/>
                  </a:cubicBezTo>
                  <a:cubicBezTo>
                    <a:pt x="236" y="1024"/>
                    <a:pt x="300" y="1067"/>
                    <a:pt x="386" y="1099"/>
                  </a:cubicBezTo>
                  <a:cubicBezTo>
                    <a:pt x="423" y="1110"/>
                    <a:pt x="463" y="1115"/>
                    <a:pt x="504" y="1115"/>
                  </a:cubicBezTo>
                  <a:cubicBezTo>
                    <a:pt x="544" y="1115"/>
                    <a:pt x="584" y="1110"/>
                    <a:pt x="622" y="1099"/>
                  </a:cubicBezTo>
                  <a:cubicBezTo>
                    <a:pt x="697" y="1077"/>
                    <a:pt x="772" y="1024"/>
                    <a:pt x="825" y="960"/>
                  </a:cubicBezTo>
                  <a:cubicBezTo>
                    <a:pt x="868" y="895"/>
                    <a:pt x="900" y="820"/>
                    <a:pt x="900" y="735"/>
                  </a:cubicBezTo>
                  <a:cubicBezTo>
                    <a:pt x="911" y="627"/>
                    <a:pt x="889" y="531"/>
                    <a:pt x="857" y="424"/>
                  </a:cubicBezTo>
                  <a:cubicBezTo>
                    <a:pt x="836" y="327"/>
                    <a:pt x="782" y="242"/>
                    <a:pt x="729" y="156"/>
                  </a:cubicBezTo>
                  <a:cubicBezTo>
                    <a:pt x="675" y="92"/>
                    <a:pt x="600" y="49"/>
                    <a:pt x="525" y="17"/>
                  </a:cubicBezTo>
                  <a:cubicBezTo>
                    <a:pt x="488" y="6"/>
                    <a:pt x="447" y="1"/>
                    <a:pt x="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514;p55">
              <a:extLst>
                <a:ext uri="{FF2B5EF4-FFF2-40B4-BE49-F238E27FC236}">
                  <a16:creationId xmlns:a16="http://schemas.microsoft.com/office/drawing/2014/main" id="{BAC7F340-FED8-960A-2779-34608C8306B1}"/>
                </a:ext>
              </a:extLst>
            </p:cNvPr>
            <p:cNvSpPr/>
            <p:nvPr/>
          </p:nvSpPr>
          <p:spPr>
            <a:xfrm>
              <a:off x="-1660892" y="2607526"/>
              <a:ext cx="37218" cy="46058"/>
            </a:xfrm>
            <a:custGeom>
              <a:avLst/>
              <a:gdLst/>
              <a:ahLst/>
              <a:cxnLst/>
              <a:rect l="l" t="t" r="r" b="b"/>
              <a:pathLst>
                <a:path w="901" h="1115" extrusionOk="0">
                  <a:moveTo>
                    <a:pt x="384" y="175"/>
                  </a:moveTo>
                  <a:cubicBezTo>
                    <a:pt x="433" y="175"/>
                    <a:pt x="483" y="193"/>
                    <a:pt x="526" y="231"/>
                  </a:cubicBezTo>
                  <a:cubicBezTo>
                    <a:pt x="590" y="295"/>
                    <a:pt x="644" y="392"/>
                    <a:pt x="665" y="488"/>
                  </a:cubicBezTo>
                  <a:cubicBezTo>
                    <a:pt x="708" y="574"/>
                    <a:pt x="708" y="681"/>
                    <a:pt x="697" y="777"/>
                  </a:cubicBezTo>
                  <a:cubicBezTo>
                    <a:pt x="686" y="842"/>
                    <a:pt x="633" y="906"/>
                    <a:pt x="558" y="927"/>
                  </a:cubicBezTo>
                  <a:cubicBezTo>
                    <a:pt x="541" y="933"/>
                    <a:pt x="523" y="936"/>
                    <a:pt x="504" y="936"/>
                  </a:cubicBezTo>
                  <a:cubicBezTo>
                    <a:pt x="455" y="936"/>
                    <a:pt x="404" y="916"/>
                    <a:pt x="365" y="885"/>
                  </a:cubicBezTo>
                  <a:cubicBezTo>
                    <a:pt x="301" y="810"/>
                    <a:pt x="247" y="724"/>
                    <a:pt x="226" y="627"/>
                  </a:cubicBezTo>
                  <a:cubicBezTo>
                    <a:pt x="194" y="531"/>
                    <a:pt x="183" y="435"/>
                    <a:pt x="194" y="327"/>
                  </a:cubicBezTo>
                  <a:cubicBezTo>
                    <a:pt x="214" y="231"/>
                    <a:pt x="296" y="175"/>
                    <a:pt x="384" y="175"/>
                  </a:cubicBezTo>
                  <a:close/>
                  <a:moveTo>
                    <a:pt x="398" y="1"/>
                  </a:moveTo>
                  <a:cubicBezTo>
                    <a:pt x="357" y="1"/>
                    <a:pt x="317" y="6"/>
                    <a:pt x="279" y="17"/>
                  </a:cubicBezTo>
                  <a:cubicBezTo>
                    <a:pt x="204" y="38"/>
                    <a:pt x="129" y="81"/>
                    <a:pt x="86" y="145"/>
                  </a:cubicBezTo>
                  <a:cubicBezTo>
                    <a:pt x="33" y="220"/>
                    <a:pt x="11" y="295"/>
                    <a:pt x="1" y="381"/>
                  </a:cubicBezTo>
                  <a:cubicBezTo>
                    <a:pt x="1" y="488"/>
                    <a:pt x="11" y="585"/>
                    <a:pt x="44" y="681"/>
                  </a:cubicBezTo>
                  <a:cubicBezTo>
                    <a:pt x="76" y="777"/>
                    <a:pt x="119" y="874"/>
                    <a:pt x="183" y="949"/>
                  </a:cubicBezTo>
                  <a:cubicBezTo>
                    <a:pt x="226" y="1024"/>
                    <a:pt x="301" y="1067"/>
                    <a:pt x="376" y="1099"/>
                  </a:cubicBezTo>
                  <a:cubicBezTo>
                    <a:pt x="413" y="1110"/>
                    <a:pt x="453" y="1115"/>
                    <a:pt x="495" y="1115"/>
                  </a:cubicBezTo>
                  <a:cubicBezTo>
                    <a:pt x="536" y="1115"/>
                    <a:pt x="579" y="1110"/>
                    <a:pt x="622" y="1099"/>
                  </a:cubicBezTo>
                  <a:cubicBezTo>
                    <a:pt x="697" y="1077"/>
                    <a:pt x="761" y="1035"/>
                    <a:pt x="815" y="970"/>
                  </a:cubicBezTo>
                  <a:cubicBezTo>
                    <a:pt x="869" y="895"/>
                    <a:pt x="890" y="820"/>
                    <a:pt x="901" y="735"/>
                  </a:cubicBezTo>
                  <a:cubicBezTo>
                    <a:pt x="901" y="627"/>
                    <a:pt x="890" y="531"/>
                    <a:pt x="858" y="435"/>
                  </a:cubicBezTo>
                  <a:cubicBezTo>
                    <a:pt x="826" y="327"/>
                    <a:pt x="783" y="242"/>
                    <a:pt x="719" y="156"/>
                  </a:cubicBezTo>
                  <a:cubicBezTo>
                    <a:pt x="665" y="92"/>
                    <a:pt x="601" y="49"/>
                    <a:pt x="526" y="17"/>
                  </a:cubicBezTo>
                  <a:cubicBezTo>
                    <a:pt x="483" y="6"/>
                    <a:pt x="440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515;p55">
              <a:extLst>
                <a:ext uri="{FF2B5EF4-FFF2-40B4-BE49-F238E27FC236}">
                  <a16:creationId xmlns:a16="http://schemas.microsoft.com/office/drawing/2014/main" id="{A0D87AB8-C8E5-0797-CB7E-CD6B2740E303}"/>
                </a:ext>
              </a:extLst>
            </p:cNvPr>
            <p:cNvSpPr/>
            <p:nvPr/>
          </p:nvSpPr>
          <p:spPr>
            <a:xfrm>
              <a:off x="-2018922" y="2510772"/>
              <a:ext cx="339999" cy="117269"/>
            </a:xfrm>
            <a:custGeom>
              <a:avLst/>
              <a:gdLst/>
              <a:ahLst/>
              <a:cxnLst/>
              <a:rect l="l" t="t" r="r" b="b"/>
              <a:pathLst>
                <a:path w="7918" h="2731" extrusionOk="0">
                  <a:moveTo>
                    <a:pt x="7734" y="1"/>
                  </a:moveTo>
                  <a:cubicBezTo>
                    <a:pt x="7717" y="1"/>
                    <a:pt x="7699" y="4"/>
                    <a:pt x="7682" y="10"/>
                  </a:cubicBezTo>
                  <a:lnTo>
                    <a:pt x="139" y="2399"/>
                  </a:lnTo>
                  <a:cubicBezTo>
                    <a:pt x="43" y="2431"/>
                    <a:pt x="0" y="2517"/>
                    <a:pt x="32" y="2603"/>
                  </a:cubicBezTo>
                  <a:lnTo>
                    <a:pt x="32" y="2614"/>
                  </a:lnTo>
                  <a:cubicBezTo>
                    <a:pt x="49" y="2682"/>
                    <a:pt x="115" y="2730"/>
                    <a:pt x="184" y="2730"/>
                  </a:cubicBezTo>
                  <a:cubicBezTo>
                    <a:pt x="201" y="2730"/>
                    <a:pt x="219" y="2727"/>
                    <a:pt x="236" y="2721"/>
                  </a:cubicBezTo>
                  <a:lnTo>
                    <a:pt x="7789" y="331"/>
                  </a:lnTo>
                  <a:cubicBezTo>
                    <a:pt x="7875" y="299"/>
                    <a:pt x="7918" y="214"/>
                    <a:pt x="7897" y="128"/>
                  </a:cubicBezTo>
                  <a:lnTo>
                    <a:pt x="7886" y="117"/>
                  </a:lnTo>
                  <a:cubicBezTo>
                    <a:pt x="7869" y="49"/>
                    <a:pt x="7804" y="1"/>
                    <a:pt x="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516;p55">
              <a:extLst>
                <a:ext uri="{FF2B5EF4-FFF2-40B4-BE49-F238E27FC236}">
                  <a16:creationId xmlns:a16="http://schemas.microsoft.com/office/drawing/2014/main" id="{832ACBA3-9CFC-2DE6-1AA5-8019B4BD2D5C}"/>
                </a:ext>
              </a:extLst>
            </p:cNvPr>
            <p:cNvSpPr/>
            <p:nvPr/>
          </p:nvSpPr>
          <p:spPr>
            <a:xfrm>
              <a:off x="-2008359" y="2596824"/>
              <a:ext cx="171202" cy="63852"/>
            </a:xfrm>
            <a:custGeom>
              <a:avLst/>
              <a:gdLst/>
              <a:ahLst/>
              <a:cxnLst/>
              <a:rect l="l" t="t" r="r" b="b"/>
              <a:pathLst>
                <a:path w="3987" h="1487" extrusionOk="0">
                  <a:moveTo>
                    <a:pt x="3802" y="0"/>
                  </a:moveTo>
                  <a:cubicBezTo>
                    <a:pt x="3785" y="0"/>
                    <a:pt x="3768" y="3"/>
                    <a:pt x="3751" y="10"/>
                  </a:cubicBezTo>
                  <a:lnTo>
                    <a:pt x="129" y="1156"/>
                  </a:lnTo>
                  <a:cubicBezTo>
                    <a:pt x="43" y="1188"/>
                    <a:pt x="1" y="1274"/>
                    <a:pt x="22" y="1360"/>
                  </a:cubicBezTo>
                  <a:lnTo>
                    <a:pt x="22" y="1370"/>
                  </a:lnTo>
                  <a:cubicBezTo>
                    <a:pt x="48" y="1439"/>
                    <a:pt x="115" y="1487"/>
                    <a:pt x="184" y="1487"/>
                  </a:cubicBezTo>
                  <a:cubicBezTo>
                    <a:pt x="202" y="1487"/>
                    <a:pt x="219" y="1484"/>
                    <a:pt x="236" y="1477"/>
                  </a:cubicBezTo>
                  <a:lnTo>
                    <a:pt x="3847" y="331"/>
                  </a:lnTo>
                  <a:cubicBezTo>
                    <a:pt x="3933" y="310"/>
                    <a:pt x="3986" y="213"/>
                    <a:pt x="3954" y="127"/>
                  </a:cubicBezTo>
                  <a:lnTo>
                    <a:pt x="3954" y="117"/>
                  </a:lnTo>
                  <a:cubicBezTo>
                    <a:pt x="3928" y="48"/>
                    <a:pt x="3868" y="0"/>
                    <a:pt x="3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1545;p55">
            <a:extLst>
              <a:ext uri="{FF2B5EF4-FFF2-40B4-BE49-F238E27FC236}">
                <a16:creationId xmlns:a16="http://schemas.microsoft.com/office/drawing/2014/main" id="{A27443C3-283F-FA9D-8360-24FCA36BFA8D}"/>
              </a:ext>
            </a:extLst>
          </p:cNvPr>
          <p:cNvGrpSpPr/>
          <p:nvPr/>
        </p:nvGrpSpPr>
        <p:grpSpPr>
          <a:xfrm>
            <a:off x="6283578" y="3799298"/>
            <a:ext cx="575313" cy="584574"/>
            <a:chOff x="5759352" y="3733685"/>
            <a:chExt cx="1178871" cy="1506270"/>
          </a:xfrm>
        </p:grpSpPr>
        <p:grpSp>
          <p:nvGrpSpPr>
            <p:cNvPr id="762" name="Google Shape;1546;p55">
              <a:extLst>
                <a:ext uri="{FF2B5EF4-FFF2-40B4-BE49-F238E27FC236}">
                  <a16:creationId xmlns:a16="http://schemas.microsoft.com/office/drawing/2014/main" id="{BF944AF4-CA5B-C268-FA90-DE0F9B1C7566}"/>
                </a:ext>
              </a:extLst>
            </p:cNvPr>
            <p:cNvGrpSpPr/>
            <p:nvPr/>
          </p:nvGrpSpPr>
          <p:grpSpPr>
            <a:xfrm>
              <a:off x="5759352" y="4915557"/>
              <a:ext cx="1178871" cy="324398"/>
              <a:chOff x="4252100" y="1337450"/>
              <a:chExt cx="497225" cy="136825"/>
            </a:xfrm>
          </p:grpSpPr>
          <p:sp>
            <p:nvSpPr>
              <p:cNvPr id="793" name="Google Shape;1547;p55">
                <a:extLst>
                  <a:ext uri="{FF2B5EF4-FFF2-40B4-BE49-F238E27FC236}">
                    <a16:creationId xmlns:a16="http://schemas.microsoft.com/office/drawing/2014/main" id="{20699D81-3B1A-61EB-46B3-A9742BA0A7C1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1548;p55">
                <a:extLst>
                  <a:ext uri="{FF2B5EF4-FFF2-40B4-BE49-F238E27FC236}">
                    <a16:creationId xmlns:a16="http://schemas.microsoft.com/office/drawing/2014/main" id="{6CA768FF-C901-4E88-41E2-632767865A2A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1549;p55">
                <a:extLst>
                  <a:ext uri="{FF2B5EF4-FFF2-40B4-BE49-F238E27FC236}">
                    <a16:creationId xmlns:a16="http://schemas.microsoft.com/office/drawing/2014/main" id="{4997B2C8-9BAB-B2C4-065D-94A1E1A667F5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1550;p55">
                <a:extLst>
                  <a:ext uri="{FF2B5EF4-FFF2-40B4-BE49-F238E27FC236}">
                    <a16:creationId xmlns:a16="http://schemas.microsoft.com/office/drawing/2014/main" id="{2C38E9C9-3ACE-1FBC-37C6-CB7C5B93A618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1551;p55">
              <a:extLst>
                <a:ext uri="{FF2B5EF4-FFF2-40B4-BE49-F238E27FC236}">
                  <a16:creationId xmlns:a16="http://schemas.microsoft.com/office/drawing/2014/main" id="{76B311C8-52F7-675F-3028-1320698BEDBC}"/>
                </a:ext>
              </a:extLst>
            </p:cNvPr>
            <p:cNvGrpSpPr/>
            <p:nvPr/>
          </p:nvGrpSpPr>
          <p:grpSpPr>
            <a:xfrm>
              <a:off x="5759352" y="4718583"/>
              <a:ext cx="1178871" cy="324398"/>
              <a:chOff x="4252100" y="1337450"/>
              <a:chExt cx="497225" cy="136825"/>
            </a:xfrm>
          </p:grpSpPr>
          <p:sp>
            <p:nvSpPr>
              <p:cNvPr id="789" name="Google Shape;1552;p55">
                <a:extLst>
                  <a:ext uri="{FF2B5EF4-FFF2-40B4-BE49-F238E27FC236}">
                    <a16:creationId xmlns:a16="http://schemas.microsoft.com/office/drawing/2014/main" id="{826201CE-A396-DBC3-E5EA-7E816A5B6536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1553;p55">
                <a:extLst>
                  <a:ext uri="{FF2B5EF4-FFF2-40B4-BE49-F238E27FC236}">
                    <a16:creationId xmlns:a16="http://schemas.microsoft.com/office/drawing/2014/main" id="{E2C98F7F-B5AD-3C03-13A1-B82DE71DA58F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1554;p55">
                <a:extLst>
                  <a:ext uri="{FF2B5EF4-FFF2-40B4-BE49-F238E27FC236}">
                    <a16:creationId xmlns:a16="http://schemas.microsoft.com/office/drawing/2014/main" id="{EB314D9C-EF05-B44B-E323-C63AE111051E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1555;p55">
                <a:extLst>
                  <a:ext uri="{FF2B5EF4-FFF2-40B4-BE49-F238E27FC236}">
                    <a16:creationId xmlns:a16="http://schemas.microsoft.com/office/drawing/2014/main" id="{37BDA116-6D43-BF47-E52C-C5CE91043E10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1556;p55">
              <a:extLst>
                <a:ext uri="{FF2B5EF4-FFF2-40B4-BE49-F238E27FC236}">
                  <a16:creationId xmlns:a16="http://schemas.microsoft.com/office/drawing/2014/main" id="{B969EB14-B14D-159E-E084-C0EB868604F1}"/>
                </a:ext>
              </a:extLst>
            </p:cNvPr>
            <p:cNvGrpSpPr/>
            <p:nvPr/>
          </p:nvGrpSpPr>
          <p:grpSpPr>
            <a:xfrm>
              <a:off x="5759352" y="4521608"/>
              <a:ext cx="1178871" cy="324398"/>
              <a:chOff x="4252100" y="1337450"/>
              <a:chExt cx="497225" cy="136825"/>
            </a:xfrm>
          </p:grpSpPr>
          <p:sp>
            <p:nvSpPr>
              <p:cNvPr id="785" name="Google Shape;1557;p55">
                <a:extLst>
                  <a:ext uri="{FF2B5EF4-FFF2-40B4-BE49-F238E27FC236}">
                    <a16:creationId xmlns:a16="http://schemas.microsoft.com/office/drawing/2014/main" id="{4DD265D9-500C-66B2-DF83-A0B262740B18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1558;p55">
                <a:extLst>
                  <a:ext uri="{FF2B5EF4-FFF2-40B4-BE49-F238E27FC236}">
                    <a16:creationId xmlns:a16="http://schemas.microsoft.com/office/drawing/2014/main" id="{92F43FF2-C1A7-C97A-AF9C-46218477CA9B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1559;p55">
                <a:extLst>
                  <a:ext uri="{FF2B5EF4-FFF2-40B4-BE49-F238E27FC236}">
                    <a16:creationId xmlns:a16="http://schemas.microsoft.com/office/drawing/2014/main" id="{EDFAA97D-3A34-5207-C58D-90D607333161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1560;p55">
                <a:extLst>
                  <a:ext uri="{FF2B5EF4-FFF2-40B4-BE49-F238E27FC236}">
                    <a16:creationId xmlns:a16="http://schemas.microsoft.com/office/drawing/2014/main" id="{F2471159-9B6F-8891-7DA5-AC6B2232E9DB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5" name="Google Shape;1561;p55">
              <a:extLst>
                <a:ext uri="{FF2B5EF4-FFF2-40B4-BE49-F238E27FC236}">
                  <a16:creationId xmlns:a16="http://schemas.microsoft.com/office/drawing/2014/main" id="{D98E184A-4996-CD04-0955-76F5AAF0A58A}"/>
                </a:ext>
              </a:extLst>
            </p:cNvPr>
            <p:cNvGrpSpPr/>
            <p:nvPr/>
          </p:nvGrpSpPr>
          <p:grpSpPr>
            <a:xfrm>
              <a:off x="5759352" y="4324634"/>
              <a:ext cx="1178871" cy="324398"/>
              <a:chOff x="4252100" y="1337450"/>
              <a:chExt cx="497225" cy="136825"/>
            </a:xfrm>
          </p:grpSpPr>
          <p:sp>
            <p:nvSpPr>
              <p:cNvPr id="781" name="Google Shape;1562;p55">
                <a:extLst>
                  <a:ext uri="{FF2B5EF4-FFF2-40B4-BE49-F238E27FC236}">
                    <a16:creationId xmlns:a16="http://schemas.microsoft.com/office/drawing/2014/main" id="{66A85A80-ED30-B24E-AE20-E0CB623F2CF7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1563;p55">
                <a:extLst>
                  <a:ext uri="{FF2B5EF4-FFF2-40B4-BE49-F238E27FC236}">
                    <a16:creationId xmlns:a16="http://schemas.microsoft.com/office/drawing/2014/main" id="{AA76A183-50EF-68EB-14FA-FFF5D3CD61E9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1564;p55">
                <a:extLst>
                  <a:ext uri="{FF2B5EF4-FFF2-40B4-BE49-F238E27FC236}">
                    <a16:creationId xmlns:a16="http://schemas.microsoft.com/office/drawing/2014/main" id="{DA69C882-0542-31F5-572F-229FDE09993F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1565;p55">
                <a:extLst>
                  <a:ext uri="{FF2B5EF4-FFF2-40B4-BE49-F238E27FC236}">
                    <a16:creationId xmlns:a16="http://schemas.microsoft.com/office/drawing/2014/main" id="{2429314D-D454-0952-4CE5-945CCA745A5C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1566;p55">
              <a:extLst>
                <a:ext uri="{FF2B5EF4-FFF2-40B4-BE49-F238E27FC236}">
                  <a16:creationId xmlns:a16="http://schemas.microsoft.com/office/drawing/2014/main" id="{B6920BAA-C799-831E-B1EE-839A65900811}"/>
                </a:ext>
              </a:extLst>
            </p:cNvPr>
            <p:cNvGrpSpPr/>
            <p:nvPr/>
          </p:nvGrpSpPr>
          <p:grpSpPr>
            <a:xfrm>
              <a:off x="5759352" y="4127660"/>
              <a:ext cx="1178871" cy="324398"/>
              <a:chOff x="4252100" y="1337450"/>
              <a:chExt cx="497225" cy="136825"/>
            </a:xfrm>
          </p:grpSpPr>
          <p:sp>
            <p:nvSpPr>
              <p:cNvPr id="777" name="Google Shape;1567;p55">
                <a:extLst>
                  <a:ext uri="{FF2B5EF4-FFF2-40B4-BE49-F238E27FC236}">
                    <a16:creationId xmlns:a16="http://schemas.microsoft.com/office/drawing/2014/main" id="{0C99EF94-8850-B24D-CEAE-95634D103318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1568;p55">
                <a:extLst>
                  <a:ext uri="{FF2B5EF4-FFF2-40B4-BE49-F238E27FC236}">
                    <a16:creationId xmlns:a16="http://schemas.microsoft.com/office/drawing/2014/main" id="{986D318C-88D1-7B34-ED65-AA53467712DD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1569;p55">
                <a:extLst>
                  <a:ext uri="{FF2B5EF4-FFF2-40B4-BE49-F238E27FC236}">
                    <a16:creationId xmlns:a16="http://schemas.microsoft.com/office/drawing/2014/main" id="{9862B061-8986-A772-0959-99D96542407D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1570;p55">
                <a:extLst>
                  <a:ext uri="{FF2B5EF4-FFF2-40B4-BE49-F238E27FC236}">
                    <a16:creationId xmlns:a16="http://schemas.microsoft.com/office/drawing/2014/main" id="{E6370F09-6838-C17D-E223-4942E85868BA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1571;p55">
              <a:extLst>
                <a:ext uri="{FF2B5EF4-FFF2-40B4-BE49-F238E27FC236}">
                  <a16:creationId xmlns:a16="http://schemas.microsoft.com/office/drawing/2014/main" id="{232A1B7B-2C08-1FFA-0FA2-D520077F3ACB}"/>
                </a:ext>
              </a:extLst>
            </p:cNvPr>
            <p:cNvGrpSpPr/>
            <p:nvPr/>
          </p:nvGrpSpPr>
          <p:grpSpPr>
            <a:xfrm>
              <a:off x="5759352" y="3930685"/>
              <a:ext cx="1178871" cy="324398"/>
              <a:chOff x="4252100" y="1337450"/>
              <a:chExt cx="497225" cy="136825"/>
            </a:xfrm>
          </p:grpSpPr>
          <p:sp>
            <p:nvSpPr>
              <p:cNvPr id="773" name="Google Shape;1572;p55">
                <a:extLst>
                  <a:ext uri="{FF2B5EF4-FFF2-40B4-BE49-F238E27FC236}">
                    <a16:creationId xmlns:a16="http://schemas.microsoft.com/office/drawing/2014/main" id="{70415208-B36F-6AD0-C8CC-735E2B64F37D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1573;p55">
                <a:extLst>
                  <a:ext uri="{FF2B5EF4-FFF2-40B4-BE49-F238E27FC236}">
                    <a16:creationId xmlns:a16="http://schemas.microsoft.com/office/drawing/2014/main" id="{972F9CF7-B87E-6638-3457-F9173656FFE3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1574;p55">
                <a:extLst>
                  <a:ext uri="{FF2B5EF4-FFF2-40B4-BE49-F238E27FC236}">
                    <a16:creationId xmlns:a16="http://schemas.microsoft.com/office/drawing/2014/main" id="{FE0E5894-F6C1-C1DD-42E8-C3CFF97CCE58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1575;p55">
                <a:extLst>
                  <a:ext uri="{FF2B5EF4-FFF2-40B4-BE49-F238E27FC236}">
                    <a16:creationId xmlns:a16="http://schemas.microsoft.com/office/drawing/2014/main" id="{D6254AD3-E966-A3FE-C2FF-E802892D805F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1576;p55">
              <a:extLst>
                <a:ext uri="{FF2B5EF4-FFF2-40B4-BE49-F238E27FC236}">
                  <a16:creationId xmlns:a16="http://schemas.microsoft.com/office/drawing/2014/main" id="{BCA0D540-4EC7-FF6B-0EAB-AFED2DCE2CF7}"/>
                </a:ext>
              </a:extLst>
            </p:cNvPr>
            <p:cNvGrpSpPr/>
            <p:nvPr/>
          </p:nvGrpSpPr>
          <p:grpSpPr>
            <a:xfrm>
              <a:off x="5759352" y="3733685"/>
              <a:ext cx="1178871" cy="324398"/>
              <a:chOff x="4252100" y="1337450"/>
              <a:chExt cx="497225" cy="136825"/>
            </a:xfrm>
          </p:grpSpPr>
          <p:sp>
            <p:nvSpPr>
              <p:cNvPr id="769" name="Google Shape;1577;p55">
                <a:extLst>
                  <a:ext uri="{FF2B5EF4-FFF2-40B4-BE49-F238E27FC236}">
                    <a16:creationId xmlns:a16="http://schemas.microsoft.com/office/drawing/2014/main" id="{A7758E03-EB0D-88BB-C340-D28078B792E5}"/>
                  </a:ext>
                </a:extLst>
              </p:cNvPr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1578;p55">
                <a:extLst>
                  <a:ext uri="{FF2B5EF4-FFF2-40B4-BE49-F238E27FC236}">
                    <a16:creationId xmlns:a16="http://schemas.microsoft.com/office/drawing/2014/main" id="{0771D8C0-E2FE-A23A-F808-08D66BAA14A6}"/>
                  </a:ext>
                </a:extLst>
              </p:cNvPr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1579;p55">
                <a:extLst>
                  <a:ext uri="{FF2B5EF4-FFF2-40B4-BE49-F238E27FC236}">
                    <a16:creationId xmlns:a16="http://schemas.microsoft.com/office/drawing/2014/main" id="{B8720E31-0429-38D2-3441-CE4B3D75A197}"/>
                  </a:ext>
                </a:extLst>
              </p:cNvPr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1580;p55">
                <a:extLst>
                  <a:ext uri="{FF2B5EF4-FFF2-40B4-BE49-F238E27FC236}">
                    <a16:creationId xmlns:a16="http://schemas.microsoft.com/office/drawing/2014/main" id="{9D79C3C2-1C4A-9B61-829C-714661CAA8F6}"/>
                  </a:ext>
                </a:extLst>
              </p:cNvPr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9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8;p39">
            <a:extLst>
              <a:ext uri="{FF2B5EF4-FFF2-40B4-BE49-F238E27FC236}">
                <a16:creationId xmlns:a16="http://schemas.microsoft.com/office/drawing/2014/main" id="{9215364A-1DCB-0F6D-A7B9-F0765C608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81576"/>
            <a:ext cx="78894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solidFill>
                  <a:srgbClr val="FF903E"/>
                </a:solidFill>
                <a:latin typeface="+mn-lt"/>
              </a:rPr>
              <a:t>XÂY DỰNG CÔNG THỨC </a:t>
            </a:r>
            <a:r>
              <a:rPr lang="vi-VN" sz="2800" dirty="0">
                <a:solidFill>
                  <a:srgbClr val="37316E"/>
                </a:solidFill>
                <a:latin typeface="+mn-lt"/>
              </a:rPr>
              <a:t>HỒI QUY LOGISTIC</a:t>
            </a:r>
            <a:endParaRPr sz="2800" dirty="0">
              <a:solidFill>
                <a:srgbClr val="37316E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39A65-1494-6145-8B8E-95C846A7E897}"/>
              </a:ext>
            </a:extLst>
          </p:cNvPr>
          <p:cNvSpPr txBox="1"/>
          <p:nvPr/>
        </p:nvSpPr>
        <p:spPr>
          <a:xfrm>
            <a:off x="404960" y="2530708"/>
            <a:ext cx="4167040" cy="2814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marL="285750" indent="-28575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b="1" dirty="0"/>
              <a:t>coefficients</a:t>
            </a:r>
            <a:r>
              <a:rPr lang="en-US" dirty="0"/>
              <a:t>: [[ 1.02673469 0.20238139 0.05674656 -0.47454022 -0.27355075 0.05940781 -0.33880385 0.04204338 0.11193317 0.39194608 -0.01461196 -0.37143139 -0.01134626 -0.52171841 -1.19120223 -0.5102422 ]] </a:t>
            </a:r>
          </a:p>
          <a:p>
            <a:pPr marL="285750" indent="-28575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b="1" dirty="0"/>
              <a:t>intercept</a:t>
            </a:r>
            <a:r>
              <a:rPr lang="en-US" dirty="0"/>
              <a:t>: [-3.38105516]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4F84E8-D3EF-B246-BBA8-6DF3F4F7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1089991"/>
            <a:ext cx="3505452" cy="10061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61A46B-44A6-3A4D-ABB5-5A1C1EBF5CC8}"/>
              </a:ext>
            </a:extLst>
          </p:cNvPr>
          <p:cNvSpPr txBox="1"/>
          <p:nvPr/>
        </p:nvSpPr>
        <p:spPr>
          <a:xfrm>
            <a:off x="4761914" y="2290386"/>
            <a:ext cx="4297680" cy="291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dirty="0"/>
              <a:t>B0 là intercept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dirty="0"/>
              <a:t>B1,B2,...,Bp là coefficients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dirty="0"/>
              <a:t>x1,x2,...,xp là giá trị tương ứng của V4,V11,...,V12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['V4', 'V11', 'V2', 'V19', 'V20', 'V5', 'V6', 'V1', 'V7', 'V18', 'V3', 'V9', 'V17', 'V16', 'V10', 'V12']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vi-V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994FEA-F8BE-F549-A252-8B6F3B4EE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00" y="946959"/>
            <a:ext cx="3639501" cy="15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2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A6D531-94AA-9875-EF11-F154FD03B81A}"/>
              </a:ext>
            </a:extLst>
          </p:cNvPr>
          <p:cNvSpPr/>
          <p:nvPr/>
        </p:nvSpPr>
        <p:spPr>
          <a:xfrm>
            <a:off x="2712240" y="1839982"/>
            <a:ext cx="1180769" cy="1095643"/>
          </a:xfrm>
          <a:prstGeom prst="roundRect">
            <a:avLst/>
          </a:prstGeom>
          <a:solidFill>
            <a:srgbClr val="FF903E"/>
          </a:solidFill>
          <a:ln>
            <a:solidFill>
              <a:srgbClr val="FF90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37316E"/>
              </a:solidFill>
            </a:endParaRPr>
          </a:p>
        </p:txBody>
      </p:sp>
      <p:sp>
        <p:nvSpPr>
          <p:cNvPr id="763" name="Google Shape;763;p40"/>
          <p:cNvSpPr txBox="1">
            <a:spLocks noGrp="1"/>
          </p:cNvSpPr>
          <p:nvPr>
            <p:ph type="title"/>
          </p:nvPr>
        </p:nvSpPr>
        <p:spPr>
          <a:xfrm>
            <a:off x="4112845" y="1767207"/>
            <a:ext cx="4503480" cy="1307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200" dirty="0">
                <a:solidFill>
                  <a:srgbClr val="FF903E"/>
                </a:solidFill>
                <a:latin typeface="+mn-lt"/>
              </a:rPr>
              <a:t>BUSINESS </a:t>
            </a:r>
            <a:r>
              <a:rPr lang="vi-VN" sz="5200" dirty="0">
                <a:solidFill>
                  <a:srgbClr val="37316E"/>
                </a:solidFill>
                <a:latin typeface="+mn-lt"/>
              </a:rPr>
              <a:t>VALUE</a:t>
            </a:r>
            <a:r>
              <a:rPr lang="en-US" sz="5200" dirty="0">
                <a:solidFill>
                  <a:srgbClr val="37316E"/>
                </a:solidFill>
                <a:latin typeface="+mn-lt"/>
              </a:rPr>
              <a:t>S</a:t>
            </a:r>
            <a:endParaRPr sz="5200" dirty="0">
              <a:solidFill>
                <a:srgbClr val="37316E"/>
              </a:solidFill>
              <a:latin typeface="+mn-lt"/>
            </a:endParaRPr>
          </a:p>
        </p:txBody>
      </p:sp>
      <p:sp>
        <p:nvSpPr>
          <p:cNvPr id="5" name="Google Shape;526;p35">
            <a:extLst>
              <a:ext uri="{FF2B5EF4-FFF2-40B4-BE49-F238E27FC236}">
                <a16:creationId xmlns:a16="http://schemas.microsoft.com/office/drawing/2014/main" id="{8AED7AB1-D7E0-7EA8-0C86-534C084E955B}"/>
              </a:ext>
            </a:extLst>
          </p:cNvPr>
          <p:cNvSpPr txBox="1">
            <a:spLocks/>
          </p:cNvSpPr>
          <p:nvPr/>
        </p:nvSpPr>
        <p:spPr>
          <a:xfrm>
            <a:off x="2805756" y="1965595"/>
            <a:ext cx="956532" cy="849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b="1" dirty="0">
                <a:solidFill>
                  <a:schemeClr val="bg1"/>
                </a:solidFill>
                <a:latin typeface="+mn-lt"/>
              </a:rPr>
              <a:t>0</a:t>
            </a:r>
            <a:r>
              <a:rPr lang="vi-VN" sz="5400" b="1" dirty="0">
                <a:solidFill>
                  <a:schemeClr val="bg1"/>
                </a:solidFill>
                <a:latin typeface="+mn-lt"/>
              </a:rPr>
              <a:t>6</a:t>
            </a:r>
            <a:endParaRPr lang="en" sz="54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Google Shape;590;p36">
            <a:extLst>
              <a:ext uri="{FF2B5EF4-FFF2-40B4-BE49-F238E27FC236}">
                <a16:creationId xmlns:a16="http://schemas.microsoft.com/office/drawing/2014/main" id="{BCCF5463-A633-2C1A-0C7B-9F52D32C5790}"/>
              </a:ext>
            </a:extLst>
          </p:cNvPr>
          <p:cNvGrpSpPr/>
          <p:nvPr/>
        </p:nvGrpSpPr>
        <p:grpSpPr>
          <a:xfrm>
            <a:off x="334216" y="1052190"/>
            <a:ext cx="3063162" cy="4862943"/>
            <a:chOff x="5958650" y="2025025"/>
            <a:chExt cx="1411000" cy="2401875"/>
          </a:xfrm>
        </p:grpSpPr>
        <p:sp>
          <p:nvSpPr>
            <p:cNvPr id="3" name="Google Shape;591;p36">
              <a:extLst>
                <a:ext uri="{FF2B5EF4-FFF2-40B4-BE49-F238E27FC236}">
                  <a16:creationId xmlns:a16="http://schemas.microsoft.com/office/drawing/2014/main" id="{BD9FA07E-01F9-F06B-C9A3-2516C5DF58A3}"/>
                </a:ext>
              </a:extLst>
            </p:cNvPr>
            <p:cNvSpPr/>
            <p:nvPr/>
          </p:nvSpPr>
          <p:spPr>
            <a:xfrm>
              <a:off x="6441825" y="4311650"/>
              <a:ext cx="185800" cy="115250"/>
            </a:xfrm>
            <a:custGeom>
              <a:avLst/>
              <a:gdLst/>
              <a:ahLst/>
              <a:cxnLst/>
              <a:rect l="l" t="t" r="r" b="b"/>
              <a:pathLst>
                <a:path w="7432" h="4610" extrusionOk="0">
                  <a:moveTo>
                    <a:pt x="2924" y="0"/>
                  </a:moveTo>
                  <a:lnTo>
                    <a:pt x="764" y="289"/>
                  </a:lnTo>
                  <a:cubicBezTo>
                    <a:pt x="764" y="289"/>
                    <a:pt x="116" y="2650"/>
                    <a:pt x="0" y="4234"/>
                  </a:cubicBezTo>
                  <a:cubicBezTo>
                    <a:pt x="0" y="4234"/>
                    <a:pt x="468" y="4362"/>
                    <a:pt x="1056" y="4362"/>
                  </a:cubicBezTo>
                  <a:cubicBezTo>
                    <a:pt x="1351" y="4362"/>
                    <a:pt x="1676" y="4330"/>
                    <a:pt x="1988" y="4234"/>
                  </a:cubicBezTo>
                  <a:cubicBezTo>
                    <a:pt x="2085" y="4204"/>
                    <a:pt x="2206" y="4192"/>
                    <a:pt x="2345" y="4192"/>
                  </a:cubicBezTo>
                  <a:cubicBezTo>
                    <a:pt x="3139" y="4192"/>
                    <a:pt x="4538" y="4610"/>
                    <a:pt x="5781" y="4610"/>
                  </a:cubicBezTo>
                  <a:cubicBezTo>
                    <a:pt x="6402" y="4610"/>
                    <a:pt x="6984" y="4505"/>
                    <a:pt x="7431" y="4191"/>
                  </a:cubicBezTo>
                  <a:lnTo>
                    <a:pt x="3917" y="2089"/>
                  </a:lnTo>
                  <a:cubicBezTo>
                    <a:pt x="3385" y="1772"/>
                    <a:pt x="3039" y="1225"/>
                    <a:pt x="2981" y="620"/>
                  </a:cubicBezTo>
                  <a:lnTo>
                    <a:pt x="2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92;p36">
              <a:extLst>
                <a:ext uri="{FF2B5EF4-FFF2-40B4-BE49-F238E27FC236}">
                  <a16:creationId xmlns:a16="http://schemas.microsoft.com/office/drawing/2014/main" id="{85BA786E-6ADA-3360-CD5B-38AB43BB03C5}"/>
                </a:ext>
              </a:extLst>
            </p:cNvPr>
            <p:cNvSpPr/>
            <p:nvPr/>
          </p:nvSpPr>
          <p:spPr>
            <a:xfrm>
              <a:off x="5968375" y="4257650"/>
              <a:ext cx="179325" cy="142350"/>
            </a:xfrm>
            <a:custGeom>
              <a:avLst/>
              <a:gdLst/>
              <a:ahLst/>
              <a:cxnLst/>
              <a:rect l="l" t="t" r="r" b="b"/>
              <a:pathLst>
                <a:path w="7173" h="5694" extrusionOk="0">
                  <a:moveTo>
                    <a:pt x="1830" y="0"/>
                  </a:moveTo>
                  <a:cubicBezTo>
                    <a:pt x="1830" y="0"/>
                    <a:pt x="548" y="2088"/>
                    <a:pt x="1" y="3586"/>
                  </a:cubicBezTo>
                  <a:cubicBezTo>
                    <a:pt x="1" y="3586"/>
                    <a:pt x="890" y="4120"/>
                    <a:pt x="1843" y="4120"/>
                  </a:cubicBezTo>
                  <a:cubicBezTo>
                    <a:pt x="1867" y="4120"/>
                    <a:pt x="1892" y="4120"/>
                    <a:pt x="1916" y="4119"/>
                  </a:cubicBezTo>
                  <a:cubicBezTo>
                    <a:pt x="1919" y="4119"/>
                    <a:pt x="1923" y="4119"/>
                    <a:pt x="1926" y="4119"/>
                  </a:cubicBezTo>
                  <a:cubicBezTo>
                    <a:pt x="2789" y="4119"/>
                    <a:pt x="4829" y="5694"/>
                    <a:pt x="6488" y="5694"/>
                  </a:cubicBezTo>
                  <a:cubicBezTo>
                    <a:pt x="6726" y="5694"/>
                    <a:pt x="6955" y="5662"/>
                    <a:pt x="7172" y="5588"/>
                  </a:cubicBezTo>
                  <a:lnTo>
                    <a:pt x="4350" y="2593"/>
                  </a:lnTo>
                  <a:cubicBezTo>
                    <a:pt x="3932" y="2146"/>
                    <a:pt x="3745" y="1541"/>
                    <a:pt x="3860" y="936"/>
                  </a:cubicBezTo>
                  <a:lnTo>
                    <a:pt x="3961" y="31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93;p36">
              <a:extLst>
                <a:ext uri="{FF2B5EF4-FFF2-40B4-BE49-F238E27FC236}">
                  <a16:creationId xmlns:a16="http://schemas.microsoft.com/office/drawing/2014/main" id="{28BE5DD8-BB8A-114C-A2EF-5DF04A6B7222}"/>
                </a:ext>
              </a:extLst>
            </p:cNvPr>
            <p:cNvSpPr/>
            <p:nvPr/>
          </p:nvSpPr>
          <p:spPr>
            <a:xfrm>
              <a:off x="6304650" y="3059475"/>
              <a:ext cx="274000" cy="1273350"/>
            </a:xfrm>
            <a:custGeom>
              <a:avLst/>
              <a:gdLst/>
              <a:ahLst/>
              <a:cxnLst/>
              <a:rect l="l" t="t" r="r" b="b"/>
              <a:pathLst>
                <a:path w="10960" h="50934" extrusionOk="0">
                  <a:moveTo>
                    <a:pt x="2305" y="0"/>
                  </a:moveTo>
                  <a:lnTo>
                    <a:pt x="0" y="6797"/>
                  </a:lnTo>
                  <a:lnTo>
                    <a:pt x="4422" y="29926"/>
                  </a:lnTo>
                  <a:lnTo>
                    <a:pt x="5675" y="50793"/>
                  </a:lnTo>
                  <a:cubicBezTo>
                    <a:pt x="6183" y="50899"/>
                    <a:pt x="6763" y="50934"/>
                    <a:pt x="7309" y="50934"/>
                  </a:cubicBezTo>
                  <a:cubicBezTo>
                    <a:pt x="8401" y="50934"/>
                    <a:pt x="9361" y="50793"/>
                    <a:pt x="9361" y="50793"/>
                  </a:cubicBezTo>
                  <a:lnTo>
                    <a:pt x="10931" y="30343"/>
                  </a:lnTo>
                  <a:cubicBezTo>
                    <a:pt x="10960" y="29911"/>
                    <a:pt x="10960" y="29479"/>
                    <a:pt x="10931" y="29047"/>
                  </a:cubicBezTo>
                  <a:lnTo>
                    <a:pt x="9073" y="5991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4;p36">
              <a:extLst>
                <a:ext uri="{FF2B5EF4-FFF2-40B4-BE49-F238E27FC236}">
                  <a16:creationId xmlns:a16="http://schemas.microsoft.com/office/drawing/2014/main" id="{2E1A3913-38B1-1E62-8EDE-0B5189CAF031}"/>
                </a:ext>
              </a:extLst>
            </p:cNvPr>
            <p:cNvSpPr/>
            <p:nvPr/>
          </p:nvSpPr>
          <p:spPr>
            <a:xfrm>
              <a:off x="6305000" y="3059475"/>
              <a:ext cx="235125" cy="477425"/>
            </a:xfrm>
            <a:custGeom>
              <a:avLst/>
              <a:gdLst/>
              <a:ahLst/>
              <a:cxnLst/>
              <a:rect l="l" t="t" r="r" b="b"/>
              <a:pathLst>
                <a:path w="9405" h="19097" extrusionOk="0">
                  <a:moveTo>
                    <a:pt x="2305" y="0"/>
                  </a:moveTo>
                  <a:lnTo>
                    <a:pt x="1" y="6797"/>
                  </a:lnTo>
                  <a:lnTo>
                    <a:pt x="2334" y="19096"/>
                  </a:lnTo>
                  <a:cubicBezTo>
                    <a:pt x="3889" y="13667"/>
                    <a:pt x="7576" y="11175"/>
                    <a:pt x="9405" y="10225"/>
                  </a:cubicBezTo>
                  <a:lnTo>
                    <a:pt x="9059" y="5991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5;p36">
              <a:extLst>
                <a:ext uri="{FF2B5EF4-FFF2-40B4-BE49-F238E27FC236}">
                  <a16:creationId xmlns:a16="http://schemas.microsoft.com/office/drawing/2014/main" id="{1B9432BA-3FDF-3B21-3AC6-9FF8B2088302}"/>
                </a:ext>
              </a:extLst>
            </p:cNvPr>
            <p:cNvSpPr/>
            <p:nvPr/>
          </p:nvSpPr>
          <p:spPr>
            <a:xfrm>
              <a:off x="5996825" y="3019850"/>
              <a:ext cx="389575" cy="1269500"/>
            </a:xfrm>
            <a:custGeom>
              <a:avLst/>
              <a:gdLst/>
              <a:ahLst/>
              <a:cxnLst/>
              <a:rect l="l" t="t" r="r" b="b"/>
              <a:pathLst>
                <a:path w="15583" h="50780" extrusionOk="0">
                  <a:moveTo>
                    <a:pt x="10729" y="1"/>
                  </a:moveTo>
                  <a:lnTo>
                    <a:pt x="6654" y="5905"/>
                  </a:lnTo>
                  <a:lnTo>
                    <a:pt x="4537" y="29351"/>
                  </a:lnTo>
                  <a:lnTo>
                    <a:pt x="0" y="49757"/>
                  </a:lnTo>
                  <a:cubicBezTo>
                    <a:pt x="1368" y="50492"/>
                    <a:pt x="3543" y="50780"/>
                    <a:pt x="3543" y="50780"/>
                  </a:cubicBezTo>
                  <a:lnTo>
                    <a:pt x="10672" y="31540"/>
                  </a:lnTo>
                  <a:cubicBezTo>
                    <a:pt x="10830" y="31136"/>
                    <a:pt x="10945" y="30719"/>
                    <a:pt x="11032" y="30301"/>
                  </a:cubicBezTo>
                  <a:lnTo>
                    <a:pt x="15582" y="7619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6;p36">
              <a:extLst>
                <a:ext uri="{FF2B5EF4-FFF2-40B4-BE49-F238E27FC236}">
                  <a16:creationId xmlns:a16="http://schemas.microsoft.com/office/drawing/2014/main" id="{AAED830C-E71E-6AA8-27DB-13A2A465C04F}"/>
                </a:ext>
              </a:extLst>
            </p:cNvPr>
            <p:cNvSpPr/>
            <p:nvPr/>
          </p:nvSpPr>
          <p:spPr>
            <a:xfrm>
              <a:off x="6952350" y="2618025"/>
              <a:ext cx="144025" cy="160650"/>
            </a:xfrm>
            <a:custGeom>
              <a:avLst/>
              <a:gdLst/>
              <a:ahLst/>
              <a:cxnLst/>
              <a:rect l="l" t="t" r="r" b="b"/>
              <a:pathLst>
                <a:path w="5761" h="6426" extrusionOk="0">
                  <a:moveTo>
                    <a:pt x="2443" y="0"/>
                  </a:moveTo>
                  <a:cubicBezTo>
                    <a:pt x="2347" y="0"/>
                    <a:pt x="2250" y="45"/>
                    <a:pt x="2189" y="132"/>
                  </a:cubicBezTo>
                  <a:lnTo>
                    <a:pt x="2060" y="333"/>
                  </a:lnTo>
                  <a:lnTo>
                    <a:pt x="1512" y="1860"/>
                  </a:lnTo>
                  <a:cubicBezTo>
                    <a:pt x="1412" y="2335"/>
                    <a:pt x="1354" y="2825"/>
                    <a:pt x="1325" y="3300"/>
                  </a:cubicBezTo>
                  <a:lnTo>
                    <a:pt x="0" y="5100"/>
                  </a:lnTo>
                  <a:lnTo>
                    <a:pt x="2477" y="6425"/>
                  </a:lnTo>
                  <a:lnTo>
                    <a:pt x="3313" y="4553"/>
                  </a:lnTo>
                  <a:cubicBezTo>
                    <a:pt x="4710" y="4438"/>
                    <a:pt x="5372" y="3358"/>
                    <a:pt x="5646" y="2724"/>
                  </a:cubicBezTo>
                  <a:cubicBezTo>
                    <a:pt x="5761" y="2450"/>
                    <a:pt x="5689" y="2148"/>
                    <a:pt x="5458" y="1961"/>
                  </a:cubicBezTo>
                  <a:lnTo>
                    <a:pt x="4177" y="1025"/>
                  </a:lnTo>
                  <a:lnTo>
                    <a:pt x="3514" y="477"/>
                  </a:lnTo>
                  <a:cubicBezTo>
                    <a:pt x="3472" y="451"/>
                    <a:pt x="3424" y="438"/>
                    <a:pt x="3376" y="438"/>
                  </a:cubicBezTo>
                  <a:cubicBezTo>
                    <a:pt x="3292" y="438"/>
                    <a:pt x="3209" y="476"/>
                    <a:pt x="3154" y="549"/>
                  </a:cubicBezTo>
                  <a:lnTo>
                    <a:pt x="2348" y="1630"/>
                  </a:lnTo>
                  <a:lnTo>
                    <a:pt x="2837" y="362"/>
                  </a:lnTo>
                  <a:cubicBezTo>
                    <a:pt x="2794" y="233"/>
                    <a:pt x="2722" y="132"/>
                    <a:pt x="2621" y="60"/>
                  </a:cubicBezTo>
                  <a:cubicBezTo>
                    <a:pt x="2570" y="20"/>
                    <a:pt x="2507" y="0"/>
                    <a:pt x="2443" y="0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7;p36">
              <a:extLst>
                <a:ext uri="{FF2B5EF4-FFF2-40B4-BE49-F238E27FC236}">
                  <a16:creationId xmlns:a16="http://schemas.microsoft.com/office/drawing/2014/main" id="{8D4619C2-BA1F-A399-7F89-1A3E4CAF0EC5}"/>
                </a:ext>
              </a:extLst>
            </p:cNvPr>
            <p:cNvSpPr/>
            <p:nvPr/>
          </p:nvSpPr>
          <p:spPr>
            <a:xfrm>
              <a:off x="7008875" y="2662000"/>
              <a:ext cx="18750" cy="56550"/>
            </a:xfrm>
            <a:custGeom>
              <a:avLst/>
              <a:gdLst/>
              <a:ahLst/>
              <a:cxnLst/>
              <a:rect l="l" t="t" r="r" b="b"/>
              <a:pathLst>
                <a:path w="750" h="2262" extrusionOk="0">
                  <a:moveTo>
                    <a:pt x="116" y="0"/>
                  </a:moveTo>
                  <a:lnTo>
                    <a:pt x="0" y="101"/>
                  </a:lnTo>
                  <a:cubicBezTo>
                    <a:pt x="519" y="677"/>
                    <a:pt x="591" y="1527"/>
                    <a:pt x="159" y="2189"/>
                  </a:cubicBezTo>
                  <a:lnTo>
                    <a:pt x="288" y="2261"/>
                  </a:lnTo>
                  <a:cubicBezTo>
                    <a:pt x="749" y="1555"/>
                    <a:pt x="663" y="619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98;p36">
              <a:extLst>
                <a:ext uri="{FF2B5EF4-FFF2-40B4-BE49-F238E27FC236}">
                  <a16:creationId xmlns:a16="http://schemas.microsoft.com/office/drawing/2014/main" id="{12274551-7B2F-5477-A726-4C90B72D9E7E}"/>
                </a:ext>
              </a:extLst>
            </p:cNvPr>
            <p:cNvSpPr/>
            <p:nvPr/>
          </p:nvSpPr>
          <p:spPr>
            <a:xfrm>
              <a:off x="6942275" y="2709875"/>
              <a:ext cx="96850" cy="78500"/>
            </a:xfrm>
            <a:custGeom>
              <a:avLst/>
              <a:gdLst/>
              <a:ahLst/>
              <a:cxnLst/>
              <a:rect l="l" t="t" r="r" b="b"/>
              <a:pathLst>
                <a:path w="3874" h="3140" extrusionOk="0">
                  <a:moveTo>
                    <a:pt x="821" y="1"/>
                  </a:moveTo>
                  <a:lnTo>
                    <a:pt x="0" y="1239"/>
                  </a:lnTo>
                  <a:lnTo>
                    <a:pt x="3255" y="3140"/>
                  </a:lnTo>
                  <a:lnTo>
                    <a:pt x="3874" y="1700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9;p36">
              <a:extLst>
                <a:ext uri="{FF2B5EF4-FFF2-40B4-BE49-F238E27FC236}">
                  <a16:creationId xmlns:a16="http://schemas.microsoft.com/office/drawing/2014/main" id="{244B3805-5996-310B-5FE1-0B45DF5A2201}"/>
                </a:ext>
              </a:extLst>
            </p:cNvPr>
            <p:cNvSpPr/>
            <p:nvPr/>
          </p:nvSpPr>
          <p:spPr>
            <a:xfrm>
              <a:off x="6558475" y="2671350"/>
              <a:ext cx="475625" cy="441850"/>
            </a:xfrm>
            <a:custGeom>
              <a:avLst/>
              <a:gdLst/>
              <a:ahLst/>
              <a:cxnLst/>
              <a:rect l="l" t="t" r="r" b="b"/>
              <a:pathLst>
                <a:path w="19025" h="17674" extrusionOk="0">
                  <a:moveTo>
                    <a:pt x="2881" y="1"/>
                  </a:moveTo>
                  <a:lnTo>
                    <a:pt x="0" y="4623"/>
                  </a:lnTo>
                  <a:cubicBezTo>
                    <a:pt x="0" y="4623"/>
                    <a:pt x="2909" y="11118"/>
                    <a:pt x="4839" y="14747"/>
                  </a:cubicBezTo>
                  <a:cubicBezTo>
                    <a:pt x="5913" y="16780"/>
                    <a:pt x="7577" y="17673"/>
                    <a:pt x="9253" y="17673"/>
                  </a:cubicBezTo>
                  <a:cubicBezTo>
                    <a:pt x="11128" y="17673"/>
                    <a:pt x="13018" y="16555"/>
                    <a:pt x="14114" y="14661"/>
                  </a:cubicBezTo>
                  <a:cubicBezTo>
                    <a:pt x="16187" y="11061"/>
                    <a:pt x="19024" y="4422"/>
                    <a:pt x="19024" y="4422"/>
                  </a:cubicBezTo>
                  <a:lnTo>
                    <a:pt x="15410" y="2391"/>
                  </a:lnTo>
                  <a:lnTo>
                    <a:pt x="9721" y="9433"/>
                  </a:lnTo>
                  <a:cubicBezTo>
                    <a:pt x="9721" y="9433"/>
                    <a:pt x="4839" y="1498"/>
                    <a:pt x="2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0;p36">
              <a:extLst>
                <a:ext uri="{FF2B5EF4-FFF2-40B4-BE49-F238E27FC236}">
                  <a16:creationId xmlns:a16="http://schemas.microsoft.com/office/drawing/2014/main" id="{2D8AB732-27EB-4C50-A79D-68A0689B8781}"/>
                </a:ext>
              </a:extLst>
            </p:cNvPr>
            <p:cNvSpPr/>
            <p:nvPr/>
          </p:nvSpPr>
          <p:spPr>
            <a:xfrm>
              <a:off x="6801125" y="2857500"/>
              <a:ext cx="40350" cy="96150"/>
            </a:xfrm>
            <a:custGeom>
              <a:avLst/>
              <a:gdLst/>
              <a:ahLst/>
              <a:cxnLst/>
              <a:rect l="l" t="t" r="r" b="b"/>
              <a:pathLst>
                <a:path w="1614" h="3846" extrusionOk="0">
                  <a:moveTo>
                    <a:pt x="1614" y="0"/>
                  </a:moveTo>
                  <a:lnTo>
                    <a:pt x="1" y="1987"/>
                  </a:lnTo>
                  <a:lnTo>
                    <a:pt x="1081" y="3845"/>
                  </a:lnTo>
                  <a:cubicBezTo>
                    <a:pt x="1081" y="3845"/>
                    <a:pt x="1340" y="1757"/>
                    <a:pt x="1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1;p36">
              <a:extLst>
                <a:ext uri="{FF2B5EF4-FFF2-40B4-BE49-F238E27FC236}">
                  <a16:creationId xmlns:a16="http://schemas.microsoft.com/office/drawing/2014/main" id="{AD10F00C-0BE3-D2D4-A299-08017DF6E837}"/>
                </a:ext>
              </a:extLst>
            </p:cNvPr>
            <p:cNvSpPr/>
            <p:nvPr/>
          </p:nvSpPr>
          <p:spPr>
            <a:xfrm>
              <a:off x="6566400" y="2722825"/>
              <a:ext cx="74175" cy="239825"/>
            </a:xfrm>
            <a:custGeom>
              <a:avLst/>
              <a:gdLst/>
              <a:ahLst/>
              <a:cxnLst/>
              <a:rect l="l" t="t" r="r" b="b"/>
              <a:pathLst>
                <a:path w="2967" h="9593" extrusionOk="0">
                  <a:moveTo>
                    <a:pt x="1887" y="1"/>
                  </a:moveTo>
                  <a:lnTo>
                    <a:pt x="0" y="3256"/>
                  </a:lnTo>
                  <a:cubicBezTo>
                    <a:pt x="547" y="4480"/>
                    <a:pt x="1757" y="7115"/>
                    <a:pt x="2967" y="9592"/>
                  </a:cubicBezTo>
                  <a:cubicBezTo>
                    <a:pt x="2535" y="7331"/>
                    <a:pt x="1887" y="1"/>
                    <a:pt x="1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2;p36">
              <a:extLst>
                <a:ext uri="{FF2B5EF4-FFF2-40B4-BE49-F238E27FC236}">
                  <a16:creationId xmlns:a16="http://schemas.microsoft.com/office/drawing/2014/main" id="{58640957-9CA1-695C-69ED-E77C11E3902A}"/>
                </a:ext>
              </a:extLst>
            </p:cNvPr>
            <p:cNvSpPr/>
            <p:nvPr/>
          </p:nvSpPr>
          <p:spPr>
            <a:xfrm>
              <a:off x="6118150" y="2580975"/>
              <a:ext cx="512350" cy="722800"/>
            </a:xfrm>
            <a:custGeom>
              <a:avLst/>
              <a:gdLst/>
              <a:ahLst/>
              <a:cxnLst/>
              <a:rect l="l" t="t" r="r" b="b"/>
              <a:pathLst>
                <a:path w="20494" h="28912" extrusionOk="0">
                  <a:moveTo>
                    <a:pt x="10528" y="1"/>
                  </a:moveTo>
                  <a:cubicBezTo>
                    <a:pt x="10528" y="1"/>
                    <a:pt x="5214" y="476"/>
                    <a:pt x="1311" y="2003"/>
                  </a:cubicBezTo>
                  <a:lnTo>
                    <a:pt x="2492" y="19255"/>
                  </a:lnTo>
                  <a:lnTo>
                    <a:pt x="1" y="26125"/>
                  </a:lnTo>
                  <a:cubicBezTo>
                    <a:pt x="1" y="26125"/>
                    <a:pt x="2377" y="27738"/>
                    <a:pt x="6150" y="28558"/>
                  </a:cubicBezTo>
                  <a:cubicBezTo>
                    <a:pt x="6277" y="28585"/>
                    <a:pt x="6405" y="28598"/>
                    <a:pt x="6530" y="28598"/>
                  </a:cubicBezTo>
                  <a:cubicBezTo>
                    <a:pt x="7358" y="28598"/>
                    <a:pt x="8116" y="28044"/>
                    <a:pt x="8353" y="27219"/>
                  </a:cubicBezTo>
                  <a:lnTo>
                    <a:pt x="9707" y="22352"/>
                  </a:lnTo>
                  <a:lnTo>
                    <a:pt x="10384" y="27291"/>
                  </a:lnTo>
                  <a:cubicBezTo>
                    <a:pt x="10506" y="28230"/>
                    <a:pt x="11322" y="28911"/>
                    <a:pt x="12250" y="28911"/>
                  </a:cubicBezTo>
                  <a:cubicBezTo>
                    <a:pt x="12304" y="28911"/>
                    <a:pt x="12359" y="28909"/>
                    <a:pt x="12414" y="28904"/>
                  </a:cubicBezTo>
                  <a:cubicBezTo>
                    <a:pt x="14315" y="28702"/>
                    <a:pt x="16173" y="28242"/>
                    <a:pt x="17945" y="27550"/>
                  </a:cubicBezTo>
                  <a:lnTo>
                    <a:pt x="16159" y="20868"/>
                  </a:lnTo>
                  <a:lnTo>
                    <a:pt x="20494" y="3601"/>
                  </a:lnTo>
                  <a:cubicBezTo>
                    <a:pt x="20494" y="3601"/>
                    <a:pt x="17124" y="721"/>
                    <a:pt x="10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603;p36">
              <a:extLst>
                <a:ext uri="{FF2B5EF4-FFF2-40B4-BE49-F238E27FC236}">
                  <a16:creationId xmlns:a16="http://schemas.microsoft.com/office/drawing/2014/main" id="{51065987-75C8-35F2-E552-E69BEEED8626}"/>
                </a:ext>
              </a:extLst>
            </p:cNvPr>
            <p:cNvSpPr/>
            <p:nvPr/>
          </p:nvSpPr>
          <p:spPr>
            <a:xfrm>
              <a:off x="6314375" y="2563700"/>
              <a:ext cx="144750" cy="523150"/>
            </a:xfrm>
            <a:custGeom>
              <a:avLst/>
              <a:gdLst/>
              <a:ahLst/>
              <a:cxnLst/>
              <a:rect l="l" t="t" r="r" b="b"/>
              <a:pathLst>
                <a:path w="5790" h="20926" extrusionOk="0">
                  <a:moveTo>
                    <a:pt x="1872" y="1"/>
                  </a:moveTo>
                  <a:lnTo>
                    <a:pt x="764" y="1700"/>
                  </a:lnTo>
                  <a:cubicBezTo>
                    <a:pt x="764" y="1700"/>
                    <a:pt x="0" y="14013"/>
                    <a:pt x="2175" y="20926"/>
                  </a:cubicBezTo>
                  <a:cubicBezTo>
                    <a:pt x="4364" y="13883"/>
                    <a:pt x="5790" y="2190"/>
                    <a:pt x="5790" y="2190"/>
                  </a:cubicBezTo>
                  <a:lnTo>
                    <a:pt x="5069" y="36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4;p36">
              <a:extLst>
                <a:ext uri="{FF2B5EF4-FFF2-40B4-BE49-F238E27FC236}">
                  <a16:creationId xmlns:a16="http://schemas.microsoft.com/office/drawing/2014/main" id="{079446BC-2D25-0172-79AF-2D5718E8B2E2}"/>
                </a:ext>
              </a:extLst>
            </p:cNvPr>
            <p:cNvSpPr/>
            <p:nvPr/>
          </p:nvSpPr>
          <p:spPr>
            <a:xfrm>
              <a:off x="6336700" y="2612675"/>
              <a:ext cx="51150" cy="52950"/>
            </a:xfrm>
            <a:custGeom>
              <a:avLst/>
              <a:gdLst/>
              <a:ahLst/>
              <a:cxnLst/>
              <a:rect l="l" t="t" r="r" b="b"/>
              <a:pathLst>
                <a:path w="2046" h="2118" extrusionOk="0">
                  <a:moveTo>
                    <a:pt x="245" y="0"/>
                  </a:moveTo>
                  <a:lnTo>
                    <a:pt x="0" y="115"/>
                  </a:lnTo>
                  <a:lnTo>
                    <a:pt x="979" y="2117"/>
                  </a:lnTo>
                  <a:lnTo>
                    <a:pt x="2045" y="1484"/>
                  </a:lnTo>
                  <a:lnTo>
                    <a:pt x="1915" y="1253"/>
                  </a:lnTo>
                  <a:lnTo>
                    <a:pt x="1095" y="174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5;p36">
              <a:extLst>
                <a:ext uri="{FF2B5EF4-FFF2-40B4-BE49-F238E27FC236}">
                  <a16:creationId xmlns:a16="http://schemas.microsoft.com/office/drawing/2014/main" id="{261CCBB3-6F96-37C7-2308-BC27DDD9C689}"/>
                </a:ext>
              </a:extLst>
            </p:cNvPr>
            <p:cNvSpPr/>
            <p:nvPr/>
          </p:nvSpPr>
          <p:spPr>
            <a:xfrm>
              <a:off x="6422375" y="2642900"/>
              <a:ext cx="31350" cy="30625"/>
            </a:xfrm>
            <a:custGeom>
              <a:avLst/>
              <a:gdLst/>
              <a:ahLst/>
              <a:cxnLst/>
              <a:rect l="l" t="t" r="r" b="b"/>
              <a:pathLst>
                <a:path w="1254" h="1225" extrusionOk="0">
                  <a:moveTo>
                    <a:pt x="1038" y="1"/>
                  </a:moveTo>
                  <a:lnTo>
                    <a:pt x="490" y="764"/>
                  </a:lnTo>
                  <a:lnTo>
                    <a:pt x="217" y="404"/>
                  </a:lnTo>
                  <a:lnTo>
                    <a:pt x="1" y="563"/>
                  </a:lnTo>
                  <a:lnTo>
                    <a:pt x="505" y="1225"/>
                  </a:lnTo>
                  <a:lnTo>
                    <a:pt x="1254" y="15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6;p36">
              <a:extLst>
                <a:ext uri="{FF2B5EF4-FFF2-40B4-BE49-F238E27FC236}">
                  <a16:creationId xmlns:a16="http://schemas.microsoft.com/office/drawing/2014/main" id="{C4F45488-C1FF-C721-4823-52434767B0CB}"/>
                </a:ext>
              </a:extLst>
            </p:cNvPr>
            <p:cNvSpPr/>
            <p:nvPr/>
          </p:nvSpPr>
          <p:spPr>
            <a:xfrm>
              <a:off x="6335250" y="2634450"/>
              <a:ext cx="92550" cy="452750"/>
            </a:xfrm>
            <a:custGeom>
              <a:avLst/>
              <a:gdLst/>
              <a:ahLst/>
              <a:cxnLst/>
              <a:rect l="l" t="t" r="r" b="b"/>
              <a:pathLst>
                <a:path w="3702" h="18110" extrusionOk="0">
                  <a:moveTo>
                    <a:pt x="2873" y="1"/>
                  </a:moveTo>
                  <a:cubicBezTo>
                    <a:pt x="2797" y="1"/>
                    <a:pt x="2721" y="22"/>
                    <a:pt x="2650" y="65"/>
                  </a:cubicBezTo>
                  <a:lnTo>
                    <a:pt x="1844" y="526"/>
                  </a:lnTo>
                  <a:lnTo>
                    <a:pt x="2262" y="1606"/>
                  </a:lnTo>
                  <a:cubicBezTo>
                    <a:pt x="1988" y="2571"/>
                    <a:pt x="821" y="6848"/>
                    <a:pt x="1" y="9887"/>
                  </a:cubicBezTo>
                  <a:cubicBezTo>
                    <a:pt x="202" y="12796"/>
                    <a:pt x="591" y="15748"/>
                    <a:pt x="1325" y="18110"/>
                  </a:cubicBezTo>
                  <a:cubicBezTo>
                    <a:pt x="1930" y="16151"/>
                    <a:pt x="2478" y="13847"/>
                    <a:pt x="2967" y="11529"/>
                  </a:cubicBezTo>
                  <a:cubicBezTo>
                    <a:pt x="3097" y="7079"/>
                    <a:pt x="3140" y="1750"/>
                    <a:pt x="3140" y="1750"/>
                  </a:cubicBezTo>
                  <a:lnTo>
                    <a:pt x="3702" y="872"/>
                  </a:lnTo>
                  <a:lnTo>
                    <a:pt x="3198" y="166"/>
                  </a:lnTo>
                  <a:cubicBezTo>
                    <a:pt x="3117" y="58"/>
                    <a:pt x="2997" y="1"/>
                    <a:pt x="2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07;p36">
              <a:extLst>
                <a:ext uri="{FF2B5EF4-FFF2-40B4-BE49-F238E27FC236}">
                  <a16:creationId xmlns:a16="http://schemas.microsoft.com/office/drawing/2014/main" id="{0160F79A-CE22-ADC7-B447-8510E1F5E9B1}"/>
                </a:ext>
              </a:extLst>
            </p:cNvPr>
            <p:cNvSpPr/>
            <p:nvPr/>
          </p:nvSpPr>
          <p:spPr>
            <a:xfrm>
              <a:off x="6377725" y="2593575"/>
              <a:ext cx="157375" cy="496875"/>
            </a:xfrm>
            <a:custGeom>
              <a:avLst/>
              <a:gdLst/>
              <a:ahLst/>
              <a:cxnLst/>
              <a:rect l="l" t="t" r="r" b="b"/>
              <a:pathLst>
                <a:path w="6295" h="19875" extrusionOk="0">
                  <a:moveTo>
                    <a:pt x="3579" y="1"/>
                  </a:moveTo>
                  <a:cubicBezTo>
                    <a:pt x="3556" y="1"/>
                    <a:pt x="3534" y="6"/>
                    <a:pt x="3515" y="15"/>
                  </a:cubicBezTo>
                  <a:cubicBezTo>
                    <a:pt x="3457" y="59"/>
                    <a:pt x="3457" y="145"/>
                    <a:pt x="3486" y="203"/>
                  </a:cubicBezTo>
                  <a:lnTo>
                    <a:pt x="5992" y="3688"/>
                  </a:lnTo>
                  <a:lnTo>
                    <a:pt x="3270" y="8483"/>
                  </a:lnTo>
                  <a:lnTo>
                    <a:pt x="4739" y="11104"/>
                  </a:lnTo>
                  <a:cubicBezTo>
                    <a:pt x="4393" y="11796"/>
                    <a:pt x="1254" y="18002"/>
                    <a:pt x="44" y="19659"/>
                  </a:cubicBezTo>
                  <a:cubicBezTo>
                    <a:pt x="1" y="19716"/>
                    <a:pt x="15" y="19803"/>
                    <a:pt x="73" y="19846"/>
                  </a:cubicBezTo>
                  <a:cubicBezTo>
                    <a:pt x="87" y="19860"/>
                    <a:pt x="116" y="19860"/>
                    <a:pt x="145" y="19875"/>
                  </a:cubicBezTo>
                  <a:cubicBezTo>
                    <a:pt x="188" y="19860"/>
                    <a:pt x="217" y="19846"/>
                    <a:pt x="246" y="19817"/>
                  </a:cubicBezTo>
                  <a:cubicBezTo>
                    <a:pt x="1542" y="18046"/>
                    <a:pt x="4868" y="11435"/>
                    <a:pt x="5013" y="11162"/>
                  </a:cubicBezTo>
                  <a:lnTo>
                    <a:pt x="5041" y="11090"/>
                  </a:lnTo>
                  <a:lnTo>
                    <a:pt x="3572" y="8498"/>
                  </a:lnTo>
                  <a:lnTo>
                    <a:pt x="6294" y="3688"/>
                  </a:lnTo>
                  <a:lnTo>
                    <a:pt x="3702" y="59"/>
                  </a:lnTo>
                  <a:cubicBezTo>
                    <a:pt x="3673" y="20"/>
                    <a:pt x="3625" y="1"/>
                    <a:pt x="3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8;p36">
              <a:extLst>
                <a:ext uri="{FF2B5EF4-FFF2-40B4-BE49-F238E27FC236}">
                  <a16:creationId xmlns:a16="http://schemas.microsoft.com/office/drawing/2014/main" id="{798C58C0-6067-0190-A631-2CE5F1775014}"/>
                </a:ext>
              </a:extLst>
            </p:cNvPr>
            <p:cNvSpPr/>
            <p:nvPr/>
          </p:nvSpPr>
          <p:spPr>
            <a:xfrm>
              <a:off x="6247400" y="2585575"/>
              <a:ext cx="114150" cy="504875"/>
            </a:xfrm>
            <a:custGeom>
              <a:avLst/>
              <a:gdLst/>
              <a:ahLst/>
              <a:cxnLst/>
              <a:rect l="l" t="t" r="r" b="b"/>
              <a:pathLst>
                <a:path w="4566" h="20195" extrusionOk="0">
                  <a:moveTo>
                    <a:pt x="2974" y="0"/>
                  </a:moveTo>
                  <a:cubicBezTo>
                    <a:pt x="2942" y="0"/>
                    <a:pt x="2910" y="11"/>
                    <a:pt x="2881" y="33"/>
                  </a:cubicBezTo>
                  <a:lnTo>
                    <a:pt x="202" y="2884"/>
                  </a:lnTo>
                  <a:lnTo>
                    <a:pt x="2002" y="8314"/>
                  </a:lnTo>
                  <a:lnTo>
                    <a:pt x="1" y="10215"/>
                  </a:lnTo>
                  <a:lnTo>
                    <a:pt x="44" y="10301"/>
                  </a:lnTo>
                  <a:cubicBezTo>
                    <a:pt x="73" y="10373"/>
                    <a:pt x="3198" y="17934"/>
                    <a:pt x="4307" y="20108"/>
                  </a:cubicBezTo>
                  <a:cubicBezTo>
                    <a:pt x="4335" y="20166"/>
                    <a:pt x="4379" y="20180"/>
                    <a:pt x="4436" y="20195"/>
                  </a:cubicBezTo>
                  <a:cubicBezTo>
                    <a:pt x="4451" y="20180"/>
                    <a:pt x="4465" y="20180"/>
                    <a:pt x="4479" y="20180"/>
                  </a:cubicBezTo>
                  <a:cubicBezTo>
                    <a:pt x="4537" y="20137"/>
                    <a:pt x="4566" y="20065"/>
                    <a:pt x="4537" y="19993"/>
                  </a:cubicBezTo>
                  <a:cubicBezTo>
                    <a:pt x="3500" y="17962"/>
                    <a:pt x="649" y="11122"/>
                    <a:pt x="303" y="10287"/>
                  </a:cubicBezTo>
                  <a:lnTo>
                    <a:pt x="2290" y="8386"/>
                  </a:lnTo>
                  <a:lnTo>
                    <a:pt x="490" y="2956"/>
                  </a:lnTo>
                  <a:lnTo>
                    <a:pt x="3068" y="220"/>
                  </a:lnTo>
                  <a:cubicBezTo>
                    <a:pt x="3111" y="163"/>
                    <a:pt x="3111" y="76"/>
                    <a:pt x="3068" y="33"/>
                  </a:cubicBezTo>
                  <a:cubicBezTo>
                    <a:pt x="3039" y="11"/>
                    <a:pt x="3007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9;p36">
              <a:extLst>
                <a:ext uri="{FF2B5EF4-FFF2-40B4-BE49-F238E27FC236}">
                  <a16:creationId xmlns:a16="http://schemas.microsoft.com/office/drawing/2014/main" id="{B2CEB70C-E5C5-7D1C-ECDE-3D3042B17812}"/>
                </a:ext>
              </a:extLst>
            </p:cNvPr>
            <p:cNvSpPr/>
            <p:nvPr/>
          </p:nvSpPr>
          <p:spPr>
            <a:xfrm>
              <a:off x="6164950" y="2722825"/>
              <a:ext cx="66275" cy="339550"/>
            </a:xfrm>
            <a:custGeom>
              <a:avLst/>
              <a:gdLst/>
              <a:ahLst/>
              <a:cxnLst/>
              <a:rect l="l" t="t" r="r" b="b"/>
              <a:pathLst>
                <a:path w="2651" h="13582" extrusionOk="0">
                  <a:moveTo>
                    <a:pt x="2132" y="1"/>
                  </a:moveTo>
                  <a:lnTo>
                    <a:pt x="1" y="4595"/>
                  </a:lnTo>
                  <a:lnTo>
                    <a:pt x="634" y="13581"/>
                  </a:lnTo>
                  <a:lnTo>
                    <a:pt x="2651" y="1916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0;p36">
              <a:extLst>
                <a:ext uri="{FF2B5EF4-FFF2-40B4-BE49-F238E27FC236}">
                  <a16:creationId xmlns:a16="http://schemas.microsoft.com/office/drawing/2014/main" id="{F7C944E8-1EE2-84E5-92E7-BE05226B20E5}"/>
                </a:ext>
              </a:extLst>
            </p:cNvPr>
            <p:cNvSpPr/>
            <p:nvPr/>
          </p:nvSpPr>
          <p:spPr>
            <a:xfrm>
              <a:off x="6151275" y="3252075"/>
              <a:ext cx="137200" cy="147525"/>
            </a:xfrm>
            <a:custGeom>
              <a:avLst/>
              <a:gdLst/>
              <a:ahLst/>
              <a:cxnLst/>
              <a:rect l="l" t="t" r="r" b="b"/>
              <a:pathLst>
                <a:path w="5488" h="5901" extrusionOk="0">
                  <a:moveTo>
                    <a:pt x="2060" y="1"/>
                  </a:moveTo>
                  <a:lnTo>
                    <a:pt x="0" y="865"/>
                  </a:lnTo>
                  <a:lnTo>
                    <a:pt x="793" y="2535"/>
                  </a:lnTo>
                  <a:cubicBezTo>
                    <a:pt x="793" y="2535"/>
                    <a:pt x="663" y="5286"/>
                    <a:pt x="1916" y="5891"/>
                  </a:cubicBezTo>
                  <a:cubicBezTo>
                    <a:pt x="1916" y="5891"/>
                    <a:pt x="1977" y="5900"/>
                    <a:pt x="2062" y="5900"/>
                  </a:cubicBezTo>
                  <a:cubicBezTo>
                    <a:pt x="2233" y="5900"/>
                    <a:pt x="2501" y="5862"/>
                    <a:pt x="2578" y="5632"/>
                  </a:cubicBezTo>
                  <a:cubicBezTo>
                    <a:pt x="2734" y="5723"/>
                    <a:pt x="2864" y="5757"/>
                    <a:pt x="2971" y="5757"/>
                  </a:cubicBezTo>
                  <a:cubicBezTo>
                    <a:pt x="3250" y="5757"/>
                    <a:pt x="3370" y="5531"/>
                    <a:pt x="3370" y="5531"/>
                  </a:cubicBezTo>
                  <a:cubicBezTo>
                    <a:pt x="3370" y="5531"/>
                    <a:pt x="3462" y="5546"/>
                    <a:pt x="3582" y="5546"/>
                  </a:cubicBezTo>
                  <a:cubicBezTo>
                    <a:pt x="3791" y="5546"/>
                    <a:pt x="4088" y="5499"/>
                    <a:pt x="4134" y="5243"/>
                  </a:cubicBezTo>
                  <a:cubicBezTo>
                    <a:pt x="4253" y="5300"/>
                    <a:pt x="4371" y="5325"/>
                    <a:pt x="4480" y="5325"/>
                  </a:cubicBezTo>
                  <a:cubicBezTo>
                    <a:pt x="4783" y="5325"/>
                    <a:pt x="5024" y="5137"/>
                    <a:pt x="5055" y="4926"/>
                  </a:cubicBezTo>
                  <a:cubicBezTo>
                    <a:pt x="5113" y="4624"/>
                    <a:pt x="3918" y="4379"/>
                    <a:pt x="3774" y="3068"/>
                  </a:cubicBezTo>
                  <a:cubicBezTo>
                    <a:pt x="3836" y="3059"/>
                    <a:pt x="3899" y="3055"/>
                    <a:pt x="3962" y="3055"/>
                  </a:cubicBezTo>
                  <a:cubicBezTo>
                    <a:pt x="4300" y="3055"/>
                    <a:pt x="4627" y="3185"/>
                    <a:pt x="4882" y="3428"/>
                  </a:cubicBezTo>
                  <a:cubicBezTo>
                    <a:pt x="4945" y="3477"/>
                    <a:pt x="5021" y="3502"/>
                    <a:pt x="5098" y="3502"/>
                  </a:cubicBezTo>
                  <a:cubicBezTo>
                    <a:pt x="5180" y="3502"/>
                    <a:pt x="5262" y="3473"/>
                    <a:pt x="5329" y="3414"/>
                  </a:cubicBezTo>
                  <a:lnTo>
                    <a:pt x="5487" y="3241"/>
                  </a:lnTo>
                  <a:cubicBezTo>
                    <a:pt x="5487" y="3241"/>
                    <a:pt x="4609" y="1974"/>
                    <a:pt x="3428" y="1902"/>
                  </a:cubicBezTo>
                  <a:cubicBezTo>
                    <a:pt x="3226" y="1902"/>
                    <a:pt x="3054" y="1786"/>
                    <a:pt x="2953" y="1628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1;p36">
              <a:extLst>
                <a:ext uri="{FF2B5EF4-FFF2-40B4-BE49-F238E27FC236}">
                  <a16:creationId xmlns:a16="http://schemas.microsoft.com/office/drawing/2014/main" id="{C2F92705-E195-941F-6B0F-908E092CBD6A}"/>
                </a:ext>
              </a:extLst>
            </p:cNvPr>
            <p:cNvSpPr/>
            <p:nvPr/>
          </p:nvSpPr>
          <p:spPr>
            <a:xfrm>
              <a:off x="6337400" y="2377550"/>
              <a:ext cx="174300" cy="126775"/>
            </a:xfrm>
            <a:custGeom>
              <a:avLst/>
              <a:gdLst/>
              <a:ahLst/>
              <a:cxnLst/>
              <a:rect l="l" t="t" r="r" b="b"/>
              <a:pathLst>
                <a:path w="6972" h="5071" extrusionOk="0">
                  <a:moveTo>
                    <a:pt x="5192" y="0"/>
                  </a:moveTo>
                  <a:cubicBezTo>
                    <a:pt x="4908" y="0"/>
                    <a:pt x="4728" y="145"/>
                    <a:pt x="4609" y="304"/>
                  </a:cubicBezTo>
                  <a:cubicBezTo>
                    <a:pt x="4463" y="487"/>
                    <a:pt x="4244" y="587"/>
                    <a:pt x="4014" y="587"/>
                  </a:cubicBezTo>
                  <a:cubicBezTo>
                    <a:pt x="3973" y="587"/>
                    <a:pt x="3931" y="584"/>
                    <a:pt x="3889" y="577"/>
                  </a:cubicBezTo>
                  <a:cubicBezTo>
                    <a:pt x="3571" y="528"/>
                    <a:pt x="3152" y="478"/>
                    <a:pt x="2729" y="478"/>
                  </a:cubicBezTo>
                  <a:cubicBezTo>
                    <a:pt x="2291" y="478"/>
                    <a:pt x="1850" y="531"/>
                    <a:pt x="1513" y="692"/>
                  </a:cubicBezTo>
                  <a:cubicBezTo>
                    <a:pt x="548" y="1153"/>
                    <a:pt x="851" y="2032"/>
                    <a:pt x="851" y="2032"/>
                  </a:cubicBezTo>
                  <a:cubicBezTo>
                    <a:pt x="851" y="2032"/>
                    <a:pt x="131" y="2205"/>
                    <a:pt x="102" y="2824"/>
                  </a:cubicBezTo>
                  <a:cubicBezTo>
                    <a:pt x="1" y="4120"/>
                    <a:pt x="1484" y="5070"/>
                    <a:pt x="1484" y="5070"/>
                  </a:cubicBezTo>
                  <a:lnTo>
                    <a:pt x="5171" y="2824"/>
                  </a:lnTo>
                  <a:cubicBezTo>
                    <a:pt x="6971" y="2723"/>
                    <a:pt x="6784" y="577"/>
                    <a:pt x="5646" y="102"/>
                  </a:cubicBezTo>
                  <a:cubicBezTo>
                    <a:pt x="5471" y="30"/>
                    <a:pt x="5321" y="0"/>
                    <a:pt x="5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2;p36">
              <a:extLst>
                <a:ext uri="{FF2B5EF4-FFF2-40B4-BE49-F238E27FC236}">
                  <a16:creationId xmlns:a16="http://schemas.microsoft.com/office/drawing/2014/main" id="{EEBAE0D4-B74E-C760-AB1C-35E303642BCA}"/>
                </a:ext>
              </a:extLst>
            </p:cNvPr>
            <p:cNvSpPr/>
            <p:nvPr/>
          </p:nvSpPr>
          <p:spPr>
            <a:xfrm>
              <a:off x="6358625" y="2433725"/>
              <a:ext cx="110225" cy="190850"/>
            </a:xfrm>
            <a:custGeom>
              <a:avLst/>
              <a:gdLst/>
              <a:ahLst/>
              <a:cxnLst/>
              <a:rect l="l" t="t" r="r" b="b"/>
              <a:pathLst>
                <a:path w="4409" h="7634" extrusionOk="0">
                  <a:moveTo>
                    <a:pt x="2018" y="1"/>
                  </a:moveTo>
                  <a:lnTo>
                    <a:pt x="2018" y="1"/>
                  </a:lnTo>
                  <a:cubicBezTo>
                    <a:pt x="2712" y="557"/>
                    <a:pt x="2537" y="838"/>
                    <a:pt x="2044" y="838"/>
                  </a:cubicBezTo>
                  <a:cubicBezTo>
                    <a:pt x="1771" y="838"/>
                    <a:pt x="1399" y="752"/>
                    <a:pt x="1024" y="577"/>
                  </a:cubicBezTo>
                  <a:lnTo>
                    <a:pt x="1024" y="577"/>
                  </a:lnTo>
                  <a:cubicBezTo>
                    <a:pt x="1197" y="1081"/>
                    <a:pt x="1211" y="1614"/>
                    <a:pt x="1053" y="2118"/>
                  </a:cubicBezTo>
                  <a:cubicBezTo>
                    <a:pt x="857" y="1899"/>
                    <a:pt x="673" y="1811"/>
                    <a:pt x="519" y="1811"/>
                  </a:cubicBezTo>
                  <a:cubicBezTo>
                    <a:pt x="196" y="1811"/>
                    <a:pt x="0" y="2194"/>
                    <a:pt x="88" y="2564"/>
                  </a:cubicBezTo>
                  <a:cubicBezTo>
                    <a:pt x="203" y="3097"/>
                    <a:pt x="822" y="3227"/>
                    <a:pt x="822" y="3227"/>
                  </a:cubicBezTo>
                  <a:lnTo>
                    <a:pt x="304" y="5228"/>
                  </a:lnTo>
                  <a:cubicBezTo>
                    <a:pt x="146" y="5804"/>
                    <a:pt x="362" y="6424"/>
                    <a:pt x="851" y="6769"/>
                  </a:cubicBezTo>
                  <a:lnTo>
                    <a:pt x="2032" y="7633"/>
                  </a:lnTo>
                  <a:lnTo>
                    <a:pt x="2637" y="7230"/>
                  </a:lnTo>
                  <a:cubicBezTo>
                    <a:pt x="2939" y="7043"/>
                    <a:pt x="3141" y="6712"/>
                    <a:pt x="3199" y="6366"/>
                  </a:cubicBezTo>
                  <a:lnTo>
                    <a:pt x="3415" y="4624"/>
                  </a:lnTo>
                  <a:cubicBezTo>
                    <a:pt x="3415" y="4624"/>
                    <a:pt x="4120" y="4393"/>
                    <a:pt x="4322" y="3443"/>
                  </a:cubicBezTo>
                  <a:cubicBezTo>
                    <a:pt x="4408" y="2910"/>
                    <a:pt x="4336" y="2348"/>
                    <a:pt x="4120" y="1859"/>
                  </a:cubicBezTo>
                  <a:lnTo>
                    <a:pt x="4322" y="577"/>
                  </a:lnTo>
                  <a:lnTo>
                    <a:pt x="4322" y="577"/>
                  </a:lnTo>
                  <a:cubicBezTo>
                    <a:pt x="4322" y="577"/>
                    <a:pt x="4239" y="594"/>
                    <a:pt x="4078" y="594"/>
                  </a:cubicBezTo>
                  <a:cubicBezTo>
                    <a:pt x="3731" y="594"/>
                    <a:pt x="3023" y="513"/>
                    <a:pt x="2018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3;p36">
              <a:extLst>
                <a:ext uri="{FF2B5EF4-FFF2-40B4-BE49-F238E27FC236}">
                  <a16:creationId xmlns:a16="http://schemas.microsoft.com/office/drawing/2014/main" id="{AB10FAE0-3311-DAAE-848C-FEFD36BC0F0E}"/>
                </a:ext>
              </a:extLst>
            </p:cNvPr>
            <p:cNvSpPr/>
            <p:nvPr/>
          </p:nvSpPr>
          <p:spPr>
            <a:xfrm>
              <a:off x="6394650" y="2537775"/>
              <a:ext cx="49350" cy="32075"/>
            </a:xfrm>
            <a:custGeom>
              <a:avLst/>
              <a:gdLst/>
              <a:ahLst/>
              <a:cxnLst/>
              <a:rect l="l" t="t" r="r" b="b"/>
              <a:pathLst>
                <a:path w="1974" h="1283" extrusionOk="0">
                  <a:moveTo>
                    <a:pt x="1" y="1"/>
                  </a:moveTo>
                  <a:cubicBezTo>
                    <a:pt x="1" y="1"/>
                    <a:pt x="143" y="1283"/>
                    <a:pt x="1830" y="1283"/>
                  </a:cubicBezTo>
                  <a:cubicBezTo>
                    <a:pt x="1840" y="1283"/>
                    <a:pt x="1849" y="1283"/>
                    <a:pt x="1858" y="1282"/>
                  </a:cubicBezTo>
                  <a:lnTo>
                    <a:pt x="1974" y="462"/>
                  </a:lnTo>
                  <a:lnTo>
                    <a:pt x="1974" y="462"/>
                  </a:lnTo>
                  <a:cubicBezTo>
                    <a:pt x="1828" y="531"/>
                    <a:pt x="1643" y="563"/>
                    <a:pt x="1442" y="563"/>
                  </a:cubicBezTo>
                  <a:cubicBezTo>
                    <a:pt x="932" y="563"/>
                    <a:pt x="321" y="35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4;p36">
              <a:extLst>
                <a:ext uri="{FF2B5EF4-FFF2-40B4-BE49-F238E27FC236}">
                  <a16:creationId xmlns:a16="http://schemas.microsoft.com/office/drawing/2014/main" id="{EBA7E7EA-9BF2-CE0B-8A4A-5CEE6DA9FCAC}"/>
                </a:ext>
              </a:extLst>
            </p:cNvPr>
            <p:cNvSpPr/>
            <p:nvPr/>
          </p:nvSpPr>
          <p:spPr>
            <a:xfrm>
              <a:off x="5958650" y="2631025"/>
              <a:ext cx="289850" cy="683000"/>
            </a:xfrm>
            <a:custGeom>
              <a:avLst/>
              <a:gdLst/>
              <a:ahLst/>
              <a:cxnLst/>
              <a:rect l="l" t="t" r="r" b="b"/>
              <a:pathLst>
                <a:path w="11594" h="27320" extrusionOk="0">
                  <a:moveTo>
                    <a:pt x="7691" y="1"/>
                  </a:moveTo>
                  <a:cubicBezTo>
                    <a:pt x="5977" y="836"/>
                    <a:pt x="2910" y="6640"/>
                    <a:pt x="908" y="11147"/>
                  </a:cubicBezTo>
                  <a:cubicBezTo>
                    <a:pt x="1" y="13235"/>
                    <a:pt x="159" y="15626"/>
                    <a:pt x="1355" y="17570"/>
                  </a:cubicBezTo>
                  <a:lnTo>
                    <a:pt x="7317" y="27320"/>
                  </a:lnTo>
                  <a:lnTo>
                    <a:pt x="10787" y="25548"/>
                  </a:lnTo>
                  <a:lnTo>
                    <a:pt x="6841" y="14575"/>
                  </a:lnTo>
                  <a:cubicBezTo>
                    <a:pt x="6841" y="14575"/>
                    <a:pt x="9750" y="8238"/>
                    <a:pt x="10672" y="6323"/>
                  </a:cubicBezTo>
                  <a:cubicBezTo>
                    <a:pt x="11594" y="4407"/>
                    <a:pt x="10283" y="29"/>
                    <a:pt x="7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5;p36">
              <a:extLst>
                <a:ext uri="{FF2B5EF4-FFF2-40B4-BE49-F238E27FC236}">
                  <a16:creationId xmlns:a16="http://schemas.microsoft.com/office/drawing/2014/main" id="{CF291302-DE39-259C-E590-9C8E3B8E2A73}"/>
                </a:ext>
              </a:extLst>
            </p:cNvPr>
            <p:cNvSpPr/>
            <p:nvPr/>
          </p:nvSpPr>
          <p:spPr>
            <a:xfrm>
              <a:off x="6807600" y="2102875"/>
              <a:ext cx="562050" cy="397125"/>
            </a:xfrm>
            <a:custGeom>
              <a:avLst/>
              <a:gdLst/>
              <a:ahLst/>
              <a:cxnLst/>
              <a:rect l="l" t="t" r="r" b="b"/>
              <a:pathLst>
                <a:path w="22482" h="15885" extrusionOk="0">
                  <a:moveTo>
                    <a:pt x="22481" y="0"/>
                  </a:moveTo>
                  <a:lnTo>
                    <a:pt x="1" y="1267"/>
                  </a:lnTo>
                  <a:lnTo>
                    <a:pt x="6525" y="15885"/>
                  </a:lnTo>
                  <a:lnTo>
                    <a:pt x="22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6;p36">
              <a:extLst>
                <a:ext uri="{FF2B5EF4-FFF2-40B4-BE49-F238E27FC236}">
                  <a16:creationId xmlns:a16="http://schemas.microsoft.com/office/drawing/2014/main" id="{F0ACE07A-7761-276E-98E7-817F8D6B4EE2}"/>
                </a:ext>
              </a:extLst>
            </p:cNvPr>
            <p:cNvSpPr/>
            <p:nvPr/>
          </p:nvSpPr>
          <p:spPr>
            <a:xfrm>
              <a:off x="6955575" y="2228225"/>
              <a:ext cx="109950" cy="90200"/>
            </a:xfrm>
            <a:custGeom>
              <a:avLst/>
              <a:gdLst/>
              <a:ahLst/>
              <a:cxnLst/>
              <a:rect l="l" t="t" r="r" b="b"/>
              <a:pathLst>
                <a:path w="4398" h="3608" extrusionOk="0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rgbClr val="FE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7;p36">
              <a:extLst>
                <a:ext uri="{FF2B5EF4-FFF2-40B4-BE49-F238E27FC236}">
                  <a16:creationId xmlns:a16="http://schemas.microsoft.com/office/drawing/2014/main" id="{6A4BA613-00C1-8F5D-D50C-6DB25DEF2525}"/>
                </a:ext>
              </a:extLst>
            </p:cNvPr>
            <p:cNvSpPr/>
            <p:nvPr/>
          </p:nvSpPr>
          <p:spPr>
            <a:xfrm>
              <a:off x="6896900" y="2180300"/>
              <a:ext cx="227575" cy="186500"/>
            </a:xfrm>
            <a:custGeom>
              <a:avLst/>
              <a:gdLst/>
              <a:ahLst/>
              <a:cxnLst/>
              <a:rect l="l" t="t" r="r" b="b"/>
              <a:pathLst>
                <a:path w="9103" h="7460" extrusionOk="0">
                  <a:moveTo>
                    <a:pt x="4551" y="970"/>
                  </a:moveTo>
                  <a:cubicBezTo>
                    <a:pt x="5566" y="970"/>
                    <a:pt x="6580" y="1511"/>
                    <a:pt x="7072" y="2606"/>
                  </a:cubicBezTo>
                  <a:cubicBezTo>
                    <a:pt x="7691" y="4003"/>
                    <a:pt x="7057" y="5630"/>
                    <a:pt x="5675" y="6264"/>
                  </a:cubicBezTo>
                  <a:cubicBezTo>
                    <a:pt x="5292" y="6436"/>
                    <a:pt x="4906" y="6514"/>
                    <a:pt x="4534" y="6514"/>
                  </a:cubicBezTo>
                  <a:cubicBezTo>
                    <a:pt x="2722" y="6514"/>
                    <a:pt x="1230" y="4662"/>
                    <a:pt x="1959" y="2750"/>
                  </a:cubicBezTo>
                  <a:cubicBezTo>
                    <a:pt x="2417" y="1569"/>
                    <a:pt x="3484" y="970"/>
                    <a:pt x="4551" y="970"/>
                  </a:cubicBezTo>
                  <a:close/>
                  <a:moveTo>
                    <a:pt x="4551" y="1"/>
                  </a:moveTo>
                  <a:cubicBezTo>
                    <a:pt x="4041" y="1"/>
                    <a:pt x="3522" y="107"/>
                    <a:pt x="3025" y="331"/>
                  </a:cubicBezTo>
                  <a:cubicBezTo>
                    <a:pt x="1" y="1670"/>
                    <a:pt x="116" y="6019"/>
                    <a:pt x="3212" y="7200"/>
                  </a:cubicBezTo>
                  <a:cubicBezTo>
                    <a:pt x="3673" y="7378"/>
                    <a:pt x="4131" y="7459"/>
                    <a:pt x="4574" y="7459"/>
                  </a:cubicBezTo>
                  <a:cubicBezTo>
                    <a:pt x="7104" y="7459"/>
                    <a:pt x="9102" y="4791"/>
                    <a:pt x="7950" y="2217"/>
                  </a:cubicBezTo>
                  <a:cubicBezTo>
                    <a:pt x="7335" y="828"/>
                    <a:pt x="5978" y="1"/>
                    <a:pt x="4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618;p36">
              <a:extLst>
                <a:ext uri="{FF2B5EF4-FFF2-40B4-BE49-F238E27FC236}">
                  <a16:creationId xmlns:a16="http://schemas.microsoft.com/office/drawing/2014/main" id="{91B93B96-4AC1-3CAC-2987-B04ECF5C0512}"/>
                </a:ext>
              </a:extLst>
            </p:cNvPr>
            <p:cNvSpPr/>
            <p:nvPr/>
          </p:nvSpPr>
          <p:spPr>
            <a:xfrm>
              <a:off x="6955575" y="2228225"/>
              <a:ext cx="109950" cy="90200"/>
            </a:xfrm>
            <a:custGeom>
              <a:avLst/>
              <a:gdLst/>
              <a:ahLst/>
              <a:cxnLst/>
              <a:rect l="l" t="t" r="r" b="b"/>
              <a:pathLst>
                <a:path w="4398" h="3608" extrusionOk="0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rgbClr val="FE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619;p36">
              <a:extLst>
                <a:ext uri="{FF2B5EF4-FFF2-40B4-BE49-F238E27FC236}">
                  <a16:creationId xmlns:a16="http://schemas.microsoft.com/office/drawing/2014/main" id="{664D634C-1379-2A31-7A78-C19D80B964C6}"/>
                </a:ext>
              </a:extLst>
            </p:cNvPr>
            <p:cNvSpPr/>
            <p:nvPr/>
          </p:nvSpPr>
          <p:spPr>
            <a:xfrm>
              <a:off x="6955575" y="2228225"/>
              <a:ext cx="109950" cy="90200"/>
            </a:xfrm>
            <a:custGeom>
              <a:avLst/>
              <a:gdLst/>
              <a:ahLst/>
              <a:cxnLst/>
              <a:rect l="l" t="t" r="r" b="b"/>
              <a:pathLst>
                <a:path w="4398" h="3608" extrusionOk="0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620;p36">
              <a:extLst>
                <a:ext uri="{FF2B5EF4-FFF2-40B4-BE49-F238E27FC236}">
                  <a16:creationId xmlns:a16="http://schemas.microsoft.com/office/drawing/2014/main" id="{0E7EC103-DAAD-1E30-F7D4-EE04001E22CC}"/>
                </a:ext>
              </a:extLst>
            </p:cNvPr>
            <p:cNvSpPr/>
            <p:nvPr/>
          </p:nvSpPr>
          <p:spPr>
            <a:xfrm>
              <a:off x="7012475" y="2056425"/>
              <a:ext cx="125675" cy="216750"/>
            </a:xfrm>
            <a:custGeom>
              <a:avLst/>
              <a:gdLst/>
              <a:ahLst/>
              <a:cxnLst/>
              <a:rect l="l" t="t" r="r" b="b"/>
              <a:pathLst>
                <a:path w="5027" h="8670" extrusionOk="0">
                  <a:moveTo>
                    <a:pt x="4753" y="0"/>
                  </a:moveTo>
                  <a:lnTo>
                    <a:pt x="0" y="8511"/>
                  </a:lnTo>
                  <a:lnTo>
                    <a:pt x="274" y="8670"/>
                  </a:lnTo>
                  <a:lnTo>
                    <a:pt x="5026" y="144"/>
                  </a:lnTo>
                  <a:lnTo>
                    <a:pt x="4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621;p36">
              <a:extLst>
                <a:ext uri="{FF2B5EF4-FFF2-40B4-BE49-F238E27FC236}">
                  <a16:creationId xmlns:a16="http://schemas.microsoft.com/office/drawing/2014/main" id="{4DD651ED-20DF-5019-A176-4B716C3DB618}"/>
                </a:ext>
              </a:extLst>
            </p:cNvPr>
            <p:cNvSpPr/>
            <p:nvPr/>
          </p:nvSpPr>
          <p:spPr>
            <a:xfrm>
              <a:off x="7124700" y="2025025"/>
              <a:ext cx="41200" cy="37175"/>
            </a:xfrm>
            <a:custGeom>
              <a:avLst/>
              <a:gdLst/>
              <a:ahLst/>
              <a:cxnLst/>
              <a:rect l="l" t="t" r="r" b="b"/>
              <a:pathLst>
                <a:path w="1648" h="1487" extrusionOk="0">
                  <a:moveTo>
                    <a:pt x="196" y="1"/>
                  </a:moveTo>
                  <a:cubicBezTo>
                    <a:pt x="100" y="1"/>
                    <a:pt x="1" y="76"/>
                    <a:pt x="33" y="205"/>
                  </a:cubicBezTo>
                  <a:lnTo>
                    <a:pt x="235" y="1357"/>
                  </a:lnTo>
                  <a:cubicBezTo>
                    <a:pt x="249" y="1400"/>
                    <a:pt x="278" y="1429"/>
                    <a:pt x="307" y="1458"/>
                  </a:cubicBezTo>
                  <a:cubicBezTo>
                    <a:pt x="350" y="1487"/>
                    <a:pt x="393" y="1487"/>
                    <a:pt x="437" y="1487"/>
                  </a:cubicBezTo>
                  <a:lnTo>
                    <a:pt x="1459" y="1213"/>
                  </a:lnTo>
                  <a:cubicBezTo>
                    <a:pt x="1647" y="1159"/>
                    <a:pt x="1597" y="892"/>
                    <a:pt x="1425" y="892"/>
                  </a:cubicBezTo>
                  <a:cubicBezTo>
                    <a:pt x="1413" y="892"/>
                    <a:pt x="1400" y="893"/>
                    <a:pt x="1387" y="896"/>
                  </a:cubicBezTo>
                  <a:lnTo>
                    <a:pt x="523" y="1127"/>
                  </a:lnTo>
                  <a:lnTo>
                    <a:pt x="350" y="147"/>
                  </a:lnTo>
                  <a:cubicBezTo>
                    <a:pt x="344" y="46"/>
                    <a:pt x="27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622;p36">
              <a:extLst>
                <a:ext uri="{FF2B5EF4-FFF2-40B4-BE49-F238E27FC236}">
                  <a16:creationId xmlns:a16="http://schemas.microsoft.com/office/drawing/2014/main" id="{3F931F04-FE8A-B885-5EFA-061F3B496278}"/>
                </a:ext>
              </a:extLst>
            </p:cNvPr>
            <p:cNvSpPr/>
            <p:nvPr/>
          </p:nvSpPr>
          <p:spPr>
            <a:xfrm>
              <a:off x="7114725" y="2043775"/>
              <a:ext cx="39250" cy="36575"/>
            </a:xfrm>
            <a:custGeom>
              <a:avLst/>
              <a:gdLst/>
              <a:ahLst/>
              <a:cxnLst/>
              <a:rect l="l" t="t" r="r" b="b"/>
              <a:pathLst>
                <a:path w="1570" h="1463" extrusionOk="0">
                  <a:moveTo>
                    <a:pt x="171" y="0"/>
                  </a:moveTo>
                  <a:cubicBezTo>
                    <a:pt x="162" y="0"/>
                    <a:pt x="153" y="1"/>
                    <a:pt x="144" y="2"/>
                  </a:cubicBezTo>
                  <a:cubicBezTo>
                    <a:pt x="58" y="17"/>
                    <a:pt x="0" y="103"/>
                    <a:pt x="15" y="189"/>
                  </a:cubicBezTo>
                  <a:lnTo>
                    <a:pt x="216" y="1327"/>
                  </a:lnTo>
                  <a:cubicBezTo>
                    <a:pt x="216" y="1370"/>
                    <a:pt x="245" y="1414"/>
                    <a:pt x="288" y="1442"/>
                  </a:cubicBezTo>
                  <a:cubicBezTo>
                    <a:pt x="309" y="1453"/>
                    <a:pt x="336" y="1463"/>
                    <a:pt x="366" y="1463"/>
                  </a:cubicBezTo>
                  <a:cubicBezTo>
                    <a:pt x="378" y="1463"/>
                    <a:pt x="391" y="1461"/>
                    <a:pt x="404" y="1457"/>
                  </a:cubicBezTo>
                  <a:lnTo>
                    <a:pt x="1440" y="1198"/>
                  </a:lnTo>
                  <a:cubicBezTo>
                    <a:pt x="1512" y="1169"/>
                    <a:pt x="1570" y="1082"/>
                    <a:pt x="1541" y="996"/>
                  </a:cubicBezTo>
                  <a:cubicBezTo>
                    <a:pt x="1530" y="928"/>
                    <a:pt x="1473" y="886"/>
                    <a:pt x="1407" y="886"/>
                  </a:cubicBezTo>
                  <a:cubicBezTo>
                    <a:pt x="1390" y="886"/>
                    <a:pt x="1372" y="889"/>
                    <a:pt x="1354" y="895"/>
                  </a:cubicBezTo>
                  <a:lnTo>
                    <a:pt x="490" y="1111"/>
                  </a:lnTo>
                  <a:lnTo>
                    <a:pt x="317" y="132"/>
                  </a:lnTo>
                  <a:cubicBezTo>
                    <a:pt x="304" y="54"/>
                    <a:pt x="245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623;p36">
              <a:extLst>
                <a:ext uri="{FF2B5EF4-FFF2-40B4-BE49-F238E27FC236}">
                  <a16:creationId xmlns:a16="http://schemas.microsoft.com/office/drawing/2014/main" id="{A9131498-275A-C756-3D04-7B5063D761A2}"/>
                </a:ext>
              </a:extLst>
            </p:cNvPr>
            <p:cNvSpPr/>
            <p:nvPr/>
          </p:nvSpPr>
          <p:spPr>
            <a:xfrm>
              <a:off x="6799050" y="2127225"/>
              <a:ext cx="340525" cy="741100"/>
            </a:xfrm>
            <a:custGeom>
              <a:avLst/>
              <a:gdLst/>
              <a:ahLst/>
              <a:cxnLst/>
              <a:rect l="l" t="t" r="r" b="b"/>
              <a:pathLst>
                <a:path w="13621" h="29644" extrusionOk="0">
                  <a:moveTo>
                    <a:pt x="359" y="0"/>
                  </a:moveTo>
                  <a:cubicBezTo>
                    <a:pt x="180" y="0"/>
                    <a:pt x="0" y="179"/>
                    <a:pt x="113" y="394"/>
                  </a:cubicBezTo>
                  <a:lnTo>
                    <a:pt x="13074" y="29485"/>
                  </a:lnTo>
                  <a:cubicBezTo>
                    <a:pt x="13117" y="29585"/>
                    <a:pt x="13203" y="29643"/>
                    <a:pt x="13319" y="29643"/>
                  </a:cubicBezTo>
                  <a:cubicBezTo>
                    <a:pt x="13347" y="29643"/>
                    <a:pt x="13391" y="29629"/>
                    <a:pt x="13419" y="29614"/>
                  </a:cubicBezTo>
                  <a:cubicBezTo>
                    <a:pt x="13549" y="29557"/>
                    <a:pt x="13621" y="29398"/>
                    <a:pt x="13563" y="29269"/>
                  </a:cubicBezTo>
                  <a:lnTo>
                    <a:pt x="602" y="178"/>
                  </a:lnTo>
                  <a:cubicBezTo>
                    <a:pt x="552" y="52"/>
                    <a:pt x="455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624;p36">
              <a:extLst>
                <a:ext uri="{FF2B5EF4-FFF2-40B4-BE49-F238E27FC236}">
                  <a16:creationId xmlns:a16="http://schemas.microsoft.com/office/drawing/2014/main" id="{CA85DE4B-8939-2E6F-CFCA-F4B317B90C48}"/>
                </a:ext>
              </a:extLst>
            </p:cNvPr>
            <p:cNvSpPr/>
            <p:nvPr/>
          </p:nvSpPr>
          <p:spPr>
            <a:xfrm>
              <a:off x="7020025" y="2626650"/>
              <a:ext cx="78525" cy="83250"/>
            </a:xfrm>
            <a:custGeom>
              <a:avLst/>
              <a:gdLst/>
              <a:ahLst/>
              <a:cxnLst/>
              <a:rect l="l" t="t" r="r" b="b"/>
              <a:pathLst>
                <a:path w="3141" h="3330" extrusionOk="0">
                  <a:moveTo>
                    <a:pt x="858" y="1"/>
                  </a:moveTo>
                  <a:cubicBezTo>
                    <a:pt x="653" y="1"/>
                    <a:pt x="452" y="102"/>
                    <a:pt x="332" y="291"/>
                  </a:cubicBezTo>
                  <a:lnTo>
                    <a:pt x="44" y="752"/>
                  </a:lnTo>
                  <a:cubicBezTo>
                    <a:pt x="1" y="1083"/>
                    <a:pt x="58" y="1630"/>
                    <a:pt x="649" y="2206"/>
                  </a:cubicBezTo>
                  <a:cubicBezTo>
                    <a:pt x="1239" y="2782"/>
                    <a:pt x="1772" y="3157"/>
                    <a:pt x="2334" y="3330"/>
                  </a:cubicBezTo>
                  <a:cubicBezTo>
                    <a:pt x="2435" y="3229"/>
                    <a:pt x="2751" y="2725"/>
                    <a:pt x="2982" y="2350"/>
                  </a:cubicBezTo>
                  <a:cubicBezTo>
                    <a:pt x="3140" y="2091"/>
                    <a:pt x="3083" y="1760"/>
                    <a:pt x="2867" y="1573"/>
                  </a:cubicBezTo>
                  <a:lnTo>
                    <a:pt x="1254" y="147"/>
                  </a:lnTo>
                  <a:cubicBezTo>
                    <a:pt x="1137" y="48"/>
                    <a:pt x="997" y="1"/>
                    <a:pt x="858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625;p36">
              <a:extLst>
                <a:ext uri="{FF2B5EF4-FFF2-40B4-BE49-F238E27FC236}">
                  <a16:creationId xmlns:a16="http://schemas.microsoft.com/office/drawing/2014/main" id="{44C8115B-8DBA-6A0D-2D28-5668B53B1458}"/>
                </a:ext>
              </a:extLst>
            </p:cNvPr>
            <p:cNvSpPr/>
            <p:nvPr/>
          </p:nvSpPr>
          <p:spPr>
            <a:xfrm>
              <a:off x="7017875" y="2645075"/>
              <a:ext cx="61225" cy="66625"/>
            </a:xfrm>
            <a:custGeom>
              <a:avLst/>
              <a:gdLst/>
              <a:ahLst/>
              <a:cxnLst/>
              <a:rect l="l" t="t" r="r" b="b"/>
              <a:pathLst>
                <a:path w="2449" h="2665" extrusionOk="0">
                  <a:moveTo>
                    <a:pt x="58" y="0"/>
                  </a:moveTo>
                  <a:lnTo>
                    <a:pt x="58" y="0"/>
                  </a:lnTo>
                  <a:cubicBezTo>
                    <a:pt x="0" y="375"/>
                    <a:pt x="72" y="936"/>
                    <a:pt x="677" y="1527"/>
                  </a:cubicBezTo>
                  <a:cubicBezTo>
                    <a:pt x="1325" y="2146"/>
                    <a:pt x="1844" y="2506"/>
                    <a:pt x="2405" y="2665"/>
                  </a:cubicBezTo>
                  <a:lnTo>
                    <a:pt x="2449" y="2521"/>
                  </a:lnTo>
                  <a:cubicBezTo>
                    <a:pt x="1916" y="2362"/>
                    <a:pt x="1412" y="2016"/>
                    <a:pt x="778" y="1412"/>
                  </a:cubicBezTo>
                  <a:cubicBezTo>
                    <a:pt x="231" y="879"/>
                    <a:pt x="159" y="360"/>
                    <a:pt x="202" y="29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629;p36">
            <a:extLst>
              <a:ext uri="{FF2B5EF4-FFF2-40B4-BE49-F238E27FC236}">
                <a16:creationId xmlns:a16="http://schemas.microsoft.com/office/drawing/2014/main" id="{562A1970-E300-0BD0-CDC4-96996499C71C}"/>
              </a:ext>
            </a:extLst>
          </p:cNvPr>
          <p:cNvGrpSpPr/>
          <p:nvPr/>
        </p:nvGrpSpPr>
        <p:grpSpPr>
          <a:xfrm rot="-875881">
            <a:off x="2433881" y="2934888"/>
            <a:ext cx="634132" cy="197545"/>
            <a:chOff x="4252100" y="1337450"/>
            <a:chExt cx="497225" cy="136825"/>
          </a:xfrm>
        </p:grpSpPr>
        <p:sp>
          <p:nvSpPr>
            <p:cNvPr id="745" name="Google Shape;630;p36">
              <a:extLst>
                <a:ext uri="{FF2B5EF4-FFF2-40B4-BE49-F238E27FC236}">
                  <a16:creationId xmlns:a16="http://schemas.microsoft.com/office/drawing/2014/main" id="{D4BF2A4D-FB46-3B06-A428-B923043A794A}"/>
                </a:ext>
              </a:extLst>
            </p:cNvPr>
            <p:cNvSpPr/>
            <p:nvPr/>
          </p:nvSpPr>
          <p:spPr>
            <a:xfrm>
              <a:off x="4252100" y="1376325"/>
              <a:ext cx="497225" cy="97950"/>
            </a:xfrm>
            <a:custGeom>
              <a:avLst/>
              <a:gdLst/>
              <a:ahLst/>
              <a:cxnLst/>
              <a:rect l="l" t="t" r="r" b="b"/>
              <a:pathLst>
                <a:path w="19889" h="3918" extrusionOk="0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46" name="Google Shape;631;p36">
              <a:extLst>
                <a:ext uri="{FF2B5EF4-FFF2-40B4-BE49-F238E27FC236}">
                  <a16:creationId xmlns:a16="http://schemas.microsoft.com/office/drawing/2014/main" id="{0B6265B2-72FD-0FD2-36D2-57278AB2DC90}"/>
                </a:ext>
              </a:extLst>
            </p:cNvPr>
            <p:cNvSpPr/>
            <p:nvPr/>
          </p:nvSpPr>
          <p:spPr>
            <a:xfrm>
              <a:off x="4252100" y="1337450"/>
              <a:ext cx="497225" cy="75625"/>
            </a:xfrm>
            <a:custGeom>
              <a:avLst/>
              <a:gdLst/>
              <a:ahLst/>
              <a:cxnLst/>
              <a:rect l="l" t="t" r="r" b="b"/>
              <a:pathLst>
                <a:path w="19889" h="3025" extrusionOk="0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47" name="Google Shape;632;p36">
              <a:extLst>
                <a:ext uri="{FF2B5EF4-FFF2-40B4-BE49-F238E27FC236}">
                  <a16:creationId xmlns:a16="http://schemas.microsoft.com/office/drawing/2014/main" id="{F43372AF-AB63-6B43-948D-8A80ECC67FC4}"/>
                </a:ext>
              </a:extLst>
            </p:cNvPr>
            <p:cNvSpPr/>
            <p:nvPr/>
          </p:nvSpPr>
          <p:spPr>
            <a:xfrm>
              <a:off x="4303225" y="1354000"/>
              <a:ext cx="395350" cy="34950"/>
            </a:xfrm>
            <a:custGeom>
              <a:avLst/>
              <a:gdLst/>
              <a:ahLst/>
              <a:cxnLst/>
              <a:rect l="l" t="t" r="r" b="b"/>
              <a:pathLst>
                <a:path w="15814" h="1398" extrusionOk="0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48" name="Google Shape;633;p36">
              <a:extLst>
                <a:ext uri="{FF2B5EF4-FFF2-40B4-BE49-F238E27FC236}">
                  <a16:creationId xmlns:a16="http://schemas.microsoft.com/office/drawing/2014/main" id="{A212BC78-8E5E-5442-AEB4-247273CF6DA8}"/>
                </a:ext>
              </a:extLst>
            </p:cNvPr>
            <p:cNvSpPr/>
            <p:nvPr/>
          </p:nvSpPr>
          <p:spPr>
            <a:xfrm>
              <a:off x="4303600" y="1354000"/>
              <a:ext cx="395325" cy="22350"/>
            </a:xfrm>
            <a:custGeom>
              <a:avLst/>
              <a:gdLst/>
              <a:ahLst/>
              <a:cxnLst/>
              <a:rect l="l" t="t" r="r" b="b"/>
              <a:pathLst>
                <a:path w="15813" h="894" extrusionOk="0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749" name="Google Shape;634;p36">
            <a:extLst>
              <a:ext uri="{FF2B5EF4-FFF2-40B4-BE49-F238E27FC236}">
                <a16:creationId xmlns:a16="http://schemas.microsoft.com/office/drawing/2014/main" id="{304B13E4-C98B-DFC3-9383-A6F8D637A12C}"/>
              </a:ext>
            </a:extLst>
          </p:cNvPr>
          <p:cNvGrpSpPr/>
          <p:nvPr/>
        </p:nvGrpSpPr>
        <p:grpSpPr>
          <a:xfrm rot="1283844">
            <a:off x="3207900" y="1232173"/>
            <a:ext cx="533919" cy="213081"/>
            <a:chOff x="4252100" y="1337450"/>
            <a:chExt cx="497225" cy="136825"/>
          </a:xfrm>
        </p:grpSpPr>
        <p:sp>
          <p:nvSpPr>
            <p:cNvPr id="750" name="Google Shape;635;p36">
              <a:extLst>
                <a:ext uri="{FF2B5EF4-FFF2-40B4-BE49-F238E27FC236}">
                  <a16:creationId xmlns:a16="http://schemas.microsoft.com/office/drawing/2014/main" id="{24B13CF8-2089-4D0A-CB35-4FA513E95872}"/>
                </a:ext>
              </a:extLst>
            </p:cNvPr>
            <p:cNvSpPr/>
            <p:nvPr/>
          </p:nvSpPr>
          <p:spPr>
            <a:xfrm>
              <a:off x="4252100" y="1376325"/>
              <a:ext cx="497225" cy="97950"/>
            </a:xfrm>
            <a:custGeom>
              <a:avLst/>
              <a:gdLst/>
              <a:ahLst/>
              <a:cxnLst/>
              <a:rect l="l" t="t" r="r" b="b"/>
              <a:pathLst>
                <a:path w="19889" h="3918" extrusionOk="0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51" name="Google Shape;636;p36">
              <a:extLst>
                <a:ext uri="{FF2B5EF4-FFF2-40B4-BE49-F238E27FC236}">
                  <a16:creationId xmlns:a16="http://schemas.microsoft.com/office/drawing/2014/main" id="{B759BDA4-3640-FFE4-6C38-CBC953A682B8}"/>
                </a:ext>
              </a:extLst>
            </p:cNvPr>
            <p:cNvSpPr/>
            <p:nvPr/>
          </p:nvSpPr>
          <p:spPr>
            <a:xfrm>
              <a:off x="4252100" y="1337450"/>
              <a:ext cx="497225" cy="75625"/>
            </a:xfrm>
            <a:custGeom>
              <a:avLst/>
              <a:gdLst/>
              <a:ahLst/>
              <a:cxnLst/>
              <a:rect l="l" t="t" r="r" b="b"/>
              <a:pathLst>
                <a:path w="19889" h="3025" extrusionOk="0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52" name="Google Shape;637;p36">
              <a:extLst>
                <a:ext uri="{FF2B5EF4-FFF2-40B4-BE49-F238E27FC236}">
                  <a16:creationId xmlns:a16="http://schemas.microsoft.com/office/drawing/2014/main" id="{AAF7CEBE-E7AD-DFFF-FA6B-E9B240BFBB54}"/>
                </a:ext>
              </a:extLst>
            </p:cNvPr>
            <p:cNvSpPr/>
            <p:nvPr/>
          </p:nvSpPr>
          <p:spPr>
            <a:xfrm>
              <a:off x="4303225" y="1354000"/>
              <a:ext cx="395350" cy="34950"/>
            </a:xfrm>
            <a:custGeom>
              <a:avLst/>
              <a:gdLst/>
              <a:ahLst/>
              <a:cxnLst/>
              <a:rect l="l" t="t" r="r" b="b"/>
              <a:pathLst>
                <a:path w="15814" h="1398" extrusionOk="0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753" name="Google Shape;638;p36">
              <a:extLst>
                <a:ext uri="{FF2B5EF4-FFF2-40B4-BE49-F238E27FC236}">
                  <a16:creationId xmlns:a16="http://schemas.microsoft.com/office/drawing/2014/main" id="{A0BAC094-0491-3B07-4EA6-E68137514C18}"/>
                </a:ext>
              </a:extLst>
            </p:cNvPr>
            <p:cNvSpPr/>
            <p:nvPr/>
          </p:nvSpPr>
          <p:spPr>
            <a:xfrm>
              <a:off x="4303600" y="1354000"/>
              <a:ext cx="395325" cy="22350"/>
            </a:xfrm>
            <a:custGeom>
              <a:avLst/>
              <a:gdLst/>
              <a:ahLst/>
              <a:cxnLst/>
              <a:rect l="l" t="t" r="r" b="b"/>
              <a:pathLst>
                <a:path w="15813" h="894" extrusionOk="0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277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8;p39">
            <a:extLst>
              <a:ext uri="{FF2B5EF4-FFF2-40B4-BE49-F238E27FC236}">
                <a16:creationId xmlns:a16="http://schemas.microsoft.com/office/drawing/2014/main" id="{9215364A-1DCB-0F6D-A7B9-F0765C608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662" y="5347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rgbClr val="FF903E"/>
                </a:solidFill>
                <a:latin typeface="+mn-lt"/>
              </a:rPr>
              <a:t>BUSINESS </a:t>
            </a:r>
            <a:r>
              <a:rPr lang="vi-VN" sz="3600" dirty="0">
                <a:solidFill>
                  <a:srgbClr val="37316E"/>
                </a:solidFill>
                <a:latin typeface="+mn-lt"/>
              </a:rPr>
              <a:t>VALUES</a:t>
            </a:r>
            <a:endParaRPr sz="3600" dirty="0">
              <a:solidFill>
                <a:srgbClr val="37316E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CDD54-6777-4743-BBD2-E626A37AAE54}"/>
              </a:ext>
            </a:extLst>
          </p:cNvPr>
          <p:cNvSpPr txBox="1"/>
          <p:nvPr/>
        </p:nvSpPr>
        <p:spPr>
          <a:xfrm>
            <a:off x="703384" y="1350067"/>
            <a:ext cx="7987902" cy="3661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VN" dirty="0"/>
              <a:t>Hệ thống hỗ trợ phát hiện những giao dịch bất thường: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VN" dirty="0"/>
              <a:t>Giảm thời gian phát hiện các giao dịch gian lận để có biện pháp giải quyết sớm, thích hợp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VN" dirty="0"/>
              <a:t>Giảm nguồn nhân lực kiểm tra, tiết kiệm chi phí cho doanh nghiệp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VN" dirty="0"/>
              <a:t>Hạn chế: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VN" dirty="0"/>
              <a:t>Những giao dịch ngoại lệ, mô hình chưa được học thì rất dễ dự đoán sai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VN" dirty="0"/>
              <a:t>Giải pháp tiếp theo: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VN" dirty="0"/>
              <a:t>Xây dựng 1 luồng dữ liệu tiếp tục training cho mô hình với dữ liệu mới và cập nhật trọng số mô hình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1825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8;p39">
            <a:extLst>
              <a:ext uri="{FF2B5EF4-FFF2-40B4-BE49-F238E27FC236}">
                <a16:creationId xmlns:a16="http://schemas.microsoft.com/office/drawing/2014/main" id="{9215364A-1DCB-0F6D-A7B9-F0765C608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815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n-lt"/>
              </a:rPr>
              <a:t>Tài liệu tham khảo</a:t>
            </a:r>
            <a:endParaRPr sz="28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52DD-F102-C147-8394-FEFAE0FD31E1}"/>
              </a:ext>
            </a:extLst>
          </p:cNvPr>
          <p:cNvSpPr txBox="1"/>
          <p:nvPr/>
        </p:nvSpPr>
        <p:spPr>
          <a:xfrm>
            <a:off x="576469" y="1046774"/>
            <a:ext cx="4572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545A0"/>
                </a:solidFill>
                <a:latin typeface="+mn-lt"/>
                <a:hlinkClick r:id="rId3"/>
              </a:rPr>
              <a:t>https://nilsonreport.com/</a:t>
            </a:r>
            <a:endParaRPr lang="vi-VN" dirty="0">
              <a:solidFill>
                <a:srgbClr val="4545A0"/>
              </a:solidFill>
              <a:latin typeface="+mn-lt"/>
            </a:endParaRP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545A0"/>
                </a:solidFill>
                <a:latin typeface="+mn-lt"/>
                <a:hlinkClick r:id="rId4"/>
              </a:rPr>
              <a:t>https://www.pymnts.com/news/2015/global-card-fraud-damages-reach-16b/</a:t>
            </a:r>
            <a:endParaRPr lang="vi-VN" dirty="0">
              <a:solidFill>
                <a:srgbClr val="4545A0"/>
              </a:solidFill>
              <a:latin typeface="+mn-lt"/>
            </a:endParaRP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https://www.kaggle.com/datasets/mlg-ulb/creditcardfraud</a:t>
            </a:r>
            <a:endParaRPr lang="vi-VN" dirty="0">
              <a:solidFill>
                <a:srgbClr val="4545A0"/>
              </a:solidFill>
              <a:latin typeface="+mn-lt"/>
            </a:endParaRPr>
          </a:p>
          <a:p>
            <a:pPr algn="l">
              <a:spcAft>
                <a:spcPts val="1600"/>
              </a:spcAft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7232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53"/>
          <p:cNvSpPr txBox="1">
            <a:spLocks noGrp="1"/>
          </p:cNvSpPr>
          <p:nvPr>
            <p:ph type="subTitle" idx="4"/>
          </p:nvPr>
        </p:nvSpPr>
        <p:spPr>
          <a:xfrm>
            <a:off x="483051" y="4074587"/>
            <a:ext cx="2175300" cy="43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+mn-lt"/>
              </a:rPr>
              <a:t>ĐỖ THỊ LAN</a:t>
            </a:r>
            <a:endParaRPr sz="1600" dirty="0">
              <a:latin typeface="+mn-lt"/>
            </a:endParaRPr>
          </a:p>
        </p:txBody>
      </p:sp>
      <p:sp>
        <p:nvSpPr>
          <p:cNvPr id="1377" name="Google Shape;1377;p53"/>
          <p:cNvSpPr txBox="1">
            <a:spLocks noGrp="1"/>
          </p:cNvSpPr>
          <p:nvPr>
            <p:ph type="subTitle" idx="5"/>
          </p:nvPr>
        </p:nvSpPr>
        <p:spPr>
          <a:xfrm>
            <a:off x="2578930" y="4091318"/>
            <a:ext cx="3787686" cy="43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+mn-lt"/>
              </a:rPr>
              <a:t>NGUYỄN THỊ VÂN YẾN</a:t>
            </a:r>
            <a:endParaRPr sz="1600" dirty="0">
              <a:latin typeface="+mn-lt"/>
            </a:endParaRPr>
          </a:p>
        </p:txBody>
      </p:sp>
      <p:sp>
        <p:nvSpPr>
          <p:cNvPr id="1378" name="Google Shape;1378;p53"/>
          <p:cNvSpPr txBox="1">
            <a:spLocks noGrp="1"/>
          </p:cNvSpPr>
          <p:nvPr>
            <p:ph type="subTitle" idx="6"/>
          </p:nvPr>
        </p:nvSpPr>
        <p:spPr>
          <a:xfrm>
            <a:off x="6287195" y="4074587"/>
            <a:ext cx="2571842" cy="43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+mn-lt"/>
              </a:rPr>
              <a:t>VĂN THỊ TRANG</a:t>
            </a:r>
            <a:endParaRPr sz="1600" dirty="0">
              <a:latin typeface="+mn-lt"/>
            </a:endParaRPr>
          </a:p>
        </p:txBody>
      </p:sp>
      <p:sp>
        <p:nvSpPr>
          <p:cNvPr id="1379" name="Google Shape;1379;p53"/>
          <p:cNvSpPr txBox="1">
            <a:spLocks noGrp="1"/>
          </p:cNvSpPr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>
                <a:latin typeface="+mn-lt"/>
              </a:rPr>
              <a:t>THÀNH VIÊN</a:t>
            </a:r>
            <a:endParaRPr sz="2800" dirty="0">
              <a:latin typeface="+mn-lt"/>
            </a:endParaRPr>
          </a:p>
        </p:txBody>
      </p:sp>
      <p:sp>
        <p:nvSpPr>
          <p:cNvPr id="1380" name="Google Shape;1380;p53"/>
          <p:cNvSpPr txBox="1">
            <a:spLocks noGrp="1"/>
          </p:cNvSpPr>
          <p:nvPr>
            <p:ph type="subTitle" idx="1"/>
          </p:nvPr>
        </p:nvSpPr>
        <p:spPr>
          <a:xfrm>
            <a:off x="403631" y="3769374"/>
            <a:ext cx="2175300" cy="34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+mn-lt"/>
              </a:rPr>
              <a:t>A41529</a:t>
            </a:r>
            <a:endParaRPr sz="1600" dirty="0">
              <a:latin typeface="+mn-lt"/>
            </a:endParaRPr>
          </a:p>
        </p:txBody>
      </p:sp>
      <p:sp>
        <p:nvSpPr>
          <p:cNvPr id="1381" name="Google Shape;1381;p53"/>
          <p:cNvSpPr txBox="1">
            <a:spLocks noGrp="1"/>
          </p:cNvSpPr>
          <p:nvPr>
            <p:ph type="subTitle" idx="2"/>
          </p:nvPr>
        </p:nvSpPr>
        <p:spPr>
          <a:xfrm>
            <a:off x="3444640" y="3740018"/>
            <a:ext cx="2175300" cy="404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+mn-lt"/>
              </a:rPr>
              <a:t>A43321</a:t>
            </a:r>
            <a:endParaRPr sz="1600" dirty="0">
              <a:latin typeface="+mn-lt"/>
            </a:endParaRPr>
          </a:p>
        </p:txBody>
      </p:sp>
      <p:sp>
        <p:nvSpPr>
          <p:cNvPr id="1382" name="Google Shape;1382;p53"/>
          <p:cNvSpPr txBox="1">
            <a:spLocks noGrp="1"/>
          </p:cNvSpPr>
          <p:nvPr>
            <p:ph type="subTitle" idx="3"/>
          </p:nvPr>
        </p:nvSpPr>
        <p:spPr>
          <a:xfrm>
            <a:off x="6485649" y="3752905"/>
            <a:ext cx="2175300" cy="37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+mn-lt"/>
              </a:rPr>
              <a:t>A43437</a:t>
            </a:r>
            <a:endParaRPr sz="1600" dirty="0">
              <a:latin typeface="+mn-lt"/>
            </a:endParaRPr>
          </a:p>
        </p:txBody>
      </p:sp>
      <p:pic>
        <p:nvPicPr>
          <p:cNvPr id="21" name="Google Shape;1849;p61">
            <a:extLst>
              <a:ext uri="{FF2B5EF4-FFF2-40B4-BE49-F238E27FC236}">
                <a16:creationId xmlns:a16="http://schemas.microsoft.com/office/drawing/2014/main" id="{BF3556D4-AFE3-FF82-06E7-6CD1588489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2394478" y="857588"/>
            <a:ext cx="4478762" cy="287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55"/>
          <p:cNvSpPr txBox="1">
            <a:spLocks noGrp="1"/>
          </p:cNvSpPr>
          <p:nvPr>
            <p:ph type="title"/>
          </p:nvPr>
        </p:nvSpPr>
        <p:spPr>
          <a:xfrm>
            <a:off x="566109" y="1829186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FF903E"/>
                </a:solidFill>
                <a:latin typeface="+mn-lt"/>
              </a:rPr>
              <a:t>CẢM ƠN</a:t>
            </a:r>
            <a:r>
              <a:rPr lang="en" dirty="0">
                <a:solidFill>
                  <a:srgbClr val="FF903E"/>
                </a:solidFill>
              </a:rPr>
              <a:t>!</a:t>
            </a:r>
            <a:endParaRPr dirty="0">
              <a:solidFill>
                <a:srgbClr val="FF903E"/>
              </a:solidFill>
            </a:endParaRPr>
          </a:p>
        </p:txBody>
      </p:sp>
      <p:grpSp>
        <p:nvGrpSpPr>
          <p:cNvPr id="1436" name="Google Shape;1436;p55"/>
          <p:cNvGrpSpPr/>
          <p:nvPr/>
        </p:nvGrpSpPr>
        <p:grpSpPr>
          <a:xfrm flipH="1">
            <a:off x="1503825" y="4639892"/>
            <a:ext cx="2503839" cy="191002"/>
            <a:chOff x="2584150" y="3525972"/>
            <a:chExt cx="5630400" cy="429507"/>
          </a:xfrm>
        </p:grpSpPr>
        <p:sp>
          <p:nvSpPr>
            <p:cNvPr id="1437" name="Google Shape;1437;p55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vi-VN"/>
            </a:p>
          </p:txBody>
        </p:sp>
        <p:cxnSp>
          <p:nvCxnSpPr>
            <p:cNvPr id="1438" name="Google Shape;1438;p55"/>
            <p:cNvCxnSpPr/>
            <p:nvPr/>
          </p:nvCxnSpPr>
          <p:spPr>
            <a:xfrm rot="10800000">
              <a:off x="2584150" y="3740726"/>
              <a:ext cx="5630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9" name="Google Shape;1439;p55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1440" name="Google Shape;1440;p55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55"/>
          <p:cNvGrpSpPr/>
          <p:nvPr/>
        </p:nvGrpSpPr>
        <p:grpSpPr>
          <a:xfrm rot="-5400000">
            <a:off x="7759602" y="629997"/>
            <a:ext cx="664392" cy="664396"/>
            <a:chOff x="7707338" y="2159269"/>
            <a:chExt cx="1157477" cy="1157484"/>
          </a:xfrm>
        </p:grpSpPr>
        <p:sp>
          <p:nvSpPr>
            <p:cNvPr id="1444" name="Google Shape;1444;p55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avLst/>
              <a:gdLst/>
              <a:ahLst/>
              <a:cxnLst/>
              <a:rect l="l" t="t" r="r" b="b"/>
              <a:pathLst>
                <a:path w="21003" h="41791" extrusionOk="0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vi-VN"/>
            </a:p>
          </p:txBody>
        </p:sp>
        <p:cxnSp>
          <p:nvCxnSpPr>
            <p:cNvPr id="1445" name="Google Shape;1445;p55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6" name="Google Shape;1446;p55"/>
          <p:cNvGrpSpPr/>
          <p:nvPr/>
        </p:nvGrpSpPr>
        <p:grpSpPr>
          <a:xfrm>
            <a:off x="4880406" y="1313709"/>
            <a:ext cx="3543708" cy="1581031"/>
            <a:chOff x="2444025" y="3470250"/>
            <a:chExt cx="1002350" cy="447200"/>
          </a:xfrm>
        </p:grpSpPr>
        <p:sp>
          <p:nvSpPr>
            <p:cNvPr id="1447" name="Google Shape;1447;p55"/>
            <p:cNvSpPr/>
            <p:nvPr/>
          </p:nvSpPr>
          <p:spPr>
            <a:xfrm>
              <a:off x="2444375" y="3470250"/>
              <a:ext cx="1002000" cy="447200"/>
            </a:xfrm>
            <a:custGeom>
              <a:avLst/>
              <a:gdLst/>
              <a:ahLst/>
              <a:cxnLst/>
              <a:rect l="l" t="t" r="r" b="b"/>
              <a:pathLst>
                <a:path w="40080" h="17888" extrusionOk="0">
                  <a:moveTo>
                    <a:pt x="2132" y="1"/>
                  </a:moveTo>
                  <a:cubicBezTo>
                    <a:pt x="951" y="1"/>
                    <a:pt x="1" y="951"/>
                    <a:pt x="1" y="2132"/>
                  </a:cubicBezTo>
                  <a:lnTo>
                    <a:pt x="1" y="15756"/>
                  </a:lnTo>
                  <a:cubicBezTo>
                    <a:pt x="1" y="16937"/>
                    <a:pt x="951" y="17887"/>
                    <a:pt x="2132" y="17887"/>
                  </a:cubicBezTo>
                  <a:lnTo>
                    <a:pt x="37948" y="17887"/>
                  </a:lnTo>
                  <a:cubicBezTo>
                    <a:pt x="39129" y="17887"/>
                    <a:pt x="40080" y="16937"/>
                    <a:pt x="40080" y="15756"/>
                  </a:cubicBezTo>
                  <a:lnTo>
                    <a:pt x="40080" y="2132"/>
                  </a:lnTo>
                  <a:cubicBezTo>
                    <a:pt x="40080" y="951"/>
                    <a:pt x="39129" y="1"/>
                    <a:pt x="379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2512800" y="3513475"/>
              <a:ext cx="173925" cy="16225"/>
            </a:xfrm>
            <a:custGeom>
              <a:avLst/>
              <a:gdLst/>
              <a:ahLst/>
              <a:cxnLst/>
              <a:rect l="l" t="t" r="r" b="b"/>
              <a:pathLst>
                <a:path w="6957" h="649" extrusionOk="0">
                  <a:moveTo>
                    <a:pt x="317" y="0"/>
                  </a:moveTo>
                  <a:cubicBezTo>
                    <a:pt x="144" y="0"/>
                    <a:pt x="0" y="144"/>
                    <a:pt x="0" y="331"/>
                  </a:cubicBezTo>
                  <a:cubicBezTo>
                    <a:pt x="0" y="504"/>
                    <a:pt x="144" y="648"/>
                    <a:pt x="317" y="648"/>
                  </a:cubicBezTo>
                  <a:lnTo>
                    <a:pt x="6625" y="648"/>
                  </a:lnTo>
                  <a:cubicBezTo>
                    <a:pt x="6798" y="648"/>
                    <a:pt x="6956" y="504"/>
                    <a:pt x="6956" y="331"/>
                  </a:cubicBezTo>
                  <a:cubicBezTo>
                    <a:pt x="6956" y="144"/>
                    <a:pt x="6798" y="0"/>
                    <a:pt x="6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2512800" y="3550175"/>
              <a:ext cx="239075" cy="16250"/>
            </a:xfrm>
            <a:custGeom>
              <a:avLst/>
              <a:gdLst/>
              <a:ahLst/>
              <a:cxnLst/>
              <a:rect l="l" t="t" r="r" b="b"/>
              <a:pathLst>
                <a:path w="9563" h="650" extrusionOk="0">
                  <a:moveTo>
                    <a:pt x="331" y="1"/>
                  </a:moveTo>
                  <a:cubicBezTo>
                    <a:pt x="144" y="1"/>
                    <a:pt x="0" y="145"/>
                    <a:pt x="0" y="332"/>
                  </a:cubicBezTo>
                  <a:cubicBezTo>
                    <a:pt x="0" y="498"/>
                    <a:pt x="132" y="650"/>
                    <a:pt x="308" y="650"/>
                  </a:cubicBezTo>
                  <a:cubicBezTo>
                    <a:pt x="316" y="650"/>
                    <a:pt x="324" y="650"/>
                    <a:pt x="331" y="649"/>
                  </a:cubicBezTo>
                  <a:lnTo>
                    <a:pt x="9246" y="649"/>
                  </a:lnTo>
                  <a:cubicBezTo>
                    <a:pt x="9419" y="649"/>
                    <a:pt x="9563" y="505"/>
                    <a:pt x="9563" y="332"/>
                  </a:cubicBezTo>
                  <a:cubicBezTo>
                    <a:pt x="9563" y="145"/>
                    <a:pt x="9419" y="1"/>
                    <a:pt x="9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2444025" y="3541900"/>
              <a:ext cx="1002350" cy="375550"/>
            </a:xfrm>
            <a:custGeom>
              <a:avLst/>
              <a:gdLst/>
              <a:ahLst/>
              <a:cxnLst/>
              <a:rect l="l" t="t" r="r" b="b"/>
              <a:pathLst>
                <a:path w="40094" h="15022" extrusionOk="0">
                  <a:moveTo>
                    <a:pt x="40094" y="1"/>
                  </a:moveTo>
                  <a:cubicBezTo>
                    <a:pt x="38864" y="730"/>
                    <a:pt x="37152" y="2694"/>
                    <a:pt x="35972" y="2694"/>
                  </a:cubicBezTo>
                  <a:cubicBezTo>
                    <a:pt x="35963" y="2694"/>
                    <a:pt x="35955" y="2694"/>
                    <a:pt x="35946" y="2694"/>
                  </a:cubicBezTo>
                  <a:cubicBezTo>
                    <a:pt x="34527" y="2666"/>
                    <a:pt x="34828" y="742"/>
                    <a:pt x="32564" y="742"/>
                  </a:cubicBezTo>
                  <a:cubicBezTo>
                    <a:pt x="32485" y="742"/>
                    <a:pt x="32403" y="745"/>
                    <a:pt x="32317" y="750"/>
                  </a:cubicBezTo>
                  <a:cubicBezTo>
                    <a:pt x="29797" y="894"/>
                    <a:pt x="28155" y="5372"/>
                    <a:pt x="26456" y="5416"/>
                  </a:cubicBezTo>
                  <a:cubicBezTo>
                    <a:pt x="26442" y="5416"/>
                    <a:pt x="26428" y="5416"/>
                    <a:pt x="26414" y="5416"/>
                  </a:cubicBezTo>
                  <a:cubicBezTo>
                    <a:pt x="24792" y="5416"/>
                    <a:pt x="24528" y="3812"/>
                    <a:pt x="22959" y="3812"/>
                  </a:cubicBezTo>
                  <a:cubicBezTo>
                    <a:pt x="22907" y="3812"/>
                    <a:pt x="22853" y="3813"/>
                    <a:pt x="22798" y="3817"/>
                  </a:cubicBezTo>
                  <a:cubicBezTo>
                    <a:pt x="20306" y="4004"/>
                    <a:pt x="19486" y="9016"/>
                    <a:pt x="18333" y="9045"/>
                  </a:cubicBezTo>
                  <a:cubicBezTo>
                    <a:pt x="18325" y="9045"/>
                    <a:pt x="18317" y="9045"/>
                    <a:pt x="18310" y="9045"/>
                  </a:cubicBezTo>
                  <a:cubicBezTo>
                    <a:pt x="17179" y="9045"/>
                    <a:pt x="17002" y="7013"/>
                    <a:pt x="16087" y="6928"/>
                  </a:cubicBezTo>
                  <a:cubicBezTo>
                    <a:pt x="16069" y="6926"/>
                    <a:pt x="16052" y="6926"/>
                    <a:pt x="16034" y="6926"/>
                  </a:cubicBezTo>
                  <a:cubicBezTo>
                    <a:pt x="15227" y="6926"/>
                    <a:pt x="14558" y="8368"/>
                    <a:pt x="13691" y="8368"/>
                  </a:cubicBezTo>
                  <a:cubicBezTo>
                    <a:pt x="13594" y="8368"/>
                    <a:pt x="13495" y="8350"/>
                    <a:pt x="13394" y="8310"/>
                  </a:cubicBezTo>
                  <a:cubicBezTo>
                    <a:pt x="12349" y="7910"/>
                    <a:pt x="11959" y="4580"/>
                    <a:pt x="9736" y="4580"/>
                  </a:cubicBezTo>
                  <a:cubicBezTo>
                    <a:pt x="9721" y="4580"/>
                    <a:pt x="9707" y="4580"/>
                    <a:pt x="9693" y="4580"/>
                  </a:cubicBezTo>
                  <a:cubicBezTo>
                    <a:pt x="7432" y="4623"/>
                    <a:pt x="7072" y="9160"/>
                    <a:pt x="4062" y="9851"/>
                  </a:cubicBezTo>
                  <a:cubicBezTo>
                    <a:pt x="3277" y="10031"/>
                    <a:pt x="2703" y="10091"/>
                    <a:pt x="2251" y="10091"/>
                  </a:cubicBezTo>
                  <a:cubicBezTo>
                    <a:pt x="1361" y="10091"/>
                    <a:pt x="944" y="9860"/>
                    <a:pt x="321" y="9860"/>
                  </a:cubicBezTo>
                  <a:cubicBezTo>
                    <a:pt x="220" y="9860"/>
                    <a:pt x="115" y="9866"/>
                    <a:pt x="1" y="9880"/>
                  </a:cubicBezTo>
                  <a:lnTo>
                    <a:pt x="1" y="12875"/>
                  </a:lnTo>
                  <a:cubicBezTo>
                    <a:pt x="1" y="14062"/>
                    <a:pt x="951" y="15021"/>
                    <a:pt x="2120" y="15021"/>
                  </a:cubicBezTo>
                  <a:cubicBezTo>
                    <a:pt x="2129" y="15021"/>
                    <a:pt x="2138" y="15021"/>
                    <a:pt x="2146" y="15021"/>
                  </a:cubicBezTo>
                  <a:lnTo>
                    <a:pt x="37962" y="15021"/>
                  </a:lnTo>
                  <a:cubicBezTo>
                    <a:pt x="39143" y="15021"/>
                    <a:pt x="40094" y="14071"/>
                    <a:pt x="40094" y="12890"/>
                  </a:cubicBezTo>
                  <a:lnTo>
                    <a:pt x="400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55"/>
          <p:cNvGrpSpPr/>
          <p:nvPr/>
        </p:nvGrpSpPr>
        <p:grpSpPr>
          <a:xfrm>
            <a:off x="4279221" y="4324250"/>
            <a:ext cx="884389" cy="1130004"/>
            <a:chOff x="5759352" y="3733685"/>
            <a:chExt cx="1178871" cy="1506270"/>
          </a:xfrm>
        </p:grpSpPr>
        <p:grpSp>
          <p:nvGrpSpPr>
            <p:cNvPr id="1452" name="Google Shape;1452;p55"/>
            <p:cNvGrpSpPr/>
            <p:nvPr/>
          </p:nvGrpSpPr>
          <p:grpSpPr>
            <a:xfrm>
              <a:off x="5759352" y="4915557"/>
              <a:ext cx="1178871" cy="324398"/>
              <a:chOff x="4252100" y="1337450"/>
              <a:chExt cx="497225" cy="136825"/>
            </a:xfrm>
          </p:grpSpPr>
          <p:sp>
            <p:nvSpPr>
              <p:cNvPr id="1453" name="Google Shape;1453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" name="Google Shape;1457;p55"/>
            <p:cNvGrpSpPr/>
            <p:nvPr/>
          </p:nvGrpSpPr>
          <p:grpSpPr>
            <a:xfrm>
              <a:off x="5759352" y="4718583"/>
              <a:ext cx="1178871" cy="324398"/>
              <a:chOff x="4252100" y="1337450"/>
              <a:chExt cx="497225" cy="136825"/>
            </a:xfrm>
          </p:grpSpPr>
          <p:sp>
            <p:nvSpPr>
              <p:cNvPr id="1458" name="Google Shape;1458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" name="Google Shape;1462;p55"/>
            <p:cNvGrpSpPr/>
            <p:nvPr/>
          </p:nvGrpSpPr>
          <p:grpSpPr>
            <a:xfrm>
              <a:off x="5759352" y="4521608"/>
              <a:ext cx="1178871" cy="324398"/>
              <a:chOff x="4252100" y="1337450"/>
              <a:chExt cx="497225" cy="136825"/>
            </a:xfrm>
          </p:grpSpPr>
          <p:sp>
            <p:nvSpPr>
              <p:cNvPr id="1463" name="Google Shape;1463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55"/>
            <p:cNvGrpSpPr/>
            <p:nvPr/>
          </p:nvGrpSpPr>
          <p:grpSpPr>
            <a:xfrm>
              <a:off x="5759352" y="4324634"/>
              <a:ext cx="1178871" cy="324398"/>
              <a:chOff x="4252100" y="1337450"/>
              <a:chExt cx="497225" cy="136825"/>
            </a:xfrm>
          </p:grpSpPr>
          <p:sp>
            <p:nvSpPr>
              <p:cNvPr id="1468" name="Google Shape;1468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2" name="Google Shape;1472;p55"/>
            <p:cNvGrpSpPr/>
            <p:nvPr/>
          </p:nvGrpSpPr>
          <p:grpSpPr>
            <a:xfrm>
              <a:off x="5759352" y="4127660"/>
              <a:ext cx="1178871" cy="324398"/>
              <a:chOff x="4252100" y="1337450"/>
              <a:chExt cx="497225" cy="136825"/>
            </a:xfrm>
          </p:grpSpPr>
          <p:sp>
            <p:nvSpPr>
              <p:cNvPr id="1473" name="Google Shape;1473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7" name="Google Shape;1477;p55"/>
            <p:cNvGrpSpPr/>
            <p:nvPr/>
          </p:nvGrpSpPr>
          <p:grpSpPr>
            <a:xfrm>
              <a:off x="5759352" y="3930685"/>
              <a:ext cx="1178871" cy="324398"/>
              <a:chOff x="4252100" y="1337450"/>
              <a:chExt cx="497225" cy="136825"/>
            </a:xfrm>
          </p:grpSpPr>
          <p:sp>
            <p:nvSpPr>
              <p:cNvPr id="1478" name="Google Shape;1478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2" name="Google Shape;1482;p55"/>
            <p:cNvGrpSpPr/>
            <p:nvPr/>
          </p:nvGrpSpPr>
          <p:grpSpPr>
            <a:xfrm>
              <a:off x="5759352" y="3733685"/>
              <a:ext cx="1178871" cy="324398"/>
              <a:chOff x="4252100" y="1337450"/>
              <a:chExt cx="497225" cy="136825"/>
            </a:xfrm>
          </p:grpSpPr>
          <p:sp>
            <p:nvSpPr>
              <p:cNvPr id="1483" name="Google Shape;1483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7" name="Google Shape;1487;p55"/>
          <p:cNvGrpSpPr/>
          <p:nvPr/>
        </p:nvGrpSpPr>
        <p:grpSpPr>
          <a:xfrm flipH="1">
            <a:off x="4449550" y="2547046"/>
            <a:ext cx="825376" cy="738237"/>
            <a:chOff x="-957513" y="3499619"/>
            <a:chExt cx="536063" cy="479468"/>
          </a:xfrm>
        </p:grpSpPr>
        <p:sp>
          <p:nvSpPr>
            <p:cNvPr id="1488" name="Google Shape;1488;p55"/>
            <p:cNvSpPr/>
            <p:nvPr/>
          </p:nvSpPr>
          <p:spPr>
            <a:xfrm>
              <a:off x="-942312" y="3499619"/>
              <a:ext cx="519445" cy="478480"/>
            </a:xfrm>
            <a:custGeom>
              <a:avLst/>
              <a:gdLst/>
              <a:ahLst/>
              <a:cxnLst/>
              <a:rect l="l" t="t" r="r" b="b"/>
              <a:pathLst>
                <a:path w="12097" h="11143" extrusionOk="0">
                  <a:moveTo>
                    <a:pt x="9379" y="1"/>
                  </a:moveTo>
                  <a:cubicBezTo>
                    <a:pt x="7678" y="1"/>
                    <a:pt x="2417" y="1743"/>
                    <a:pt x="568" y="2378"/>
                  </a:cubicBezTo>
                  <a:cubicBezTo>
                    <a:pt x="193" y="2506"/>
                    <a:pt x="1" y="2892"/>
                    <a:pt x="108" y="3267"/>
                  </a:cubicBezTo>
                  <a:lnTo>
                    <a:pt x="2347" y="11142"/>
                  </a:lnTo>
                  <a:lnTo>
                    <a:pt x="11400" y="8560"/>
                  </a:lnTo>
                  <a:cubicBezTo>
                    <a:pt x="11840" y="8431"/>
                    <a:pt x="12097" y="7971"/>
                    <a:pt x="11968" y="7531"/>
                  </a:cubicBezTo>
                  <a:lnTo>
                    <a:pt x="9847" y="96"/>
                  </a:lnTo>
                  <a:cubicBezTo>
                    <a:pt x="9762" y="30"/>
                    <a:pt x="9601" y="1"/>
                    <a:pt x="9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-937718" y="3515206"/>
              <a:ext cx="512575" cy="449539"/>
            </a:xfrm>
            <a:custGeom>
              <a:avLst/>
              <a:gdLst/>
              <a:ahLst/>
              <a:cxnLst/>
              <a:rect l="l" t="t" r="r" b="b"/>
              <a:pathLst>
                <a:path w="11937" h="10469" extrusionOk="0">
                  <a:moveTo>
                    <a:pt x="9379" y="1"/>
                  </a:moveTo>
                  <a:cubicBezTo>
                    <a:pt x="7664" y="1"/>
                    <a:pt x="2326" y="1784"/>
                    <a:pt x="515" y="2401"/>
                  </a:cubicBezTo>
                  <a:cubicBezTo>
                    <a:pt x="183" y="2518"/>
                    <a:pt x="1" y="2883"/>
                    <a:pt x="97" y="3226"/>
                  </a:cubicBezTo>
                  <a:lnTo>
                    <a:pt x="2240" y="10468"/>
                  </a:lnTo>
                  <a:lnTo>
                    <a:pt x="11401" y="7833"/>
                  </a:lnTo>
                  <a:cubicBezTo>
                    <a:pt x="11743" y="7736"/>
                    <a:pt x="11936" y="7383"/>
                    <a:pt x="11840" y="7040"/>
                  </a:cubicBezTo>
                  <a:lnTo>
                    <a:pt x="9847" y="97"/>
                  </a:lnTo>
                  <a:cubicBezTo>
                    <a:pt x="9762" y="31"/>
                    <a:pt x="9601" y="1"/>
                    <a:pt x="9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-957513" y="3503698"/>
              <a:ext cx="536063" cy="475389"/>
            </a:xfrm>
            <a:custGeom>
              <a:avLst/>
              <a:gdLst/>
              <a:ahLst/>
              <a:cxnLst/>
              <a:rect l="l" t="t" r="r" b="b"/>
              <a:pathLst>
                <a:path w="12484" h="11071" extrusionOk="0">
                  <a:moveTo>
                    <a:pt x="10201" y="1"/>
                  </a:moveTo>
                  <a:lnTo>
                    <a:pt x="10263" y="216"/>
                  </a:lnTo>
                  <a:lnTo>
                    <a:pt x="10263" y="216"/>
                  </a:lnTo>
                  <a:cubicBezTo>
                    <a:pt x="10282" y="82"/>
                    <a:pt x="10201" y="1"/>
                    <a:pt x="10201" y="1"/>
                  </a:cubicBezTo>
                  <a:close/>
                  <a:moveTo>
                    <a:pt x="10263" y="216"/>
                  </a:moveTo>
                  <a:cubicBezTo>
                    <a:pt x="10233" y="439"/>
                    <a:pt x="9932" y="807"/>
                    <a:pt x="8551" y="1201"/>
                  </a:cubicBezTo>
                  <a:lnTo>
                    <a:pt x="676" y="3461"/>
                  </a:lnTo>
                  <a:cubicBezTo>
                    <a:pt x="247" y="3579"/>
                    <a:pt x="1" y="4019"/>
                    <a:pt x="130" y="4447"/>
                  </a:cubicBezTo>
                  <a:lnTo>
                    <a:pt x="1833" y="10415"/>
                  </a:lnTo>
                  <a:cubicBezTo>
                    <a:pt x="1943" y="10809"/>
                    <a:pt x="2304" y="11070"/>
                    <a:pt x="2701" y="11070"/>
                  </a:cubicBezTo>
                  <a:cubicBezTo>
                    <a:pt x="2768" y="11070"/>
                    <a:pt x="2836" y="11063"/>
                    <a:pt x="2905" y="11047"/>
                  </a:cubicBezTo>
                  <a:cubicBezTo>
                    <a:pt x="4715" y="10619"/>
                    <a:pt x="9044" y="9558"/>
                    <a:pt x="11797" y="8540"/>
                  </a:cubicBezTo>
                  <a:cubicBezTo>
                    <a:pt x="12237" y="8379"/>
                    <a:pt x="12483" y="7897"/>
                    <a:pt x="12354" y="7447"/>
                  </a:cubicBezTo>
                  <a:lnTo>
                    <a:pt x="10263" y="2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-950127" y="3755154"/>
              <a:ext cx="202462" cy="122121"/>
            </a:xfrm>
            <a:custGeom>
              <a:avLst/>
              <a:gdLst/>
              <a:ahLst/>
              <a:cxnLst/>
              <a:rect l="l" t="t" r="r" b="b"/>
              <a:pathLst>
                <a:path w="4715" h="2844" extrusionOk="0">
                  <a:moveTo>
                    <a:pt x="3650" y="1"/>
                  </a:moveTo>
                  <a:cubicBezTo>
                    <a:pt x="3566" y="1"/>
                    <a:pt x="3481" y="13"/>
                    <a:pt x="3397" y="38"/>
                  </a:cubicBezTo>
                  <a:lnTo>
                    <a:pt x="504" y="916"/>
                  </a:lnTo>
                  <a:cubicBezTo>
                    <a:pt x="183" y="1013"/>
                    <a:pt x="0" y="1355"/>
                    <a:pt x="97" y="1677"/>
                  </a:cubicBezTo>
                  <a:lnTo>
                    <a:pt x="322" y="2416"/>
                  </a:lnTo>
                  <a:cubicBezTo>
                    <a:pt x="399" y="2675"/>
                    <a:pt x="637" y="2843"/>
                    <a:pt x="894" y="2843"/>
                  </a:cubicBezTo>
                  <a:cubicBezTo>
                    <a:pt x="956" y="2843"/>
                    <a:pt x="1020" y="2833"/>
                    <a:pt x="1083" y="2813"/>
                  </a:cubicBezTo>
                  <a:lnTo>
                    <a:pt x="3975" y="1945"/>
                  </a:lnTo>
                  <a:cubicBezTo>
                    <a:pt x="4447" y="1795"/>
                    <a:pt x="4715" y="1302"/>
                    <a:pt x="4565" y="830"/>
                  </a:cubicBezTo>
                  <a:lnTo>
                    <a:pt x="4511" y="638"/>
                  </a:lnTo>
                  <a:cubicBezTo>
                    <a:pt x="4388" y="251"/>
                    <a:pt x="4034" y="1"/>
                    <a:pt x="3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55"/>
          <p:cNvGrpSpPr/>
          <p:nvPr/>
        </p:nvGrpSpPr>
        <p:grpSpPr>
          <a:xfrm>
            <a:off x="5826550" y="736652"/>
            <a:ext cx="1001036" cy="738253"/>
            <a:chOff x="-2340071" y="2311282"/>
            <a:chExt cx="825393" cy="608717"/>
          </a:xfrm>
        </p:grpSpPr>
        <p:sp>
          <p:nvSpPr>
            <p:cNvPr id="1493" name="Google Shape;1493;p55"/>
            <p:cNvSpPr/>
            <p:nvPr/>
          </p:nvSpPr>
          <p:spPr>
            <a:xfrm>
              <a:off x="-2340071" y="2311282"/>
              <a:ext cx="825393" cy="608717"/>
            </a:xfrm>
            <a:custGeom>
              <a:avLst/>
              <a:gdLst/>
              <a:ahLst/>
              <a:cxnLst/>
              <a:rect l="l" t="t" r="r" b="b"/>
              <a:pathLst>
                <a:path w="19222" h="14176" extrusionOk="0">
                  <a:moveTo>
                    <a:pt x="14712" y="1"/>
                  </a:moveTo>
                  <a:cubicBezTo>
                    <a:pt x="14461" y="1"/>
                    <a:pt x="14204" y="39"/>
                    <a:pt x="13951" y="119"/>
                  </a:cubicBezTo>
                  <a:lnTo>
                    <a:pt x="2047" y="3879"/>
                  </a:lnTo>
                  <a:cubicBezTo>
                    <a:pt x="729" y="4297"/>
                    <a:pt x="1" y="5690"/>
                    <a:pt x="418" y="7008"/>
                  </a:cubicBezTo>
                  <a:lnTo>
                    <a:pt x="2133" y="12429"/>
                  </a:lnTo>
                  <a:cubicBezTo>
                    <a:pt x="2471" y="13495"/>
                    <a:pt x="3447" y="14176"/>
                    <a:pt x="4505" y="14176"/>
                  </a:cubicBezTo>
                  <a:cubicBezTo>
                    <a:pt x="4755" y="14176"/>
                    <a:pt x="5009" y="14138"/>
                    <a:pt x="5261" y="14058"/>
                  </a:cubicBezTo>
                  <a:lnTo>
                    <a:pt x="17176" y="10297"/>
                  </a:lnTo>
                  <a:cubicBezTo>
                    <a:pt x="18493" y="9879"/>
                    <a:pt x="19222" y="8487"/>
                    <a:pt x="18804" y="7158"/>
                  </a:cubicBezTo>
                  <a:lnTo>
                    <a:pt x="17090" y="1747"/>
                  </a:lnTo>
                  <a:cubicBezTo>
                    <a:pt x="16752" y="681"/>
                    <a:pt x="15776" y="1"/>
                    <a:pt x="14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-2199270" y="2639430"/>
              <a:ext cx="132513" cy="99664"/>
            </a:xfrm>
            <a:custGeom>
              <a:avLst/>
              <a:gdLst/>
              <a:ahLst/>
              <a:cxnLst/>
              <a:rect l="l" t="t" r="r" b="b"/>
              <a:pathLst>
                <a:path w="3086" h="2321" extrusionOk="0">
                  <a:moveTo>
                    <a:pt x="2192" y="1"/>
                  </a:moveTo>
                  <a:cubicBezTo>
                    <a:pt x="2129" y="1"/>
                    <a:pt x="2066" y="10"/>
                    <a:pt x="2004" y="30"/>
                  </a:cubicBezTo>
                  <a:lnTo>
                    <a:pt x="525" y="502"/>
                  </a:lnTo>
                  <a:cubicBezTo>
                    <a:pt x="193" y="609"/>
                    <a:pt x="0" y="962"/>
                    <a:pt x="107" y="1295"/>
                  </a:cubicBezTo>
                  <a:lnTo>
                    <a:pt x="289" y="1873"/>
                  </a:lnTo>
                  <a:cubicBezTo>
                    <a:pt x="376" y="2143"/>
                    <a:pt x="626" y="2321"/>
                    <a:pt x="894" y="2321"/>
                  </a:cubicBezTo>
                  <a:cubicBezTo>
                    <a:pt x="957" y="2321"/>
                    <a:pt x="1020" y="2311"/>
                    <a:pt x="1082" y="2291"/>
                  </a:cubicBezTo>
                  <a:lnTo>
                    <a:pt x="2572" y="1820"/>
                  </a:lnTo>
                  <a:cubicBezTo>
                    <a:pt x="2904" y="1712"/>
                    <a:pt x="3086" y="1359"/>
                    <a:pt x="2979" y="1027"/>
                  </a:cubicBezTo>
                  <a:lnTo>
                    <a:pt x="2797" y="448"/>
                  </a:lnTo>
                  <a:cubicBezTo>
                    <a:pt x="2710" y="178"/>
                    <a:pt x="2460" y="1"/>
                    <a:pt x="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-2173183" y="2657133"/>
              <a:ext cx="25488" cy="80192"/>
            </a:xfrm>
            <a:custGeom>
              <a:avLst/>
              <a:gdLst/>
              <a:ahLst/>
              <a:cxnLst/>
              <a:rect l="l" t="t" r="r" b="b"/>
              <a:pathLst>
                <a:path w="569" h="1790" fill="none" extrusionOk="0">
                  <a:moveTo>
                    <a:pt x="1" y="1"/>
                  </a:moveTo>
                  <a:lnTo>
                    <a:pt x="569" y="1790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-2187070" y="2690734"/>
              <a:ext cx="120499" cy="38438"/>
            </a:xfrm>
            <a:custGeom>
              <a:avLst/>
              <a:gdLst/>
              <a:ahLst/>
              <a:cxnLst/>
              <a:rect l="l" t="t" r="r" b="b"/>
              <a:pathLst>
                <a:path w="2690" h="858" fill="none" extrusionOk="0">
                  <a:moveTo>
                    <a:pt x="2689" y="1"/>
                  </a:moveTo>
                  <a:lnTo>
                    <a:pt x="0" y="858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-2199075" y="2653773"/>
              <a:ext cx="120991" cy="38438"/>
            </a:xfrm>
            <a:custGeom>
              <a:avLst/>
              <a:gdLst/>
              <a:ahLst/>
              <a:cxnLst/>
              <a:rect l="l" t="t" r="r" b="b"/>
              <a:pathLst>
                <a:path w="2701" h="858" fill="none" extrusionOk="0">
                  <a:moveTo>
                    <a:pt x="2700" y="1"/>
                  </a:moveTo>
                  <a:lnTo>
                    <a:pt x="0" y="858"/>
                  </a:lnTo>
                </a:path>
              </a:pathLst>
            </a:custGeom>
            <a:noFill/>
            <a:ln w="2150" cap="flat" cmpd="sng">
              <a:solidFill>
                <a:schemeClr val="accent3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-2238412" y="2542781"/>
              <a:ext cx="62177" cy="70422"/>
            </a:xfrm>
            <a:custGeom>
              <a:avLst/>
              <a:gdLst/>
              <a:ahLst/>
              <a:cxnLst/>
              <a:rect l="l" t="t" r="r" b="b"/>
              <a:pathLst>
                <a:path w="1448" h="1640" extrusionOk="0">
                  <a:moveTo>
                    <a:pt x="724" y="271"/>
                  </a:moveTo>
                  <a:cubicBezTo>
                    <a:pt x="754" y="271"/>
                    <a:pt x="783" y="273"/>
                    <a:pt x="815" y="279"/>
                  </a:cubicBezTo>
                  <a:cubicBezTo>
                    <a:pt x="858" y="300"/>
                    <a:pt x="890" y="343"/>
                    <a:pt x="912" y="397"/>
                  </a:cubicBezTo>
                  <a:cubicBezTo>
                    <a:pt x="912" y="429"/>
                    <a:pt x="912" y="461"/>
                    <a:pt x="912" y="493"/>
                  </a:cubicBezTo>
                  <a:cubicBezTo>
                    <a:pt x="901" y="525"/>
                    <a:pt x="880" y="547"/>
                    <a:pt x="858" y="568"/>
                  </a:cubicBezTo>
                  <a:cubicBezTo>
                    <a:pt x="826" y="600"/>
                    <a:pt x="794" y="611"/>
                    <a:pt x="762" y="622"/>
                  </a:cubicBezTo>
                  <a:lnTo>
                    <a:pt x="440" y="729"/>
                  </a:lnTo>
                  <a:lnTo>
                    <a:pt x="333" y="375"/>
                  </a:lnTo>
                  <a:lnTo>
                    <a:pt x="633" y="279"/>
                  </a:lnTo>
                  <a:cubicBezTo>
                    <a:pt x="665" y="273"/>
                    <a:pt x="695" y="271"/>
                    <a:pt x="724" y="271"/>
                  </a:cubicBezTo>
                  <a:close/>
                  <a:moveTo>
                    <a:pt x="997" y="825"/>
                  </a:moveTo>
                  <a:cubicBezTo>
                    <a:pt x="1030" y="825"/>
                    <a:pt x="1072" y="836"/>
                    <a:pt x="1105" y="857"/>
                  </a:cubicBezTo>
                  <a:cubicBezTo>
                    <a:pt x="1126" y="879"/>
                    <a:pt x="1147" y="911"/>
                    <a:pt x="1158" y="943"/>
                  </a:cubicBezTo>
                  <a:cubicBezTo>
                    <a:pt x="1169" y="986"/>
                    <a:pt x="1169" y="1018"/>
                    <a:pt x="1158" y="1061"/>
                  </a:cubicBezTo>
                  <a:cubicBezTo>
                    <a:pt x="1147" y="1093"/>
                    <a:pt x="1126" y="1125"/>
                    <a:pt x="1105" y="1147"/>
                  </a:cubicBezTo>
                  <a:cubicBezTo>
                    <a:pt x="1072" y="1179"/>
                    <a:pt x="1030" y="1200"/>
                    <a:pt x="987" y="1211"/>
                  </a:cubicBezTo>
                  <a:lnTo>
                    <a:pt x="633" y="1329"/>
                  </a:lnTo>
                  <a:lnTo>
                    <a:pt x="526" y="954"/>
                  </a:lnTo>
                  <a:lnTo>
                    <a:pt x="869" y="847"/>
                  </a:lnTo>
                  <a:cubicBezTo>
                    <a:pt x="912" y="825"/>
                    <a:pt x="955" y="825"/>
                    <a:pt x="997" y="825"/>
                  </a:cubicBezTo>
                  <a:close/>
                  <a:moveTo>
                    <a:pt x="847" y="0"/>
                  </a:moveTo>
                  <a:cubicBezTo>
                    <a:pt x="772" y="0"/>
                    <a:pt x="687" y="11"/>
                    <a:pt x="601" y="43"/>
                  </a:cubicBezTo>
                  <a:lnTo>
                    <a:pt x="1" y="225"/>
                  </a:lnTo>
                  <a:lnTo>
                    <a:pt x="451" y="1639"/>
                  </a:lnTo>
                  <a:lnTo>
                    <a:pt x="1062" y="1447"/>
                  </a:lnTo>
                  <a:cubicBezTo>
                    <a:pt x="1137" y="1425"/>
                    <a:pt x="1201" y="1404"/>
                    <a:pt x="1255" y="1361"/>
                  </a:cubicBezTo>
                  <a:cubicBezTo>
                    <a:pt x="1308" y="1329"/>
                    <a:pt x="1351" y="1275"/>
                    <a:pt x="1394" y="1222"/>
                  </a:cubicBezTo>
                  <a:cubicBezTo>
                    <a:pt x="1426" y="1179"/>
                    <a:pt x="1437" y="1125"/>
                    <a:pt x="1447" y="1061"/>
                  </a:cubicBezTo>
                  <a:cubicBezTo>
                    <a:pt x="1447" y="997"/>
                    <a:pt x="1447" y="932"/>
                    <a:pt x="1426" y="868"/>
                  </a:cubicBezTo>
                  <a:cubicBezTo>
                    <a:pt x="1405" y="814"/>
                    <a:pt x="1372" y="761"/>
                    <a:pt x="1330" y="707"/>
                  </a:cubicBezTo>
                  <a:cubicBezTo>
                    <a:pt x="1287" y="664"/>
                    <a:pt x="1233" y="632"/>
                    <a:pt x="1180" y="622"/>
                  </a:cubicBezTo>
                  <a:cubicBezTo>
                    <a:pt x="1141" y="609"/>
                    <a:pt x="1103" y="600"/>
                    <a:pt x="1065" y="597"/>
                  </a:cubicBezTo>
                  <a:lnTo>
                    <a:pt x="1065" y="597"/>
                  </a:lnTo>
                  <a:cubicBezTo>
                    <a:pt x="1099" y="563"/>
                    <a:pt x="1126" y="522"/>
                    <a:pt x="1147" y="472"/>
                  </a:cubicBezTo>
                  <a:cubicBezTo>
                    <a:pt x="1169" y="407"/>
                    <a:pt x="1169" y="322"/>
                    <a:pt x="1147" y="257"/>
                  </a:cubicBezTo>
                  <a:cubicBezTo>
                    <a:pt x="1126" y="182"/>
                    <a:pt x="1083" y="129"/>
                    <a:pt x="1040" y="75"/>
                  </a:cubicBezTo>
                  <a:cubicBezTo>
                    <a:pt x="987" y="32"/>
                    <a:pt x="922" y="11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-2166144" y="2524832"/>
              <a:ext cx="57540" cy="71796"/>
            </a:xfrm>
            <a:custGeom>
              <a:avLst/>
              <a:gdLst/>
              <a:ahLst/>
              <a:cxnLst/>
              <a:rect l="l" t="t" r="r" b="b"/>
              <a:pathLst>
                <a:path w="1340" h="1672" extrusionOk="0">
                  <a:moveTo>
                    <a:pt x="322" y="354"/>
                  </a:moveTo>
                  <a:cubicBezTo>
                    <a:pt x="343" y="386"/>
                    <a:pt x="364" y="418"/>
                    <a:pt x="386" y="450"/>
                  </a:cubicBezTo>
                  <a:lnTo>
                    <a:pt x="461" y="557"/>
                  </a:lnTo>
                  <a:lnTo>
                    <a:pt x="514" y="622"/>
                  </a:lnTo>
                  <a:lnTo>
                    <a:pt x="687" y="841"/>
                  </a:lnTo>
                  <a:lnTo>
                    <a:pt x="306" y="962"/>
                  </a:lnTo>
                  <a:lnTo>
                    <a:pt x="322" y="697"/>
                  </a:lnTo>
                  <a:lnTo>
                    <a:pt x="322" y="590"/>
                  </a:lnTo>
                  <a:lnTo>
                    <a:pt x="322" y="472"/>
                  </a:lnTo>
                  <a:lnTo>
                    <a:pt x="322" y="365"/>
                  </a:lnTo>
                  <a:lnTo>
                    <a:pt x="322" y="354"/>
                  </a:lnTo>
                  <a:close/>
                  <a:moveTo>
                    <a:pt x="343" y="0"/>
                  </a:moveTo>
                  <a:lnTo>
                    <a:pt x="97" y="86"/>
                  </a:lnTo>
                  <a:lnTo>
                    <a:pt x="0" y="1672"/>
                  </a:lnTo>
                  <a:lnTo>
                    <a:pt x="268" y="1586"/>
                  </a:lnTo>
                  <a:lnTo>
                    <a:pt x="290" y="1222"/>
                  </a:lnTo>
                  <a:lnTo>
                    <a:pt x="851" y="1049"/>
                  </a:lnTo>
                  <a:lnTo>
                    <a:pt x="851" y="1049"/>
                  </a:lnTo>
                  <a:lnTo>
                    <a:pt x="1072" y="1329"/>
                  </a:lnTo>
                  <a:lnTo>
                    <a:pt x="1339" y="12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-2118309" y="2497694"/>
              <a:ext cx="72268" cy="77764"/>
            </a:xfrm>
            <a:custGeom>
              <a:avLst/>
              <a:gdLst/>
              <a:ahLst/>
              <a:cxnLst/>
              <a:rect l="l" t="t" r="r" b="b"/>
              <a:pathLst>
                <a:path w="1683" h="1811" extrusionOk="0">
                  <a:moveTo>
                    <a:pt x="1243" y="0"/>
                  </a:moveTo>
                  <a:lnTo>
                    <a:pt x="975" y="86"/>
                  </a:lnTo>
                  <a:lnTo>
                    <a:pt x="1104" y="504"/>
                  </a:lnTo>
                  <a:cubicBezTo>
                    <a:pt x="1125" y="568"/>
                    <a:pt x="1136" y="622"/>
                    <a:pt x="1158" y="675"/>
                  </a:cubicBezTo>
                  <a:cubicBezTo>
                    <a:pt x="1179" y="718"/>
                    <a:pt x="1190" y="772"/>
                    <a:pt x="1211" y="814"/>
                  </a:cubicBezTo>
                  <a:cubicBezTo>
                    <a:pt x="1233" y="868"/>
                    <a:pt x="1243" y="911"/>
                    <a:pt x="1265" y="954"/>
                  </a:cubicBezTo>
                  <a:cubicBezTo>
                    <a:pt x="1275" y="997"/>
                    <a:pt x="1297" y="1029"/>
                    <a:pt x="1318" y="1072"/>
                  </a:cubicBezTo>
                  <a:cubicBezTo>
                    <a:pt x="1321" y="1083"/>
                    <a:pt x="1325" y="1093"/>
                    <a:pt x="1329" y="1103"/>
                  </a:cubicBezTo>
                  <a:lnTo>
                    <a:pt x="1329" y="1103"/>
                  </a:lnTo>
                  <a:lnTo>
                    <a:pt x="236" y="322"/>
                  </a:lnTo>
                  <a:lnTo>
                    <a:pt x="0" y="397"/>
                  </a:lnTo>
                  <a:lnTo>
                    <a:pt x="450" y="1811"/>
                  </a:lnTo>
                  <a:lnTo>
                    <a:pt x="708" y="1725"/>
                  </a:lnTo>
                  <a:lnTo>
                    <a:pt x="536" y="1179"/>
                  </a:lnTo>
                  <a:cubicBezTo>
                    <a:pt x="525" y="1157"/>
                    <a:pt x="515" y="1136"/>
                    <a:pt x="515" y="1114"/>
                  </a:cubicBezTo>
                  <a:cubicBezTo>
                    <a:pt x="504" y="1093"/>
                    <a:pt x="493" y="1072"/>
                    <a:pt x="483" y="1050"/>
                  </a:cubicBezTo>
                  <a:cubicBezTo>
                    <a:pt x="472" y="1029"/>
                    <a:pt x="461" y="997"/>
                    <a:pt x="450" y="954"/>
                  </a:cubicBezTo>
                  <a:cubicBezTo>
                    <a:pt x="429" y="922"/>
                    <a:pt x="418" y="879"/>
                    <a:pt x="397" y="825"/>
                  </a:cubicBezTo>
                  <a:cubicBezTo>
                    <a:pt x="385" y="795"/>
                    <a:pt x="369" y="760"/>
                    <a:pt x="352" y="723"/>
                  </a:cubicBezTo>
                  <a:lnTo>
                    <a:pt x="352" y="723"/>
                  </a:lnTo>
                  <a:lnTo>
                    <a:pt x="1447" y="1489"/>
                  </a:lnTo>
                  <a:lnTo>
                    <a:pt x="1683" y="1414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-2049305" y="2476052"/>
              <a:ext cx="72740" cy="77335"/>
            </a:xfrm>
            <a:custGeom>
              <a:avLst/>
              <a:gdLst/>
              <a:ahLst/>
              <a:cxnLst/>
              <a:rect l="l" t="t" r="r" b="b"/>
              <a:pathLst>
                <a:path w="1694" h="1801" extrusionOk="0">
                  <a:moveTo>
                    <a:pt x="1222" y="1"/>
                  </a:moveTo>
                  <a:lnTo>
                    <a:pt x="901" y="108"/>
                  </a:lnTo>
                  <a:lnTo>
                    <a:pt x="471" y="938"/>
                  </a:lnTo>
                  <a:lnTo>
                    <a:pt x="268" y="301"/>
                  </a:lnTo>
                  <a:lnTo>
                    <a:pt x="1" y="386"/>
                  </a:lnTo>
                  <a:lnTo>
                    <a:pt x="451" y="1801"/>
                  </a:lnTo>
                  <a:lnTo>
                    <a:pt x="718" y="1715"/>
                  </a:lnTo>
                  <a:lnTo>
                    <a:pt x="565" y="1233"/>
                  </a:lnTo>
                  <a:lnTo>
                    <a:pt x="565" y="1233"/>
                  </a:lnTo>
                  <a:lnTo>
                    <a:pt x="681" y="1015"/>
                  </a:lnTo>
                  <a:lnTo>
                    <a:pt x="1372" y="1511"/>
                  </a:lnTo>
                  <a:lnTo>
                    <a:pt x="1693" y="1404"/>
                  </a:lnTo>
                  <a:lnTo>
                    <a:pt x="807" y="780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-1806085" y="2358455"/>
              <a:ext cx="147714" cy="113662"/>
            </a:xfrm>
            <a:custGeom>
              <a:avLst/>
              <a:gdLst/>
              <a:ahLst/>
              <a:cxnLst/>
              <a:rect l="l" t="t" r="r" b="b"/>
              <a:pathLst>
                <a:path w="3440" h="2647" extrusionOk="0">
                  <a:moveTo>
                    <a:pt x="2240" y="439"/>
                  </a:moveTo>
                  <a:lnTo>
                    <a:pt x="3075" y="771"/>
                  </a:lnTo>
                  <a:lnTo>
                    <a:pt x="2743" y="1607"/>
                  </a:lnTo>
                  <a:lnTo>
                    <a:pt x="1907" y="1286"/>
                  </a:lnTo>
                  <a:lnTo>
                    <a:pt x="2240" y="439"/>
                  </a:lnTo>
                  <a:close/>
                  <a:moveTo>
                    <a:pt x="697" y="1114"/>
                  </a:moveTo>
                  <a:lnTo>
                    <a:pt x="1543" y="1436"/>
                  </a:lnTo>
                  <a:lnTo>
                    <a:pt x="1211" y="2282"/>
                  </a:lnTo>
                  <a:lnTo>
                    <a:pt x="365" y="1950"/>
                  </a:lnTo>
                  <a:lnTo>
                    <a:pt x="697" y="1114"/>
                  </a:lnTo>
                  <a:close/>
                  <a:moveTo>
                    <a:pt x="1125" y="0"/>
                  </a:moveTo>
                  <a:lnTo>
                    <a:pt x="793" y="846"/>
                  </a:lnTo>
                  <a:lnTo>
                    <a:pt x="536" y="750"/>
                  </a:lnTo>
                  <a:lnTo>
                    <a:pt x="0" y="2111"/>
                  </a:lnTo>
                  <a:lnTo>
                    <a:pt x="1372" y="2646"/>
                  </a:lnTo>
                  <a:lnTo>
                    <a:pt x="1618" y="2014"/>
                  </a:lnTo>
                  <a:lnTo>
                    <a:pt x="2132" y="2218"/>
                  </a:lnTo>
                  <a:lnTo>
                    <a:pt x="2325" y="1746"/>
                  </a:lnTo>
                  <a:lnTo>
                    <a:pt x="2904" y="1971"/>
                  </a:lnTo>
                  <a:lnTo>
                    <a:pt x="3440" y="611"/>
                  </a:lnTo>
                  <a:lnTo>
                    <a:pt x="2079" y="75"/>
                  </a:lnTo>
                  <a:lnTo>
                    <a:pt x="1972" y="332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-2164574" y="2766647"/>
              <a:ext cx="35896" cy="49156"/>
            </a:xfrm>
            <a:custGeom>
              <a:avLst/>
              <a:gdLst/>
              <a:ahLst/>
              <a:cxnLst/>
              <a:rect l="l" t="t" r="r" b="b"/>
              <a:pathLst>
                <a:path w="869" h="1190" extrusionOk="0">
                  <a:moveTo>
                    <a:pt x="354" y="0"/>
                  </a:moveTo>
                  <a:lnTo>
                    <a:pt x="247" y="43"/>
                  </a:lnTo>
                  <a:lnTo>
                    <a:pt x="1" y="279"/>
                  </a:lnTo>
                  <a:lnTo>
                    <a:pt x="97" y="440"/>
                  </a:lnTo>
                  <a:lnTo>
                    <a:pt x="235" y="302"/>
                  </a:lnTo>
                  <a:lnTo>
                    <a:pt x="440" y="958"/>
                  </a:lnTo>
                  <a:lnTo>
                    <a:pt x="440" y="958"/>
                  </a:lnTo>
                  <a:lnTo>
                    <a:pt x="258" y="1018"/>
                  </a:lnTo>
                  <a:lnTo>
                    <a:pt x="322" y="1190"/>
                  </a:lnTo>
                  <a:lnTo>
                    <a:pt x="869" y="1018"/>
                  </a:lnTo>
                  <a:lnTo>
                    <a:pt x="804" y="836"/>
                  </a:lnTo>
                  <a:lnTo>
                    <a:pt x="633" y="89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-2132683" y="2756732"/>
              <a:ext cx="40316" cy="49321"/>
            </a:xfrm>
            <a:custGeom>
              <a:avLst/>
              <a:gdLst/>
              <a:ahLst/>
              <a:cxnLst/>
              <a:rect l="l" t="t" r="r" b="b"/>
              <a:pathLst>
                <a:path w="976" h="1194" extrusionOk="0">
                  <a:moveTo>
                    <a:pt x="407" y="0"/>
                  </a:moveTo>
                  <a:cubicBezTo>
                    <a:pt x="364" y="0"/>
                    <a:pt x="324" y="8"/>
                    <a:pt x="279" y="15"/>
                  </a:cubicBezTo>
                  <a:cubicBezTo>
                    <a:pt x="172" y="58"/>
                    <a:pt x="75" y="133"/>
                    <a:pt x="32" y="240"/>
                  </a:cubicBezTo>
                  <a:cubicBezTo>
                    <a:pt x="11" y="305"/>
                    <a:pt x="0" y="358"/>
                    <a:pt x="0" y="423"/>
                  </a:cubicBezTo>
                  <a:lnTo>
                    <a:pt x="172" y="465"/>
                  </a:lnTo>
                  <a:cubicBezTo>
                    <a:pt x="172" y="423"/>
                    <a:pt x="182" y="380"/>
                    <a:pt x="193" y="348"/>
                  </a:cubicBezTo>
                  <a:cubicBezTo>
                    <a:pt x="204" y="315"/>
                    <a:pt x="225" y="283"/>
                    <a:pt x="247" y="251"/>
                  </a:cubicBezTo>
                  <a:cubicBezTo>
                    <a:pt x="268" y="230"/>
                    <a:pt x="290" y="219"/>
                    <a:pt x="322" y="208"/>
                  </a:cubicBezTo>
                  <a:cubicBezTo>
                    <a:pt x="343" y="198"/>
                    <a:pt x="375" y="198"/>
                    <a:pt x="397" y="198"/>
                  </a:cubicBezTo>
                  <a:cubicBezTo>
                    <a:pt x="429" y="198"/>
                    <a:pt x="450" y="208"/>
                    <a:pt x="461" y="230"/>
                  </a:cubicBezTo>
                  <a:cubicBezTo>
                    <a:pt x="482" y="251"/>
                    <a:pt x="493" y="273"/>
                    <a:pt x="504" y="294"/>
                  </a:cubicBezTo>
                  <a:cubicBezTo>
                    <a:pt x="515" y="315"/>
                    <a:pt x="515" y="348"/>
                    <a:pt x="504" y="369"/>
                  </a:cubicBezTo>
                  <a:cubicBezTo>
                    <a:pt x="504" y="401"/>
                    <a:pt x="493" y="423"/>
                    <a:pt x="482" y="455"/>
                  </a:cubicBezTo>
                  <a:cubicBezTo>
                    <a:pt x="472" y="487"/>
                    <a:pt x="461" y="519"/>
                    <a:pt x="450" y="551"/>
                  </a:cubicBezTo>
                  <a:cubicBezTo>
                    <a:pt x="440" y="573"/>
                    <a:pt x="429" y="605"/>
                    <a:pt x="418" y="626"/>
                  </a:cubicBezTo>
                  <a:lnTo>
                    <a:pt x="215" y="1076"/>
                  </a:lnTo>
                  <a:lnTo>
                    <a:pt x="300" y="1194"/>
                  </a:lnTo>
                  <a:lnTo>
                    <a:pt x="975" y="980"/>
                  </a:lnTo>
                  <a:lnTo>
                    <a:pt x="922" y="798"/>
                  </a:lnTo>
                  <a:lnTo>
                    <a:pt x="496" y="928"/>
                  </a:lnTo>
                  <a:lnTo>
                    <a:pt x="496" y="928"/>
                  </a:lnTo>
                  <a:lnTo>
                    <a:pt x="611" y="690"/>
                  </a:lnTo>
                  <a:cubicBezTo>
                    <a:pt x="622" y="648"/>
                    <a:pt x="643" y="605"/>
                    <a:pt x="654" y="562"/>
                  </a:cubicBezTo>
                  <a:cubicBezTo>
                    <a:pt x="665" y="530"/>
                    <a:pt x="675" y="498"/>
                    <a:pt x="686" y="465"/>
                  </a:cubicBezTo>
                  <a:cubicBezTo>
                    <a:pt x="707" y="401"/>
                    <a:pt x="707" y="348"/>
                    <a:pt x="707" y="283"/>
                  </a:cubicBezTo>
                  <a:cubicBezTo>
                    <a:pt x="707" y="262"/>
                    <a:pt x="697" y="240"/>
                    <a:pt x="697" y="219"/>
                  </a:cubicBezTo>
                  <a:cubicBezTo>
                    <a:pt x="675" y="165"/>
                    <a:pt x="643" y="112"/>
                    <a:pt x="600" y="80"/>
                  </a:cubicBezTo>
                  <a:cubicBezTo>
                    <a:pt x="557" y="37"/>
                    <a:pt x="515" y="15"/>
                    <a:pt x="461" y="5"/>
                  </a:cubicBezTo>
                  <a:cubicBezTo>
                    <a:pt x="442" y="2"/>
                    <a:pt x="424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-2100834" y="2744092"/>
              <a:ext cx="38127" cy="48949"/>
            </a:xfrm>
            <a:custGeom>
              <a:avLst/>
              <a:gdLst/>
              <a:ahLst/>
              <a:cxnLst/>
              <a:rect l="l" t="t" r="r" b="b"/>
              <a:pathLst>
                <a:path w="923" h="1185" extrusionOk="0">
                  <a:moveTo>
                    <a:pt x="622" y="0"/>
                  </a:moveTo>
                  <a:lnTo>
                    <a:pt x="1" y="193"/>
                  </a:lnTo>
                  <a:lnTo>
                    <a:pt x="54" y="364"/>
                  </a:lnTo>
                  <a:lnTo>
                    <a:pt x="418" y="252"/>
                  </a:lnTo>
                  <a:lnTo>
                    <a:pt x="418" y="252"/>
                  </a:lnTo>
                  <a:lnTo>
                    <a:pt x="247" y="621"/>
                  </a:lnTo>
                  <a:lnTo>
                    <a:pt x="333" y="739"/>
                  </a:lnTo>
                  <a:lnTo>
                    <a:pt x="397" y="696"/>
                  </a:lnTo>
                  <a:cubicBezTo>
                    <a:pt x="408" y="675"/>
                    <a:pt x="429" y="664"/>
                    <a:pt x="451" y="664"/>
                  </a:cubicBezTo>
                  <a:cubicBezTo>
                    <a:pt x="461" y="654"/>
                    <a:pt x="483" y="643"/>
                    <a:pt x="494" y="643"/>
                  </a:cubicBezTo>
                  <a:cubicBezTo>
                    <a:pt x="516" y="635"/>
                    <a:pt x="539" y="628"/>
                    <a:pt x="562" y="628"/>
                  </a:cubicBezTo>
                  <a:cubicBezTo>
                    <a:pt x="571" y="628"/>
                    <a:pt x="581" y="629"/>
                    <a:pt x="590" y="632"/>
                  </a:cubicBezTo>
                  <a:cubicBezTo>
                    <a:pt x="622" y="632"/>
                    <a:pt x="654" y="643"/>
                    <a:pt x="676" y="664"/>
                  </a:cubicBezTo>
                  <a:cubicBezTo>
                    <a:pt x="697" y="696"/>
                    <a:pt x="708" y="718"/>
                    <a:pt x="719" y="750"/>
                  </a:cubicBezTo>
                  <a:cubicBezTo>
                    <a:pt x="729" y="793"/>
                    <a:pt x="729" y="825"/>
                    <a:pt x="719" y="857"/>
                  </a:cubicBezTo>
                  <a:cubicBezTo>
                    <a:pt x="719" y="889"/>
                    <a:pt x="697" y="921"/>
                    <a:pt x="676" y="943"/>
                  </a:cubicBezTo>
                  <a:cubicBezTo>
                    <a:pt x="654" y="964"/>
                    <a:pt x="622" y="986"/>
                    <a:pt x="590" y="996"/>
                  </a:cubicBezTo>
                  <a:cubicBezTo>
                    <a:pt x="569" y="1007"/>
                    <a:pt x="536" y="1007"/>
                    <a:pt x="504" y="1007"/>
                  </a:cubicBezTo>
                  <a:cubicBezTo>
                    <a:pt x="472" y="1007"/>
                    <a:pt x="440" y="996"/>
                    <a:pt x="419" y="986"/>
                  </a:cubicBezTo>
                  <a:cubicBezTo>
                    <a:pt x="376" y="964"/>
                    <a:pt x="344" y="943"/>
                    <a:pt x="311" y="911"/>
                  </a:cubicBezTo>
                  <a:lnTo>
                    <a:pt x="194" y="1050"/>
                  </a:lnTo>
                  <a:cubicBezTo>
                    <a:pt x="258" y="1104"/>
                    <a:pt x="333" y="1146"/>
                    <a:pt x="419" y="1179"/>
                  </a:cubicBezTo>
                  <a:cubicBezTo>
                    <a:pt x="442" y="1182"/>
                    <a:pt x="468" y="1185"/>
                    <a:pt x="496" y="1185"/>
                  </a:cubicBezTo>
                  <a:cubicBezTo>
                    <a:pt x="543" y="1185"/>
                    <a:pt x="592" y="1178"/>
                    <a:pt x="633" y="1157"/>
                  </a:cubicBezTo>
                  <a:cubicBezTo>
                    <a:pt x="708" y="1146"/>
                    <a:pt x="761" y="1104"/>
                    <a:pt x="815" y="1061"/>
                  </a:cubicBezTo>
                  <a:cubicBezTo>
                    <a:pt x="858" y="1007"/>
                    <a:pt x="890" y="954"/>
                    <a:pt x="911" y="889"/>
                  </a:cubicBezTo>
                  <a:cubicBezTo>
                    <a:pt x="922" y="825"/>
                    <a:pt x="922" y="750"/>
                    <a:pt x="901" y="686"/>
                  </a:cubicBezTo>
                  <a:cubicBezTo>
                    <a:pt x="890" y="643"/>
                    <a:pt x="869" y="600"/>
                    <a:pt x="836" y="568"/>
                  </a:cubicBezTo>
                  <a:cubicBezTo>
                    <a:pt x="804" y="536"/>
                    <a:pt x="772" y="504"/>
                    <a:pt x="740" y="482"/>
                  </a:cubicBezTo>
                  <a:cubicBezTo>
                    <a:pt x="697" y="461"/>
                    <a:pt x="654" y="450"/>
                    <a:pt x="611" y="450"/>
                  </a:cubicBezTo>
                  <a:cubicBezTo>
                    <a:pt x="596" y="447"/>
                    <a:pt x="581" y="446"/>
                    <a:pt x="567" y="446"/>
                  </a:cubicBezTo>
                  <a:cubicBezTo>
                    <a:pt x="540" y="446"/>
                    <a:pt x="516" y="450"/>
                    <a:pt x="492" y="456"/>
                  </a:cubicBezTo>
                  <a:lnTo>
                    <a:pt x="492" y="456"/>
                  </a:lnTo>
                  <a:lnTo>
                    <a:pt x="676" y="54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-2024247" y="2721042"/>
              <a:ext cx="37631" cy="46512"/>
            </a:xfrm>
            <a:custGeom>
              <a:avLst/>
              <a:gdLst/>
              <a:ahLst/>
              <a:cxnLst/>
              <a:rect l="l" t="t" r="r" b="b"/>
              <a:pathLst>
                <a:path w="911" h="1126" extrusionOk="0">
                  <a:moveTo>
                    <a:pt x="384" y="366"/>
                  </a:moveTo>
                  <a:lnTo>
                    <a:pt x="484" y="686"/>
                  </a:lnTo>
                  <a:lnTo>
                    <a:pt x="484" y="686"/>
                  </a:lnTo>
                  <a:lnTo>
                    <a:pt x="217" y="772"/>
                  </a:lnTo>
                  <a:lnTo>
                    <a:pt x="384" y="366"/>
                  </a:lnTo>
                  <a:close/>
                  <a:moveTo>
                    <a:pt x="472" y="1"/>
                  </a:moveTo>
                  <a:lnTo>
                    <a:pt x="322" y="54"/>
                  </a:lnTo>
                  <a:lnTo>
                    <a:pt x="0" y="858"/>
                  </a:lnTo>
                  <a:lnTo>
                    <a:pt x="129" y="987"/>
                  </a:lnTo>
                  <a:lnTo>
                    <a:pt x="539" y="863"/>
                  </a:lnTo>
                  <a:lnTo>
                    <a:pt x="622" y="1126"/>
                  </a:lnTo>
                  <a:lnTo>
                    <a:pt x="804" y="1062"/>
                  </a:lnTo>
                  <a:lnTo>
                    <a:pt x="724" y="807"/>
                  </a:lnTo>
                  <a:lnTo>
                    <a:pt x="911" y="751"/>
                  </a:lnTo>
                  <a:lnTo>
                    <a:pt x="847" y="569"/>
                  </a:lnTo>
                  <a:lnTo>
                    <a:pt x="668" y="62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-1987977" y="2708236"/>
              <a:ext cx="36351" cy="49652"/>
            </a:xfrm>
            <a:custGeom>
              <a:avLst/>
              <a:gdLst/>
              <a:ahLst/>
              <a:cxnLst/>
              <a:rect l="l" t="t" r="r" b="b"/>
              <a:pathLst>
                <a:path w="880" h="1202" extrusionOk="0">
                  <a:moveTo>
                    <a:pt x="579" y="0"/>
                  </a:moveTo>
                  <a:lnTo>
                    <a:pt x="1" y="182"/>
                  </a:lnTo>
                  <a:lnTo>
                    <a:pt x="76" y="654"/>
                  </a:lnTo>
                  <a:lnTo>
                    <a:pt x="215" y="750"/>
                  </a:lnTo>
                  <a:cubicBezTo>
                    <a:pt x="237" y="729"/>
                    <a:pt x="258" y="707"/>
                    <a:pt x="290" y="686"/>
                  </a:cubicBezTo>
                  <a:cubicBezTo>
                    <a:pt x="312" y="664"/>
                    <a:pt x="322" y="654"/>
                    <a:pt x="344" y="643"/>
                  </a:cubicBezTo>
                  <a:cubicBezTo>
                    <a:pt x="365" y="632"/>
                    <a:pt x="387" y="632"/>
                    <a:pt x="397" y="622"/>
                  </a:cubicBezTo>
                  <a:cubicBezTo>
                    <a:pt x="419" y="616"/>
                    <a:pt x="437" y="614"/>
                    <a:pt x="455" y="614"/>
                  </a:cubicBezTo>
                  <a:cubicBezTo>
                    <a:pt x="472" y="614"/>
                    <a:pt x="488" y="616"/>
                    <a:pt x="504" y="622"/>
                  </a:cubicBezTo>
                  <a:cubicBezTo>
                    <a:pt x="579" y="632"/>
                    <a:pt x="633" y="686"/>
                    <a:pt x="654" y="761"/>
                  </a:cubicBezTo>
                  <a:cubicBezTo>
                    <a:pt x="665" y="793"/>
                    <a:pt x="665" y="825"/>
                    <a:pt x="654" y="857"/>
                  </a:cubicBezTo>
                  <a:cubicBezTo>
                    <a:pt x="644" y="889"/>
                    <a:pt x="633" y="922"/>
                    <a:pt x="612" y="954"/>
                  </a:cubicBezTo>
                  <a:cubicBezTo>
                    <a:pt x="579" y="975"/>
                    <a:pt x="547" y="997"/>
                    <a:pt x="515" y="1007"/>
                  </a:cubicBezTo>
                  <a:cubicBezTo>
                    <a:pt x="472" y="1018"/>
                    <a:pt x="429" y="1018"/>
                    <a:pt x="387" y="1018"/>
                  </a:cubicBezTo>
                  <a:cubicBezTo>
                    <a:pt x="333" y="1007"/>
                    <a:pt x="279" y="986"/>
                    <a:pt x="237" y="954"/>
                  </a:cubicBezTo>
                  <a:lnTo>
                    <a:pt x="162" y="1104"/>
                  </a:lnTo>
                  <a:cubicBezTo>
                    <a:pt x="215" y="1147"/>
                    <a:pt x="290" y="1179"/>
                    <a:pt x="354" y="1189"/>
                  </a:cubicBezTo>
                  <a:cubicBezTo>
                    <a:pt x="383" y="1198"/>
                    <a:pt x="412" y="1201"/>
                    <a:pt x="440" y="1201"/>
                  </a:cubicBezTo>
                  <a:cubicBezTo>
                    <a:pt x="485" y="1201"/>
                    <a:pt x="529" y="1192"/>
                    <a:pt x="569" y="1179"/>
                  </a:cubicBezTo>
                  <a:cubicBezTo>
                    <a:pt x="644" y="1157"/>
                    <a:pt x="697" y="1114"/>
                    <a:pt x="751" y="1072"/>
                  </a:cubicBezTo>
                  <a:cubicBezTo>
                    <a:pt x="794" y="1018"/>
                    <a:pt x="826" y="954"/>
                    <a:pt x="847" y="889"/>
                  </a:cubicBezTo>
                  <a:cubicBezTo>
                    <a:pt x="879" y="761"/>
                    <a:pt x="837" y="622"/>
                    <a:pt x="740" y="525"/>
                  </a:cubicBezTo>
                  <a:cubicBezTo>
                    <a:pt x="672" y="465"/>
                    <a:pt x="584" y="431"/>
                    <a:pt x="496" y="431"/>
                  </a:cubicBezTo>
                  <a:cubicBezTo>
                    <a:pt x="459" y="431"/>
                    <a:pt x="422" y="437"/>
                    <a:pt x="387" y="450"/>
                  </a:cubicBezTo>
                  <a:cubicBezTo>
                    <a:pt x="354" y="461"/>
                    <a:pt x="322" y="472"/>
                    <a:pt x="301" y="482"/>
                  </a:cubicBezTo>
                  <a:cubicBezTo>
                    <a:pt x="273" y="501"/>
                    <a:pt x="253" y="511"/>
                    <a:pt x="234" y="528"/>
                  </a:cubicBezTo>
                  <a:lnTo>
                    <a:pt x="234" y="528"/>
                  </a:lnTo>
                  <a:lnTo>
                    <a:pt x="200" y="309"/>
                  </a:lnTo>
                  <a:lnTo>
                    <a:pt x="633" y="172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-1948569" y="2699355"/>
              <a:ext cx="32798" cy="46099"/>
            </a:xfrm>
            <a:custGeom>
              <a:avLst/>
              <a:gdLst/>
              <a:ahLst/>
              <a:cxnLst/>
              <a:rect l="l" t="t" r="r" b="b"/>
              <a:pathLst>
                <a:path w="794" h="1116" extrusionOk="0">
                  <a:moveTo>
                    <a:pt x="386" y="518"/>
                  </a:moveTo>
                  <a:cubicBezTo>
                    <a:pt x="405" y="518"/>
                    <a:pt x="424" y="521"/>
                    <a:pt x="440" y="526"/>
                  </a:cubicBezTo>
                  <a:cubicBezTo>
                    <a:pt x="472" y="537"/>
                    <a:pt x="504" y="547"/>
                    <a:pt x="525" y="579"/>
                  </a:cubicBezTo>
                  <a:cubicBezTo>
                    <a:pt x="547" y="601"/>
                    <a:pt x="568" y="633"/>
                    <a:pt x="579" y="665"/>
                  </a:cubicBezTo>
                  <a:cubicBezTo>
                    <a:pt x="590" y="697"/>
                    <a:pt x="600" y="740"/>
                    <a:pt x="590" y="772"/>
                  </a:cubicBezTo>
                  <a:cubicBezTo>
                    <a:pt x="590" y="804"/>
                    <a:pt x="568" y="847"/>
                    <a:pt x="547" y="869"/>
                  </a:cubicBezTo>
                  <a:cubicBezTo>
                    <a:pt x="525" y="890"/>
                    <a:pt x="493" y="912"/>
                    <a:pt x="461" y="922"/>
                  </a:cubicBezTo>
                  <a:cubicBezTo>
                    <a:pt x="441" y="928"/>
                    <a:pt x="421" y="931"/>
                    <a:pt x="401" y="931"/>
                  </a:cubicBezTo>
                  <a:cubicBezTo>
                    <a:pt x="347" y="931"/>
                    <a:pt x="297" y="911"/>
                    <a:pt x="258" y="879"/>
                  </a:cubicBezTo>
                  <a:cubicBezTo>
                    <a:pt x="225" y="847"/>
                    <a:pt x="215" y="815"/>
                    <a:pt x="204" y="783"/>
                  </a:cubicBezTo>
                  <a:cubicBezTo>
                    <a:pt x="193" y="751"/>
                    <a:pt x="183" y="708"/>
                    <a:pt x="193" y="676"/>
                  </a:cubicBezTo>
                  <a:cubicBezTo>
                    <a:pt x="204" y="644"/>
                    <a:pt x="215" y="612"/>
                    <a:pt x="236" y="579"/>
                  </a:cubicBezTo>
                  <a:cubicBezTo>
                    <a:pt x="268" y="558"/>
                    <a:pt x="300" y="537"/>
                    <a:pt x="333" y="526"/>
                  </a:cubicBezTo>
                  <a:cubicBezTo>
                    <a:pt x="349" y="521"/>
                    <a:pt x="367" y="518"/>
                    <a:pt x="386" y="518"/>
                  </a:cubicBezTo>
                  <a:close/>
                  <a:moveTo>
                    <a:pt x="300" y="1"/>
                  </a:moveTo>
                  <a:lnTo>
                    <a:pt x="118" y="54"/>
                  </a:lnTo>
                  <a:lnTo>
                    <a:pt x="54" y="344"/>
                  </a:lnTo>
                  <a:cubicBezTo>
                    <a:pt x="33" y="397"/>
                    <a:pt x="22" y="451"/>
                    <a:pt x="22" y="494"/>
                  </a:cubicBezTo>
                  <a:cubicBezTo>
                    <a:pt x="11" y="537"/>
                    <a:pt x="0" y="579"/>
                    <a:pt x="0" y="633"/>
                  </a:cubicBezTo>
                  <a:cubicBezTo>
                    <a:pt x="0" y="665"/>
                    <a:pt x="0" y="708"/>
                    <a:pt x="0" y="751"/>
                  </a:cubicBezTo>
                  <a:cubicBezTo>
                    <a:pt x="0" y="783"/>
                    <a:pt x="11" y="815"/>
                    <a:pt x="22" y="847"/>
                  </a:cubicBezTo>
                  <a:cubicBezTo>
                    <a:pt x="33" y="901"/>
                    <a:pt x="65" y="944"/>
                    <a:pt x="97" y="987"/>
                  </a:cubicBezTo>
                  <a:cubicBezTo>
                    <a:pt x="129" y="1019"/>
                    <a:pt x="161" y="1051"/>
                    <a:pt x="215" y="1072"/>
                  </a:cubicBezTo>
                  <a:cubicBezTo>
                    <a:pt x="258" y="1094"/>
                    <a:pt x="300" y="1115"/>
                    <a:pt x="354" y="1115"/>
                  </a:cubicBezTo>
                  <a:cubicBezTo>
                    <a:pt x="408" y="1115"/>
                    <a:pt x="461" y="1115"/>
                    <a:pt x="515" y="1094"/>
                  </a:cubicBezTo>
                  <a:cubicBezTo>
                    <a:pt x="579" y="1083"/>
                    <a:pt x="643" y="1040"/>
                    <a:pt x="686" y="997"/>
                  </a:cubicBezTo>
                  <a:cubicBezTo>
                    <a:pt x="729" y="944"/>
                    <a:pt x="761" y="879"/>
                    <a:pt x="772" y="815"/>
                  </a:cubicBezTo>
                  <a:cubicBezTo>
                    <a:pt x="793" y="740"/>
                    <a:pt x="783" y="665"/>
                    <a:pt x="761" y="601"/>
                  </a:cubicBezTo>
                  <a:cubicBezTo>
                    <a:pt x="740" y="537"/>
                    <a:pt x="708" y="483"/>
                    <a:pt x="665" y="440"/>
                  </a:cubicBezTo>
                  <a:cubicBezTo>
                    <a:pt x="622" y="397"/>
                    <a:pt x="568" y="365"/>
                    <a:pt x="504" y="354"/>
                  </a:cubicBezTo>
                  <a:cubicBezTo>
                    <a:pt x="477" y="344"/>
                    <a:pt x="448" y="338"/>
                    <a:pt x="418" y="338"/>
                  </a:cubicBezTo>
                  <a:cubicBezTo>
                    <a:pt x="389" y="338"/>
                    <a:pt x="359" y="344"/>
                    <a:pt x="333" y="354"/>
                  </a:cubicBezTo>
                  <a:cubicBezTo>
                    <a:pt x="300" y="365"/>
                    <a:pt x="268" y="376"/>
                    <a:pt x="236" y="397"/>
                  </a:cubicBezTo>
                  <a:cubicBezTo>
                    <a:pt x="228" y="401"/>
                    <a:pt x="221" y="408"/>
                    <a:pt x="213" y="415"/>
                  </a:cubicBezTo>
                  <a:lnTo>
                    <a:pt x="213" y="415"/>
                  </a:lnTo>
                  <a:cubicBezTo>
                    <a:pt x="218" y="399"/>
                    <a:pt x="222" y="382"/>
                    <a:pt x="225" y="365"/>
                  </a:cubicBezTo>
                  <a:lnTo>
                    <a:pt x="311" y="12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-1883961" y="2674157"/>
              <a:ext cx="30154" cy="51345"/>
            </a:xfrm>
            <a:custGeom>
              <a:avLst/>
              <a:gdLst/>
              <a:ahLst/>
              <a:cxnLst/>
              <a:rect l="l" t="t" r="r" b="b"/>
              <a:pathLst>
                <a:path w="730" h="1243" extrusionOk="0">
                  <a:moveTo>
                    <a:pt x="676" y="0"/>
                  </a:moveTo>
                  <a:lnTo>
                    <a:pt x="1" y="214"/>
                  </a:lnTo>
                  <a:lnTo>
                    <a:pt x="65" y="386"/>
                  </a:lnTo>
                  <a:lnTo>
                    <a:pt x="525" y="248"/>
                  </a:lnTo>
                  <a:lnTo>
                    <a:pt x="525" y="248"/>
                  </a:lnTo>
                  <a:lnTo>
                    <a:pt x="397" y="1243"/>
                  </a:lnTo>
                  <a:lnTo>
                    <a:pt x="622" y="1179"/>
                  </a:lnTo>
                  <a:lnTo>
                    <a:pt x="729" y="10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-1847651" y="2666886"/>
              <a:ext cx="37218" cy="45810"/>
            </a:xfrm>
            <a:custGeom>
              <a:avLst/>
              <a:gdLst/>
              <a:ahLst/>
              <a:cxnLst/>
              <a:rect l="l" t="t" r="r" b="b"/>
              <a:pathLst>
                <a:path w="901" h="1109" extrusionOk="0">
                  <a:moveTo>
                    <a:pt x="374" y="184"/>
                  </a:moveTo>
                  <a:cubicBezTo>
                    <a:pt x="385" y="184"/>
                    <a:pt x="396" y="185"/>
                    <a:pt x="407" y="187"/>
                  </a:cubicBezTo>
                  <a:cubicBezTo>
                    <a:pt x="429" y="187"/>
                    <a:pt x="450" y="198"/>
                    <a:pt x="472" y="208"/>
                  </a:cubicBezTo>
                  <a:cubicBezTo>
                    <a:pt x="493" y="230"/>
                    <a:pt x="504" y="251"/>
                    <a:pt x="515" y="273"/>
                  </a:cubicBezTo>
                  <a:cubicBezTo>
                    <a:pt x="525" y="294"/>
                    <a:pt x="525" y="326"/>
                    <a:pt x="515" y="348"/>
                  </a:cubicBezTo>
                  <a:cubicBezTo>
                    <a:pt x="504" y="369"/>
                    <a:pt x="493" y="390"/>
                    <a:pt x="472" y="412"/>
                  </a:cubicBezTo>
                  <a:cubicBezTo>
                    <a:pt x="450" y="423"/>
                    <a:pt x="429" y="444"/>
                    <a:pt x="397" y="455"/>
                  </a:cubicBezTo>
                  <a:cubicBezTo>
                    <a:pt x="375" y="455"/>
                    <a:pt x="359" y="459"/>
                    <a:pt x="340" y="459"/>
                  </a:cubicBezTo>
                  <a:cubicBezTo>
                    <a:pt x="331" y="459"/>
                    <a:pt x="322" y="458"/>
                    <a:pt x="311" y="455"/>
                  </a:cubicBezTo>
                  <a:cubicBezTo>
                    <a:pt x="290" y="455"/>
                    <a:pt x="268" y="444"/>
                    <a:pt x="247" y="433"/>
                  </a:cubicBezTo>
                  <a:cubicBezTo>
                    <a:pt x="225" y="412"/>
                    <a:pt x="215" y="390"/>
                    <a:pt x="204" y="369"/>
                  </a:cubicBezTo>
                  <a:cubicBezTo>
                    <a:pt x="193" y="348"/>
                    <a:pt x="193" y="315"/>
                    <a:pt x="204" y="294"/>
                  </a:cubicBezTo>
                  <a:cubicBezTo>
                    <a:pt x="215" y="273"/>
                    <a:pt x="225" y="251"/>
                    <a:pt x="247" y="230"/>
                  </a:cubicBezTo>
                  <a:cubicBezTo>
                    <a:pt x="282" y="203"/>
                    <a:pt x="324" y="184"/>
                    <a:pt x="374" y="184"/>
                  </a:cubicBezTo>
                  <a:close/>
                  <a:moveTo>
                    <a:pt x="547" y="605"/>
                  </a:moveTo>
                  <a:cubicBezTo>
                    <a:pt x="579" y="615"/>
                    <a:pt x="611" y="626"/>
                    <a:pt x="632" y="648"/>
                  </a:cubicBezTo>
                  <a:cubicBezTo>
                    <a:pt x="654" y="658"/>
                    <a:pt x="675" y="690"/>
                    <a:pt x="675" y="712"/>
                  </a:cubicBezTo>
                  <a:cubicBezTo>
                    <a:pt x="686" y="744"/>
                    <a:pt x="686" y="776"/>
                    <a:pt x="675" y="798"/>
                  </a:cubicBezTo>
                  <a:cubicBezTo>
                    <a:pt x="675" y="830"/>
                    <a:pt x="654" y="851"/>
                    <a:pt x="632" y="873"/>
                  </a:cubicBezTo>
                  <a:cubicBezTo>
                    <a:pt x="611" y="894"/>
                    <a:pt x="579" y="915"/>
                    <a:pt x="547" y="926"/>
                  </a:cubicBezTo>
                  <a:lnTo>
                    <a:pt x="547" y="915"/>
                  </a:lnTo>
                  <a:cubicBezTo>
                    <a:pt x="524" y="923"/>
                    <a:pt x="501" y="931"/>
                    <a:pt x="478" y="931"/>
                  </a:cubicBezTo>
                  <a:cubicBezTo>
                    <a:pt x="469" y="931"/>
                    <a:pt x="460" y="929"/>
                    <a:pt x="450" y="926"/>
                  </a:cubicBezTo>
                  <a:cubicBezTo>
                    <a:pt x="418" y="926"/>
                    <a:pt x="397" y="915"/>
                    <a:pt x="375" y="894"/>
                  </a:cubicBezTo>
                  <a:cubicBezTo>
                    <a:pt x="343" y="883"/>
                    <a:pt x="332" y="862"/>
                    <a:pt x="322" y="830"/>
                  </a:cubicBezTo>
                  <a:cubicBezTo>
                    <a:pt x="311" y="798"/>
                    <a:pt x="311" y="765"/>
                    <a:pt x="322" y="744"/>
                  </a:cubicBezTo>
                  <a:cubicBezTo>
                    <a:pt x="332" y="712"/>
                    <a:pt x="343" y="680"/>
                    <a:pt x="365" y="669"/>
                  </a:cubicBezTo>
                  <a:cubicBezTo>
                    <a:pt x="386" y="637"/>
                    <a:pt x="418" y="626"/>
                    <a:pt x="450" y="615"/>
                  </a:cubicBezTo>
                  <a:cubicBezTo>
                    <a:pt x="482" y="605"/>
                    <a:pt x="515" y="605"/>
                    <a:pt x="547" y="605"/>
                  </a:cubicBezTo>
                  <a:close/>
                  <a:moveTo>
                    <a:pt x="394" y="0"/>
                  </a:moveTo>
                  <a:cubicBezTo>
                    <a:pt x="348" y="0"/>
                    <a:pt x="303" y="8"/>
                    <a:pt x="257" y="15"/>
                  </a:cubicBezTo>
                  <a:cubicBezTo>
                    <a:pt x="204" y="37"/>
                    <a:pt x="150" y="69"/>
                    <a:pt x="107" y="112"/>
                  </a:cubicBezTo>
                  <a:cubicBezTo>
                    <a:pt x="65" y="155"/>
                    <a:pt x="32" y="198"/>
                    <a:pt x="11" y="251"/>
                  </a:cubicBezTo>
                  <a:cubicBezTo>
                    <a:pt x="0" y="305"/>
                    <a:pt x="0" y="358"/>
                    <a:pt x="11" y="412"/>
                  </a:cubicBezTo>
                  <a:cubicBezTo>
                    <a:pt x="22" y="444"/>
                    <a:pt x="32" y="465"/>
                    <a:pt x="54" y="487"/>
                  </a:cubicBezTo>
                  <a:cubicBezTo>
                    <a:pt x="65" y="498"/>
                    <a:pt x="86" y="519"/>
                    <a:pt x="107" y="530"/>
                  </a:cubicBezTo>
                  <a:cubicBezTo>
                    <a:pt x="129" y="551"/>
                    <a:pt x="150" y="562"/>
                    <a:pt x="182" y="573"/>
                  </a:cubicBezTo>
                  <a:cubicBezTo>
                    <a:pt x="195" y="573"/>
                    <a:pt x="211" y="576"/>
                    <a:pt x="226" y="579"/>
                  </a:cubicBezTo>
                  <a:lnTo>
                    <a:pt x="226" y="579"/>
                  </a:lnTo>
                  <a:cubicBezTo>
                    <a:pt x="211" y="593"/>
                    <a:pt x="195" y="608"/>
                    <a:pt x="182" y="626"/>
                  </a:cubicBezTo>
                  <a:cubicBezTo>
                    <a:pt x="161" y="648"/>
                    <a:pt x="150" y="680"/>
                    <a:pt x="140" y="712"/>
                  </a:cubicBezTo>
                  <a:cubicBezTo>
                    <a:pt x="129" y="733"/>
                    <a:pt x="118" y="765"/>
                    <a:pt x="118" y="798"/>
                  </a:cubicBezTo>
                  <a:cubicBezTo>
                    <a:pt x="118" y="830"/>
                    <a:pt x="129" y="873"/>
                    <a:pt x="140" y="905"/>
                  </a:cubicBezTo>
                  <a:cubicBezTo>
                    <a:pt x="150" y="958"/>
                    <a:pt x="193" y="1001"/>
                    <a:pt x="236" y="1033"/>
                  </a:cubicBezTo>
                  <a:cubicBezTo>
                    <a:pt x="279" y="1065"/>
                    <a:pt x="343" y="1098"/>
                    <a:pt x="407" y="1108"/>
                  </a:cubicBezTo>
                  <a:cubicBezTo>
                    <a:pt x="472" y="1108"/>
                    <a:pt x="536" y="1108"/>
                    <a:pt x="600" y="1087"/>
                  </a:cubicBezTo>
                  <a:cubicBezTo>
                    <a:pt x="665" y="1065"/>
                    <a:pt x="729" y="1033"/>
                    <a:pt x="772" y="990"/>
                  </a:cubicBezTo>
                  <a:cubicBezTo>
                    <a:pt x="815" y="948"/>
                    <a:pt x="847" y="894"/>
                    <a:pt x="868" y="830"/>
                  </a:cubicBezTo>
                  <a:cubicBezTo>
                    <a:pt x="900" y="744"/>
                    <a:pt x="879" y="648"/>
                    <a:pt x="825" y="573"/>
                  </a:cubicBezTo>
                  <a:cubicBezTo>
                    <a:pt x="804" y="551"/>
                    <a:pt x="782" y="530"/>
                    <a:pt x="761" y="508"/>
                  </a:cubicBezTo>
                  <a:cubicBezTo>
                    <a:pt x="729" y="487"/>
                    <a:pt x="697" y="476"/>
                    <a:pt x="665" y="465"/>
                  </a:cubicBezTo>
                  <a:cubicBezTo>
                    <a:pt x="650" y="460"/>
                    <a:pt x="635" y="458"/>
                    <a:pt x="620" y="456"/>
                  </a:cubicBezTo>
                  <a:lnTo>
                    <a:pt x="620" y="456"/>
                  </a:lnTo>
                  <a:cubicBezTo>
                    <a:pt x="631" y="445"/>
                    <a:pt x="643" y="434"/>
                    <a:pt x="654" y="423"/>
                  </a:cubicBezTo>
                  <a:cubicBezTo>
                    <a:pt x="665" y="401"/>
                    <a:pt x="675" y="369"/>
                    <a:pt x="686" y="348"/>
                  </a:cubicBezTo>
                  <a:cubicBezTo>
                    <a:pt x="697" y="326"/>
                    <a:pt x="697" y="305"/>
                    <a:pt x="707" y="273"/>
                  </a:cubicBezTo>
                  <a:cubicBezTo>
                    <a:pt x="707" y="251"/>
                    <a:pt x="697" y="230"/>
                    <a:pt x="697" y="198"/>
                  </a:cubicBezTo>
                  <a:cubicBezTo>
                    <a:pt x="675" y="144"/>
                    <a:pt x="643" y="101"/>
                    <a:pt x="600" y="69"/>
                  </a:cubicBezTo>
                  <a:cubicBezTo>
                    <a:pt x="557" y="37"/>
                    <a:pt x="504" y="15"/>
                    <a:pt x="450" y="5"/>
                  </a:cubicBezTo>
                  <a:cubicBezTo>
                    <a:pt x="431" y="2"/>
                    <a:pt x="413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-1813157" y="2654907"/>
              <a:ext cx="32798" cy="46719"/>
            </a:xfrm>
            <a:custGeom>
              <a:avLst/>
              <a:gdLst/>
              <a:ahLst/>
              <a:cxnLst/>
              <a:rect l="l" t="t" r="r" b="b"/>
              <a:pathLst>
                <a:path w="794" h="1131" extrusionOk="0">
                  <a:moveTo>
                    <a:pt x="387" y="190"/>
                  </a:moveTo>
                  <a:cubicBezTo>
                    <a:pt x="405" y="190"/>
                    <a:pt x="424" y="193"/>
                    <a:pt x="440" y="198"/>
                  </a:cubicBezTo>
                  <a:cubicBezTo>
                    <a:pt x="472" y="198"/>
                    <a:pt x="505" y="220"/>
                    <a:pt x="526" y="241"/>
                  </a:cubicBezTo>
                  <a:cubicBezTo>
                    <a:pt x="547" y="263"/>
                    <a:pt x="569" y="295"/>
                    <a:pt x="580" y="338"/>
                  </a:cubicBezTo>
                  <a:cubicBezTo>
                    <a:pt x="590" y="370"/>
                    <a:pt x="590" y="402"/>
                    <a:pt x="580" y="434"/>
                  </a:cubicBezTo>
                  <a:cubicBezTo>
                    <a:pt x="569" y="466"/>
                    <a:pt x="558" y="498"/>
                    <a:pt x="537" y="520"/>
                  </a:cubicBezTo>
                  <a:cubicBezTo>
                    <a:pt x="505" y="541"/>
                    <a:pt x="472" y="563"/>
                    <a:pt x="440" y="573"/>
                  </a:cubicBezTo>
                  <a:cubicBezTo>
                    <a:pt x="430" y="579"/>
                    <a:pt x="416" y="581"/>
                    <a:pt x="401" y="581"/>
                  </a:cubicBezTo>
                  <a:cubicBezTo>
                    <a:pt x="387" y="581"/>
                    <a:pt x="371" y="579"/>
                    <a:pt x="355" y="573"/>
                  </a:cubicBezTo>
                  <a:cubicBezTo>
                    <a:pt x="322" y="573"/>
                    <a:pt x="290" y="552"/>
                    <a:pt x="269" y="530"/>
                  </a:cubicBezTo>
                  <a:cubicBezTo>
                    <a:pt x="247" y="509"/>
                    <a:pt x="226" y="477"/>
                    <a:pt x="215" y="445"/>
                  </a:cubicBezTo>
                  <a:cubicBezTo>
                    <a:pt x="205" y="413"/>
                    <a:pt x="205" y="380"/>
                    <a:pt x="215" y="338"/>
                  </a:cubicBezTo>
                  <a:cubicBezTo>
                    <a:pt x="215" y="305"/>
                    <a:pt x="226" y="273"/>
                    <a:pt x="247" y="252"/>
                  </a:cubicBezTo>
                  <a:cubicBezTo>
                    <a:pt x="269" y="230"/>
                    <a:pt x="301" y="209"/>
                    <a:pt x="333" y="198"/>
                  </a:cubicBezTo>
                  <a:cubicBezTo>
                    <a:pt x="349" y="193"/>
                    <a:pt x="368" y="190"/>
                    <a:pt x="387" y="190"/>
                  </a:cubicBezTo>
                  <a:close/>
                  <a:moveTo>
                    <a:pt x="393" y="1"/>
                  </a:moveTo>
                  <a:cubicBezTo>
                    <a:pt x="356" y="1"/>
                    <a:pt x="321" y="9"/>
                    <a:pt x="290" y="16"/>
                  </a:cubicBezTo>
                  <a:cubicBezTo>
                    <a:pt x="215" y="38"/>
                    <a:pt x="162" y="80"/>
                    <a:pt x="108" y="134"/>
                  </a:cubicBezTo>
                  <a:cubicBezTo>
                    <a:pt x="65" y="177"/>
                    <a:pt x="33" y="241"/>
                    <a:pt x="22" y="316"/>
                  </a:cubicBezTo>
                  <a:cubicBezTo>
                    <a:pt x="1" y="380"/>
                    <a:pt x="12" y="455"/>
                    <a:pt x="33" y="520"/>
                  </a:cubicBezTo>
                  <a:cubicBezTo>
                    <a:pt x="44" y="573"/>
                    <a:pt x="87" y="627"/>
                    <a:pt x="130" y="670"/>
                  </a:cubicBezTo>
                  <a:cubicBezTo>
                    <a:pt x="172" y="713"/>
                    <a:pt x="226" y="745"/>
                    <a:pt x="280" y="755"/>
                  </a:cubicBezTo>
                  <a:cubicBezTo>
                    <a:pt x="306" y="766"/>
                    <a:pt x="336" y="772"/>
                    <a:pt x="365" y="772"/>
                  </a:cubicBezTo>
                  <a:cubicBezTo>
                    <a:pt x="395" y="772"/>
                    <a:pt x="424" y="766"/>
                    <a:pt x="451" y="755"/>
                  </a:cubicBezTo>
                  <a:cubicBezTo>
                    <a:pt x="483" y="745"/>
                    <a:pt x="515" y="734"/>
                    <a:pt x="537" y="713"/>
                  </a:cubicBezTo>
                  <a:cubicBezTo>
                    <a:pt x="551" y="698"/>
                    <a:pt x="570" y="684"/>
                    <a:pt x="588" y="669"/>
                  </a:cubicBezTo>
                  <a:lnTo>
                    <a:pt x="588" y="669"/>
                  </a:lnTo>
                  <a:lnTo>
                    <a:pt x="526" y="1109"/>
                  </a:lnTo>
                  <a:lnTo>
                    <a:pt x="537" y="1130"/>
                  </a:lnTo>
                  <a:lnTo>
                    <a:pt x="719" y="1066"/>
                  </a:lnTo>
                  <a:lnTo>
                    <a:pt x="762" y="766"/>
                  </a:lnTo>
                  <a:cubicBezTo>
                    <a:pt x="772" y="702"/>
                    <a:pt x="783" y="648"/>
                    <a:pt x="783" y="595"/>
                  </a:cubicBezTo>
                  <a:cubicBezTo>
                    <a:pt x="783" y="552"/>
                    <a:pt x="794" y="509"/>
                    <a:pt x="794" y="466"/>
                  </a:cubicBezTo>
                  <a:cubicBezTo>
                    <a:pt x="794" y="434"/>
                    <a:pt x="794" y="391"/>
                    <a:pt x="794" y="359"/>
                  </a:cubicBezTo>
                  <a:cubicBezTo>
                    <a:pt x="783" y="327"/>
                    <a:pt x="783" y="295"/>
                    <a:pt x="772" y="263"/>
                  </a:cubicBezTo>
                  <a:cubicBezTo>
                    <a:pt x="762" y="220"/>
                    <a:pt x="730" y="166"/>
                    <a:pt x="697" y="134"/>
                  </a:cubicBezTo>
                  <a:cubicBezTo>
                    <a:pt x="665" y="91"/>
                    <a:pt x="622" y="59"/>
                    <a:pt x="580" y="38"/>
                  </a:cubicBezTo>
                  <a:cubicBezTo>
                    <a:pt x="537" y="16"/>
                    <a:pt x="494" y="5"/>
                    <a:pt x="440" y="5"/>
                  </a:cubicBezTo>
                  <a:cubicBezTo>
                    <a:pt x="425" y="2"/>
                    <a:pt x="409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-1739214" y="2632393"/>
              <a:ext cx="37631" cy="45975"/>
            </a:xfrm>
            <a:custGeom>
              <a:avLst/>
              <a:gdLst/>
              <a:ahLst/>
              <a:cxnLst/>
              <a:rect l="l" t="t" r="r" b="b"/>
              <a:pathLst>
                <a:path w="911" h="1113" extrusionOk="0">
                  <a:moveTo>
                    <a:pt x="403" y="171"/>
                  </a:moveTo>
                  <a:cubicBezTo>
                    <a:pt x="452" y="171"/>
                    <a:pt x="496" y="193"/>
                    <a:pt x="525" y="229"/>
                  </a:cubicBezTo>
                  <a:cubicBezTo>
                    <a:pt x="600" y="293"/>
                    <a:pt x="654" y="390"/>
                    <a:pt x="675" y="486"/>
                  </a:cubicBezTo>
                  <a:cubicBezTo>
                    <a:pt x="707" y="572"/>
                    <a:pt x="718" y="679"/>
                    <a:pt x="707" y="775"/>
                  </a:cubicBezTo>
                  <a:cubicBezTo>
                    <a:pt x="686" y="850"/>
                    <a:pt x="643" y="904"/>
                    <a:pt x="568" y="925"/>
                  </a:cubicBezTo>
                  <a:cubicBezTo>
                    <a:pt x="551" y="931"/>
                    <a:pt x="533" y="934"/>
                    <a:pt x="515" y="934"/>
                  </a:cubicBezTo>
                  <a:cubicBezTo>
                    <a:pt x="465" y="934"/>
                    <a:pt x="414" y="914"/>
                    <a:pt x="375" y="883"/>
                  </a:cubicBezTo>
                  <a:cubicBezTo>
                    <a:pt x="311" y="808"/>
                    <a:pt x="257" y="722"/>
                    <a:pt x="236" y="625"/>
                  </a:cubicBezTo>
                  <a:cubicBezTo>
                    <a:pt x="193" y="529"/>
                    <a:pt x="182" y="433"/>
                    <a:pt x="204" y="336"/>
                  </a:cubicBezTo>
                  <a:cubicBezTo>
                    <a:pt x="215" y="261"/>
                    <a:pt x="268" y="197"/>
                    <a:pt x="332" y="186"/>
                  </a:cubicBezTo>
                  <a:cubicBezTo>
                    <a:pt x="356" y="176"/>
                    <a:pt x="380" y="171"/>
                    <a:pt x="403" y="171"/>
                  </a:cubicBezTo>
                  <a:close/>
                  <a:moveTo>
                    <a:pt x="415" y="0"/>
                  </a:moveTo>
                  <a:cubicBezTo>
                    <a:pt x="290" y="0"/>
                    <a:pt x="169" y="55"/>
                    <a:pt x="86" y="154"/>
                  </a:cubicBezTo>
                  <a:cubicBezTo>
                    <a:pt x="32" y="218"/>
                    <a:pt x="11" y="293"/>
                    <a:pt x="0" y="379"/>
                  </a:cubicBezTo>
                  <a:cubicBezTo>
                    <a:pt x="0" y="486"/>
                    <a:pt x="11" y="583"/>
                    <a:pt x="43" y="690"/>
                  </a:cubicBezTo>
                  <a:cubicBezTo>
                    <a:pt x="75" y="786"/>
                    <a:pt x="118" y="872"/>
                    <a:pt x="182" y="958"/>
                  </a:cubicBezTo>
                  <a:cubicBezTo>
                    <a:pt x="225" y="1022"/>
                    <a:pt x="300" y="1065"/>
                    <a:pt x="375" y="1097"/>
                  </a:cubicBezTo>
                  <a:cubicBezTo>
                    <a:pt x="418" y="1108"/>
                    <a:pt x="458" y="1113"/>
                    <a:pt x="498" y="1113"/>
                  </a:cubicBezTo>
                  <a:cubicBezTo>
                    <a:pt x="539" y="1113"/>
                    <a:pt x="579" y="1108"/>
                    <a:pt x="622" y="1097"/>
                  </a:cubicBezTo>
                  <a:cubicBezTo>
                    <a:pt x="697" y="1075"/>
                    <a:pt x="772" y="1022"/>
                    <a:pt x="825" y="958"/>
                  </a:cubicBezTo>
                  <a:cubicBezTo>
                    <a:pt x="868" y="893"/>
                    <a:pt x="900" y="808"/>
                    <a:pt x="900" y="733"/>
                  </a:cubicBezTo>
                  <a:cubicBezTo>
                    <a:pt x="911" y="625"/>
                    <a:pt x="900" y="518"/>
                    <a:pt x="857" y="422"/>
                  </a:cubicBezTo>
                  <a:cubicBezTo>
                    <a:pt x="836" y="325"/>
                    <a:pt x="782" y="240"/>
                    <a:pt x="718" y="154"/>
                  </a:cubicBezTo>
                  <a:cubicBezTo>
                    <a:pt x="665" y="90"/>
                    <a:pt x="600" y="47"/>
                    <a:pt x="525" y="15"/>
                  </a:cubicBezTo>
                  <a:cubicBezTo>
                    <a:pt x="489" y="5"/>
                    <a:pt x="451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-1700260" y="2619918"/>
              <a:ext cx="37631" cy="46058"/>
            </a:xfrm>
            <a:custGeom>
              <a:avLst/>
              <a:gdLst/>
              <a:ahLst/>
              <a:cxnLst/>
              <a:rect l="l" t="t" r="r" b="b"/>
              <a:pathLst>
                <a:path w="911" h="1115" extrusionOk="0">
                  <a:moveTo>
                    <a:pt x="391" y="175"/>
                  </a:moveTo>
                  <a:cubicBezTo>
                    <a:pt x="438" y="175"/>
                    <a:pt x="487" y="193"/>
                    <a:pt x="525" y="231"/>
                  </a:cubicBezTo>
                  <a:cubicBezTo>
                    <a:pt x="600" y="295"/>
                    <a:pt x="643" y="392"/>
                    <a:pt x="675" y="488"/>
                  </a:cubicBezTo>
                  <a:cubicBezTo>
                    <a:pt x="707" y="574"/>
                    <a:pt x="718" y="681"/>
                    <a:pt x="707" y="777"/>
                  </a:cubicBezTo>
                  <a:cubicBezTo>
                    <a:pt x="686" y="842"/>
                    <a:pt x="632" y="906"/>
                    <a:pt x="568" y="927"/>
                  </a:cubicBezTo>
                  <a:cubicBezTo>
                    <a:pt x="548" y="933"/>
                    <a:pt x="529" y="936"/>
                    <a:pt x="510" y="936"/>
                  </a:cubicBezTo>
                  <a:cubicBezTo>
                    <a:pt x="459" y="936"/>
                    <a:pt x="414" y="916"/>
                    <a:pt x="375" y="885"/>
                  </a:cubicBezTo>
                  <a:cubicBezTo>
                    <a:pt x="311" y="810"/>
                    <a:pt x="257" y="724"/>
                    <a:pt x="236" y="627"/>
                  </a:cubicBezTo>
                  <a:cubicBezTo>
                    <a:pt x="193" y="531"/>
                    <a:pt x="182" y="435"/>
                    <a:pt x="204" y="327"/>
                  </a:cubicBezTo>
                  <a:cubicBezTo>
                    <a:pt x="224" y="231"/>
                    <a:pt x="306" y="175"/>
                    <a:pt x="391" y="175"/>
                  </a:cubicBezTo>
                  <a:close/>
                  <a:moveTo>
                    <a:pt x="407" y="1"/>
                  </a:moveTo>
                  <a:cubicBezTo>
                    <a:pt x="367" y="1"/>
                    <a:pt x="327" y="6"/>
                    <a:pt x="289" y="17"/>
                  </a:cubicBezTo>
                  <a:cubicBezTo>
                    <a:pt x="204" y="38"/>
                    <a:pt x="139" y="92"/>
                    <a:pt x="86" y="156"/>
                  </a:cubicBezTo>
                  <a:cubicBezTo>
                    <a:pt x="43" y="220"/>
                    <a:pt x="11" y="295"/>
                    <a:pt x="11" y="381"/>
                  </a:cubicBezTo>
                  <a:cubicBezTo>
                    <a:pt x="0" y="488"/>
                    <a:pt x="22" y="585"/>
                    <a:pt x="54" y="692"/>
                  </a:cubicBezTo>
                  <a:cubicBezTo>
                    <a:pt x="75" y="788"/>
                    <a:pt x="129" y="874"/>
                    <a:pt x="182" y="960"/>
                  </a:cubicBezTo>
                  <a:cubicBezTo>
                    <a:pt x="236" y="1024"/>
                    <a:pt x="300" y="1067"/>
                    <a:pt x="386" y="1099"/>
                  </a:cubicBezTo>
                  <a:cubicBezTo>
                    <a:pt x="423" y="1110"/>
                    <a:pt x="463" y="1115"/>
                    <a:pt x="504" y="1115"/>
                  </a:cubicBezTo>
                  <a:cubicBezTo>
                    <a:pt x="544" y="1115"/>
                    <a:pt x="584" y="1110"/>
                    <a:pt x="622" y="1099"/>
                  </a:cubicBezTo>
                  <a:cubicBezTo>
                    <a:pt x="697" y="1077"/>
                    <a:pt x="772" y="1024"/>
                    <a:pt x="825" y="960"/>
                  </a:cubicBezTo>
                  <a:cubicBezTo>
                    <a:pt x="868" y="895"/>
                    <a:pt x="900" y="820"/>
                    <a:pt x="900" y="735"/>
                  </a:cubicBezTo>
                  <a:cubicBezTo>
                    <a:pt x="911" y="627"/>
                    <a:pt x="889" y="531"/>
                    <a:pt x="857" y="424"/>
                  </a:cubicBezTo>
                  <a:cubicBezTo>
                    <a:pt x="836" y="327"/>
                    <a:pt x="782" y="242"/>
                    <a:pt x="729" y="156"/>
                  </a:cubicBezTo>
                  <a:cubicBezTo>
                    <a:pt x="675" y="92"/>
                    <a:pt x="600" y="49"/>
                    <a:pt x="525" y="17"/>
                  </a:cubicBezTo>
                  <a:cubicBezTo>
                    <a:pt x="488" y="6"/>
                    <a:pt x="447" y="1"/>
                    <a:pt x="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5"/>
            <p:cNvSpPr/>
            <p:nvPr/>
          </p:nvSpPr>
          <p:spPr>
            <a:xfrm>
              <a:off x="-1660892" y="2607526"/>
              <a:ext cx="37218" cy="46058"/>
            </a:xfrm>
            <a:custGeom>
              <a:avLst/>
              <a:gdLst/>
              <a:ahLst/>
              <a:cxnLst/>
              <a:rect l="l" t="t" r="r" b="b"/>
              <a:pathLst>
                <a:path w="901" h="1115" extrusionOk="0">
                  <a:moveTo>
                    <a:pt x="384" y="175"/>
                  </a:moveTo>
                  <a:cubicBezTo>
                    <a:pt x="433" y="175"/>
                    <a:pt x="483" y="193"/>
                    <a:pt x="526" y="231"/>
                  </a:cubicBezTo>
                  <a:cubicBezTo>
                    <a:pt x="590" y="295"/>
                    <a:pt x="644" y="392"/>
                    <a:pt x="665" y="488"/>
                  </a:cubicBezTo>
                  <a:cubicBezTo>
                    <a:pt x="708" y="574"/>
                    <a:pt x="708" y="681"/>
                    <a:pt x="697" y="777"/>
                  </a:cubicBezTo>
                  <a:cubicBezTo>
                    <a:pt x="686" y="842"/>
                    <a:pt x="633" y="906"/>
                    <a:pt x="558" y="927"/>
                  </a:cubicBezTo>
                  <a:cubicBezTo>
                    <a:pt x="541" y="933"/>
                    <a:pt x="523" y="936"/>
                    <a:pt x="504" y="936"/>
                  </a:cubicBezTo>
                  <a:cubicBezTo>
                    <a:pt x="455" y="936"/>
                    <a:pt x="404" y="916"/>
                    <a:pt x="365" y="885"/>
                  </a:cubicBezTo>
                  <a:cubicBezTo>
                    <a:pt x="301" y="810"/>
                    <a:pt x="247" y="724"/>
                    <a:pt x="226" y="627"/>
                  </a:cubicBezTo>
                  <a:cubicBezTo>
                    <a:pt x="194" y="531"/>
                    <a:pt x="183" y="435"/>
                    <a:pt x="194" y="327"/>
                  </a:cubicBezTo>
                  <a:cubicBezTo>
                    <a:pt x="214" y="231"/>
                    <a:pt x="296" y="175"/>
                    <a:pt x="384" y="175"/>
                  </a:cubicBezTo>
                  <a:close/>
                  <a:moveTo>
                    <a:pt x="398" y="1"/>
                  </a:moveTo>
                  <a:cubicBezTo>
                    <a:pt x="357" y="1"/>
                    <a:pt x="317" y="6"/>
                    <a:pt x="279" y="17"/>
                  </a:cubicBezTo>
                  <a:cubicBezTo>
                    <a:pt x="204" y="38"/>
                    <a:pt x="129" y="81"/>
                    <a:pt x="86" y="145"/>
                  </a:cubicBezTo>
                  <a:cubicBezTo>
                    <a:pt x="33" y="220"/>
                    <a:pt x="11" y="295"/>
                    <a:pt x="1" y="381"/>
                  </a:cubicBezTo>
                  <a:cubicBezTo>
                    <a:pt x="1" y="488"/>
                    <a:pt x="11" y="585"/>
                    <a:pt x="44" y="681"/>
                  </a:cubicBezTo>
                  <a:cubicBezTo>
                    <a:pt x="76" y="777"/>
                    <a:pt x="119" y="874"/>
                    <a:pt x="183" y="949"/>
                  </a:cubicBezTo>
                  <a:cubicBezTo>
                    <a:pt x="226" y="1024"/>
                    <a:pt x="301" y="1067"/>
                    <a:pt x="376" y="1099"/>
                  </a:cubicBezTo>
                  <a:cubicBezTo>
                    <a:pt x="413" y="1110"/>
                    <a:pt x="453" y="1115"/>
                    <a:pt x="495" y="1115"/>
                  </a:cubicBezTo>
                  <a:cubicBezTo>
                    <a:pt x="536" y="1115"/>
                    <a:pt x="579" y="1110"/>
                    <a:pt x="622" y="1099"/>
                  </a:cubicBezTo>
                  <a:cubicBezTo>
                    <a:pt x="697" y="1077"/>
                    <a:pt x="761" y="1035"/>
                    <a:pt x="815" y="970"/>
                  </a:cubicBezTo>
                  <a:cubicBezTo>
                    <a:pt x="869" y="895"/>
                    <a:pt x="890" y="820"/>
                    <a:pt x="901" y="735"/>
                  </a:cubicBezTo>
                  <a:cubicBezTo>
                    <a:pt x="901" y="627"/>
                    <a:pt x="890" y="531"/>
                    <a:pt x="858" y="435"/>
                  </a:cubicBezTo>
                  <a:cubicBezTo>
                    <a:pt x="826" y="327"/>
                    <a:pt x="783" y="242"/>
                    <a:pt x="719" y="156"/>
                  </a:cubicBezTo>
                  <a:cubicBezTo>
                    <a:pt x="665" y="92"/>
                    <a:pt x="601" y="49"/>
                    <a:pt x="526" y="17"/>
                  </a:cubicBezTo>
                  <a:cubicBezTo>
                    <a:pt x="483" y="6"/>
                    <a:pt x="440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5"/>
            <p:cNvSpPr/>
            <p:nvPr/>
          </p:nvSpPr>
          <p:spPr>
            <a:xfrm>
              <a:off x="-2018922" y="2510772"/>
              <a:ext cx="339999" cy="117269"/>
            </a:xfrm>
            <a:custGeom>
              <a:avLst/>
              <a:gdLst/>
              <a:ahLst/>
              <a:cxnLst/>
              <a:rect l="l" t="t" r="r" b="b"/>
              <a:pathLst>
                <a:path w="7918" h="2731" extrusionOk="0">
                  <a:moveTo>
                    <a:pt x="7734" y="1"/>
                  </a:moveTo>
                  <a:cubicBezTo>
                    <a:pt x="7717" y="1"/>
                    <a:pt x="7699" y="4"/>
                    <a:pt x="7682" y="10"/>
                  </a:cubicBezTo>
                  <a:lnTo>
                    <a:pt x="139" y="2399"/>
                  </a:lnTo>
                  <a:cubicBezTo>
                    <a:pt x="43" y="2431"/>
                    <a:pt x="0" y="2517"/>
                    <a:pt x="32" y="2603"/>
                  </a:cubicBezTo>
                  <a:lnTo>
                    <a:pt x="32" y="2614"/>
                  </a:lnTo>
                  <a:cubicBezTo>
                    <a:pt x="49" y="2682"/>
                    <a:pt x="115" y="2730"/>
                    <a:pt x="184" y="2730"/>
                  </a:cubicBezTo>
                  <a:cubicBezTo>
                    <a:pt x="201" y="2730"/>
                    <a:pt x="219" y="2727"/>
                    <a:pt x="236" y="2721"/>
                  </a:cubicBezTo>
                  <a:lnTo>
                    <a:pt x="7789" y="331"/>
                  </a:lnTo>
                  <a:cubicBezTo>
                    <a:pt x="7875" y="299"/>
                    <a:pt x="7918" y="214"/>
                    <a:pt x="7897" y="128"/>
                  </a:cubicBezTo>
                  <a:lnTo>
                    <a:pt x="7886" y="117"/>
                  </a:lnTo>
                  <a:cubicBezTo>
                    <a:pt x="7869" y="49"/>
                    <a:pt x="7804" y="1"/>
                    <a:pt x="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5"/>
            <p:cNvSpPr/>
            <p:nvPr/>
          </p:nvSpPr>
          <p:spPr>
            <a:xfrm>
              <a:off x="-2008359" y="2596824"/>
              <a:ext cx="171202" cy="63852"/>
            </a:xfrm>
            <a:custGeom>
              <a:avLst/>
              <a:gdLst/>
              <a:ahLst/>
              <a:cxnLst/>
              <a:rect l="l" t="t" r="r" b="b"/>
              <a:pathLst>
                <a:path w="3987" h="1487" extrusionOk="0">
                  <a:moveTo>
                    <a:pt x="3802" y="0"/>
                  </a:moveTo>
                  <a:cubicBezTo>
                    <a:pt x="3785" y="0"/>
                    <a:pt x="3768" y="3"/>
                    <a:pt x="3751" y="10"/>
                  </a:cubicBezTo>
                  <a:lnTo>
                    <a:pt x="129" y="1156"/>
                  </a:lnTo>
                  <a:cubicBezTo>
                    <a:pt x="43" y="1188"/>
                    <a:pt x="1" y="1274"/>
                    <a:pt x="22" y="1360"/>
                  </a:cubicBezTo>
                  <a:lnTo>
                    <a:pt x="22" y="1370"/>
                  </a:lnTo>
                  <a:cubicBezTo>
                    <a:pt x="48" y="1439"/>
                    <a:pt x="115" y="1487"/>
                    <a:pt x="184" y="1487"/>
                  </a:cubicBezTo>
                  <a:cubicBezTo>
                    <a:pt x="202" y="1487"/>
                    <a:pt x="219" y="1484"/>
                    <a:pt x="236" y="1477"/>
                  </a:cubicBezTo>
                  <a:lnTo>
                    <a:pt x="3847" y="331"/>
                  </a:lnTo>
                  <a:cubicBezTo>
                    <a:pt x="3933" y="310"/>
                    <a:pt x="3986" y="213"/>
                    <a:pt x="3954" y="127"/>
                  </a:cubicBezTo>
                  <a:lnTo>
                    <a:pt x="3954" y="117"/>
                  </a:lnTo>
                  <a:cubicBezTo>
                    <a:pt x="3928" y="48"/>
                    <a:pt x="3868" y="0"/>
                    <a:pt x="3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7" name="Google Shape;1517;p55"/>
          <p:cNvGrpSpPr/>
          <p:nvPr/>
        </p:nvGrpSpPr>
        <p:grpSpPr>
          <a:xfrm>
            <a:off x="5274922" y="1112176"/>
            <a:ext cx="3361747" cy="6053925"/>
            <a:chOff x="6671500" y="652338"/>
            <a:chExt cx="1480750" cy="2666575"/>
          </a:xfrm>
        </p:grpSpPr>
        <p:sp>
          <p:nvSpPr>
            <p:cNvPr id="1518" name="Google Shape;1518;p55"/>
            <p:cNvSpPr/>
            <p:nvPr/>
          </p:nvSpPr>
          <p:spPr>
            <a:xfrm>
              <a:off x="7281700" y="3168913"/>
              <a:ext cx="241900" cy="150000"/>
            </a:xfrm>
            <a:custGeom>
              <a:avLst/>
              <a:gdLst/>
              <a:ahLst/>
              <a:cxnLst/>
              <a:rect l="l" t="t" r="r" b="b"/>
              <a:pathLst>
                <a:path w="9676" h="6000" extrusionOk="0">
                  <a:moveTo>
                    <a:pt x="5871" y="1"/>
                  </a:moveTo>
                  <a:lnTo>
                    <a:pt x="5786" y="815"/>
                  </a:lnTo>
                  <a:cubicBezTo>
                    <a:pt x="5711" y="1608"/>
                    <a:pt x="5261" y="2304"/>
                    <a:pt x="4586" y="2712"/>
                  </a:cubicBezTo>
                  <a:lnTo>
                    <a:pt x="0" y="5454"/>
                  </a:lnTo>
                  <a:cubicBezTo>
                    <a:pt x="585" y="5864"/>
                    <a:pt x="1343" y="6000"/>
                    <a:pt x="2152" y="6000"/>
                  </a:cubicBezTo>
                  <a:cubicBezTo>
                    <a:pt x="3771" y="6000"/>
                    <a:pt x="5592" y="5452"/>
                    <a:pt x="6621" y="5452"/>
                  </a:cubicBezTo>
                  <a:cubicBezTo>
                    <a:pt x="6801" y="5452"/>
                    <a:pt x="6956" y="5469"/>
                    <a:pt x="7082" y="5508"/>
                  </a:cubicBezTo>
                  <a:cubicBezTo>
                    <a:pt x="7489" y="5629"/>
                    <a:pt x="7913" y="5670"/>
                    <a:pt x="8297" y="5670"/>
                  </a:cubicBezTo>
                  <a:cubicBezTo>
                    <a:pt x="9066" y="5670"/>
                    <a:pt x="9675" y="5508"/>
                    <a:pt x="9675" y="5508"/>
                  </a:cubicBezTo>
                  <a:cubicBezTo>
                    <a:pt x="9525" y="3440"/>
                    <a:pt x="8679" y="376"/>
                    <a:pt x="8679" y="376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5"/>
            <p:cNvSpPr/>
            <p:nvPr/>
          </p:nvSpPr>
          <p:spPr>
            <a:xfrm>
              <a:off x="7906600" y="3098738"/>
              <a:ext cx="233050" cy="185200"/>
            </a:xfrm>
            <a:custGeom>
              <a:avLst/>
              <a:gdLst/>
              <a:ahLst/>
              <a:cxnLst/>
              <a:rect l="l" t="t" r="r" b="b"/>
              <a:pathLst>
                <a:path w="9322" h="7408" extrusionOk="0">
                  <a:moveTo>
                    <a:pt x="6954" y="1"/>
                  </a:moveTo>
                  <a:lnTo>
                    <a:pt x="4147" y="419"/>
                  </a:lnTo>
                  <a:lnTo>
                    <a:pt x="4297" y="1222"/>
                  </a:lnTo>
                  <a:cubicBezTo>
                    <a:pt x="4436" y="1994"/>
                    <a:pt x="4200" y="2797"/>
                    <a:pt x="3654" y="3376"/>
                  </a:cubicBezTo>
                  <a:lnTo>
                    <a:pt x="0" y="7265"/>
                  </a:lnTo>
                  <a:cubicBezTo>
                    <a:pt x="287" y="7364"/>
                    <a:pt x="589" y="7407"/>
                    <a:pt x="903" y="7407"/>
                  </a:cubicBezTo>
                  <a:cubicBezTo>
                    <a:pt x="3054" y="7407"/>
                    <a:pt x="5698" y="5368"/>
                    <a:pt x="6821" y="5368"/>
                  </a:cubicBezTo>
                  <a:cubicBezTo>
                    <a:pt x="6826" y="5368"/>
                    <a:pt x="6831" y="5368"/>
                    <a:pt x="6836" y="5369"/>
                  </a:cubicBezTo>
                  <a:cubicBezTo>
                    <a:pt x="6854" y="5369"/>
                    <a:pt x="6873" y="5369"/>
                    <a:pt x="6891" y="5369"/>
                  </a:cubicBezTo>
                  <a:cubicBezTo>
                    <a:pt x="8136" y="5369"/>
                    <a:pt x="9322" y="4661"/>
                    <a:pt x="9322" y="4661"/>
                  </a:cubicBezTo>
                  <a:cubicBezTo>
                    <a:pt x="8604" y="2722"/>
                    <a:pt x="6954" y="1"/>
                    <a:pt x="6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5"/>
            <p:cNvSpPr/>
            <p:nvPr/>
          </p:nvSpPr>
          <p:spPr>
            <a:xfrm>
              <a:off x="7345450" y="1539288"/>
              <a:ext cx="356275" cy="1657350"/>
            </a:xfrm>
            <a:custGeom>
              <a:avLst/>
              <a:gdLst/>
              <a:ahLst/>
              <a:cxnLst/>
              <a:rect l="l" t="t" r="r" b="b"/>
              <a:pathLst>
                <a:path w="14251" h="66294" extrusionOk="0">
                  <a:moveTo>
                    <a:pt x="11261" y="0"/>
                  </a:moveTo>
                  <a:lnTo>
                    <a:pt x="2454" y="7811"/>
                  </a:lnTo>
                  <a:lnTo>
                    <a:pt x="43" y="37822"/>
                  </a:lnTo>
                  <a:cubicBezTo>
                    <a:pt x="0" y="38389"/>
                    <a:pt x="0" y="38947"/>
                    <a:pt x="43" y="39514"/>
                  </a:cubicBezTo>
                  <a:lnTo>
                    <a:pt x="2100" y="66107"/>
                  </a:lnTo>
                  <a:cubicBezTo>
                    <a:pt x="2100" y="66107"/>
                    <a:pt x="3352" y="66293"/>
                    <a:pt x="4771" y="66293"/>
                  </a:cubicBezTo>
                  <a:cubicBezTo>
                    <a:pt x="5481" y="66293"/>
                    <a:pt x="6232" y="66247"/>
                    <a:pt x="6889" y="66107"/>
                  </a:cubicBezTo>
                  <a:lnTo>
                    <a:pt x="8518" y="38947"/>
                  </a:lnTo>
                  <a:lnTo>
                    <a:pt x="14250" y="8861"/>
                  </a:lnTo>
                  <a:lnTo>
                    <a:pt x="11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7395800" y="1539288"/>
              <a:ext cx="305925" cy="621700"/>
            </a:xfrm>
            <a:custGeom>
              <a:avLst/>
              <a:gdLst/>
              <a:ahLst/>
              <a:cxnLst/>
              <a:rect l="l" t="t" r="r" b="b"/>
              <a:pathLst>
                <a:path w="12237" h="24868" extrusionOk="0">
                  <a:moveTo>
                    <a:pt x="9247" y="0"/>
                  </a:moveTo>
                  <a:lnTo>
                    <a:pt x="440" y="7811"/>
                  </a:lnTo>
                  <a:lnTo>
                    <a:pt x="0" y="13339"/>
                  </a:lnTo>
                  <a:cubicBezTo>
                    <a:pt x="2368" y="14550"/>
                    <a:pt x="7157" y="17807"/>
                    <a:pt x="9182" y="24868"/>
                  </a:cubicBezTo>
                  <a:lnTo>
                    <a:pt x="12236" y="8861"/>
                  </a:lnTo>
                  <a:lnTo>
                    <a:pt x="9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7595350" y="1487588"/>
              <a:ext cx="507075" cy="1651900"/>
            </a:xfrm>
            <a:custGeom>
              <a:avLst/>
              <a:gdLst/>
              <a:ahLst/>
              <a:cxnLst/>
              <a:rect l="l" t="t" r="r" b="b"/>
              <a:pathLst>
                <a:path w="20283" h="66076" extrusionOk="0">
                  <a:moveTo>
                    <a:pt x="6322" y="0"/>
                  </a:moveTo>
                  <a:lnTo>
                    <a:pt x="0" y="9932"/>
                  </a:lnTo>
                  <a:lnTo>
                    <a:pt x="5936" y="39450"/>
                  </a:lnTo>
                  <a:cubicBezTo>
                    <a:pt x="6043" y="39997"/>
                    <a:pt x="6193" y="40543"/>
                    <a:pt x="6397" y="41068"/>
                  </a:cubicBezTo>
                  <a:lnTo>
                    <a:pt x="15675" y="66075"/>
                  </a:lnTo>
                  <a:cubicBezTo>
                    <a:pt x="15675" y="66075"/>
                    <a:pt x="18504" y="65711"/>
                    <a:pt x="20283" y="64757"/>
                  </a:cubicBezTo>
                  <a:lnTo>
                    <a:pt x="14379" y="38207"/>
                  </a:lnTo>
                  <a:lnTo>
                    <a:pt x="11636" y="7693"/>
                  </a:lnTo>
                  <a:lnTo>
                    <a:pt x="6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6671500" y="914588"/>
              <a:ext cx="187525" cy="259900"/>
            </a:xfrm>
            <a:custGeom>
              <a:avLst/>
              <a:gdLst/>
              <a:ahLst/>
              <a:cxnLst/>
              <a:rect l="l" t="t" r="r" b="b"/>
              <a:pathLst>
                <a:path w="7501" h="10396" extrusionOk="0">
                  <a:moveTo>
                    <a:pt x="991" y="1"/>
                  </a:moveTo>
                  <a:cubicBezTo>
                    <a:pt x="927" y="1"/>
                    <a:pt x="863" y="19"/>
                    <a:pt x="805" y="56"/>
                  </a:cubicBezTo>
                  <a:cubicBezTo>
                    <a:pt x="644" y="142"/>
                    <a:pt x="590" y="345"/>
                    <a:pt x="665" y="506"/>
                  </a:cubicBezTo>
                  <a:lnTo>
                    <a:pt x="2080" y="3356"/>
                  </a:lnTo>
                  <a:lnTo>
                    <a:pt x="419" y="4588"/>
                  </a:lnTo>
                  <a:cubicBezTo>
                    <a:pt x="108" y="4813"/>
                    <a:pt x="1" y="5220"/>
                    <a:pt x="162" y="5574"/>
                  </a:cubicBezTo>
                  <a:cubicBezTo>
                    <a:pt x="526" y="6410"/>
                    <a:pt x="1394" y="7792"/>
                    <a:pt x="3194" y="7952"/>
                  </a:cubicBezTo>
                  <a:lnTo>
                    <a:pt x="4265" y="10395"/>
                  </a:lnTo>
                  <a:lnTo>
                    <a:pt x="7501" y="8670"/>
                  </a:lnTo>
                  <a:lnTo>
                    <a:pt x="5787" y="6324"/>
                  </a:lnTo>
                  <a:cubicBezTo>
                    <a:pt x="5744" y="5692"/>
                    <a:pt x="5669" y="5070"/>
                    <a:pt x="5540" y="4449"/>
                  </a:cubicBezTo>
                  <a:lnTo>
                    <a:pt x="6022" y="2006"/>
                  </a:lnTo>
                  <a:lnTo>
                    <a:pt x="5637" y="2060"/>
                  </a:lnTo>
                  <a:cubicBezTo>
                    <a:pt x="5326" y="2102"/>
                    <a:pt x="5069" y="2306"/>
                    <a:pt x="4962" y="2606"/>
                  </a:cubicBezTo>
                  <a:lnTo>
                    <a:pt x="4447" y="4138"/>
                  </a:lnTo>
                  <a:lnTo>
                    <a:pt x="1265" y="131"/>
                  </a:lnTo>
                  <a:cubicBezTo>
                    <a:pt x="1193" y="46"/>
                    <a:pt x="1093" y="1"/>
                    <a:pt x="991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5"/>
            <p:cNvSpPr/>
            <p:nvPr/>
          </p:nvSpPr>
          <p:spPr>
            <a:xfrm>
              <a:off x="6744375" y="1020163"/>
              <a:ext cx="29750" cy="70750"/>
            </a:xfrm>
            <a:custGeom>
              <a:avLst/>
              <a:gdLst/>
              <a:ahLst/>
              <a:cxnLst/>
              <a:rect l="l" t="t" r="r" b="b"/>
              <a:pathLst>
                <a:path w="1190" h="2830" fill="none" extrusionOk="0">
                  <a:moveTo>
                    <a:pt x="1190" y="1"/>
                  </a:moveTo>
                  <a:cubicBezTo>
                    <a:pt x="1190" y="1"/>
                    <a:pt x="0" y="1244"/>
                    <a:pt x="975" y="282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6697500" y="998488"/>
              <a:ext cx="51175" cy="88950"/>
            </a:xfrm>
            <a:custGeom>
              <a:avLst/>
              <a:gdLst/>
              <a:ahLst/>
              <a:cxnLst/>
              <a:rect l="l" t="t" r="r" b="b"/>
              <a:pathLst>
                <a:path w="2047" h="3558" fill="none" extrusionOk="0">
                  <a:moveTo>
                    <a:pt x="1040" y="0"/>
                  </a:moveTo>
                  <a:lnTo>
                    <a:pt x="1832" y="1296"/>
                  </a:lnTo>
                  <a:cubicBezTo>
                    <a:pt x="2047" y="1650"/>
                    <a:pt x="1961" y="2111"/>
                    <a:pt x="1629" y="2357"/>
                  </a:cubicBezTo>
                  <a:lnTo>
                    <a:pt x="0" y="355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6706600" y="1015363"/>
              <a:ext cx="28425" cy="44475"/>
            </a:xfrm>
            <a:custGeom>
              <a:avLst/>
              <a:gdLst/>
              <a:ahLst/>
              <a:cxnLst/>
              <a:rect l="l" t="t" r="r" b="b"/>
              <a:pathLst>
                <a:path w="1137" h="1779" fill="none" extrusionOk="0">
                  <a:moveTo>
                    <a:pt x="1" y="0"/>
                  </a:moveTo>
                  <a:lnTo>
                    <a:pt x="1136" y="177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6687850" y="1030363"/>
              <a:ext cx="28150" cy="44475"/>
            </a:xfrm>
            <a:custGeom>
              <a:avLst/>
              <a:gdLst/>
              <a:ahLst/>
              <a:cxnLst/>
              <a:rect l="l" t="t" r="r" b="b"/>
              <a:pathLst>
                <a:path w="1126" h="1779" fill="none" extrusionOk="0">
                  <a:moveTo>
                    <a:pt x="1" y="0"/>
                  </a:moveTo>
                  <a:lnTo>
                    <a:pt x="1126" y="177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6746250" y="1084988"/>
              <a:ext cx="126175" cy="102075"/>
            </a:xfrm>
            <a:custGeom>
              <a:avLst/>
              <a:gdLst/>
              <a:ahLst/>
              <a:cxnLst/>
              <a:rect l="l" t="t" r="r" b="b"/>
              <a:pathLst>
                <a:path w="5047" h="4083" extrusionOk="0">
                  <a:moveTo>
                    <a:pt x="3986" y="1"/>
                  </a:moveTo>
                  <a:lnTo>
                    <a:pt x="0" y="2208"/>
                  </a:lnTo>
                  <a:lnTo>
                    <a:pt x="815" y="4083"/>
                  </a:lnTo>
                  <a:lnTo>
                    <a:pt x="5047" y="1608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6752950" y="1034638"/>
              <a:ext cx="618775" cy="574775"/>
            </a:xfrm>
            <a:custGeom>
              <a:avLst/>
              <a:gdLst/>
              <a:ahLst/>
              <a:cxnLst/>
              <a:rect l="l" t="t" r="r" b="b"/>
              <a:pathLst>
                <a:path w="24751" h="22991" extrusionOk="0">
                  <a:moveTo>
                    <a:pt x="21000" y="0"/>
                  </a:moveTo>
                  <a:cubicBezTo>
                    <a:pt x="18450" y="1950"/>
                    <a:pt x="12107" y="12268"/>
                    <a:pt x="12107" y="12268"/>
                  </a:cubicBezTo>
                  <a:lnTo>
                    <a:pt x="4704" y="3118"/>
                  </a:lnTo>
                  <a:lnTo>
                    <a:pt x="0" y="5754"/>
                  </a:lnTo>
                  <a:cubicBezTo>
                    <a:pt x="0" y="5754"/>
                    <a:pt x="3697" y="14390"/>
                    <a:pt x="6397" y="19061"/>
                  </a:cubicBezTo>
                  <a:cubicBezTo>
                    <a:pt x="7823" y="21534"/>
                    <a:pt x="10280" y="22991"/>
                    <a:pt x="12719" y="22991"/>
                  </a:cubicBezTo>
                  <a:cubicBezTo>
                    <a:pt x="14897" y="22991"/>
                    <a:pt x="17061" y="21829"/>
                    <a:pt x="18461" y="19190"/>
                  </a:cubicBezTo>
                  <a:cubicBezTo>
                    <a:pt x="20957" y="14465"/>
                    <a:pt x="24750" y="6022"/>
                    <a:pt x="24750" y="6022"/>
                  </a:cubicBezTo>
                  <a:lnTo>
                    <a:pt x="2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7003375" y="1276788"/>
              <a:ext cx="52275" cy="125375"/>
            </a:xfrm>
            <a:custGeom>
              <a:avLst/>
              <a:gdLst/>
              <a:ahLst/>
              <a:cxnLst/>
              <a:rect l="l" t="t" r="r" b="b"/>
              <a:pathLst>
                <a:path w="2091" h="5015" extrusionOk="0">
                  <a:moveTo>
                    <a:pt x="1" y="0"/>
                  </a:moveTo>
                  <a:lnTo>
                    <a:pt x="1" y="0"/>
                  </a:lnTo>
                  <a:cubicBezTo>
                    <a:pt x="365" y="2293"/>
                    <a:pt x="687" y="5014"/>
                    <a:pt x="687" y="5014"/>
                  </a:cubicBezTo>
                  <a:lnTo>
                    <a:pt x="2090" y="25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7265075" y="1101613"/>
              <a:ext cx="96450" cy="312325"/>
            </a:xfrm>
            <a:custGeom>
              <a:avLst/>
              <a:gdLst/>
              <a:ahLst/>
              <a:cxnLst/>
              <a:rect l="l" t="t" r="r" b="b"/>
              <a:pathLst>
                <a:path w="3858" h="12493" extrusionOk="0">
                  <a:moveTo>
                    <a:pt x="1394" y="0"/>
                  </a:moveTo>
                  <a:cubicBezTo>
                    <a:pt x="1394" y="0"/>
                    <a:pt x="550" y="9499"/>
                    <a:pt x="4" y="12476"/>
                  </a:cubicBezTo>
                  <a:lnTo>
                    <a:pt x="4" y="12476"/>
                  </a:lnTo>
                  <a:cubicBezTo>
                    <a:pt x="1567" y="9263"/>
                    <a:pt x="3141" y="5828"/>
                    <a:pt x="3858" y="4243"/>
                  </a:cubicBezTo>
                  <a:lnTo>
                    <a:pt x="1394" y="0"/>
                  </a:lnTo>
                  <a:close/>
                  <a:moveTo>
                    <a:pt x="4" y="12476"/>
                  </a:moveTo>
                  <a:cubicBezTo>
                    <a:pt x="3" y="12478"/>
                    <a:pt x="2" y="12480"/>
                    <a:pt x="1" y="12482"/>
                  </a:cubicBezTo>
                  <a:lnTo>
                    <a:pt x="1" y="12493"/>
                  </a:lnTo>
                  <a:cubicBezTo>
                    <a:pt x="2" y="12487"/>
                    <a:pt x="3" y="12481"/>
                    <a:pt x="4" y="12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5"/>
            <p:cNvSpPr/>
            <p:nvPr/>
          </p:nvSpPr>
          <p:spPr>
            <a:xfrm>
              <a:off x="7277950" y="917313"/>
              <a:ext cx="666450" cy="940225"/>
            </a:xfrm>
            <a:custGeom>
              <a:avLst/>
              <a:gdLst/>
              <a:ahLst/>
              <a:cxnLst/>
              <a:rect l="l" t="t" r="r" b="b"/>
              <a:pathLst>
                <a:path w="26658" h="37609" extrusionOk="0">
                  <a:moveTo>
                    <a:pt x="12964" y="1"/>
                  </a:moveTo>
                  <a:cubicBezTo>
                    <a:pt x="4393" y="943"/>
                    <a:pt x="0" y="4693"/>
                    <a:pt x="0" y="4693"/>
                  </a:cubicBezTo>
                  <a:lnTo>
                    <a:pt x="5636" y="27151"/>
                  </a:lnTo>
                  <a:lnTo>
                    <a:pt x="3311" y="35840"/>
                  </a:lnTo>
                  <a:cubicBezTo>
                    <a:pt x="5614" y="36751"/>
                    <a:pt x="8036" y="37340"/>
                    <a:pt x="10511" y="37597"/>
                  </a:cubicBezTo>
                  <a:cubicBezTo>
                    <a:pt x="10591" y="37605"/>
                    <a:pt x="10671" y="37609"/>
                    <a:pt x="10750" y="37609"/>
                  </a:cubicBezTo>
                  <a:cubicBezTo>
                    <a:pt x="11949" y="37609"/>
                    <a:pt x="12996" y="36713"/>
                    <a:pt x="13157" y="35497"/>
                  </a:cubicBezTo>
                  <a:lnTo>
                    <a:pt x="14036" y="29068"/>
                  </a:lnTo>
                  <a:lnTo>
                    <a:pt x="15804" y="35401"/>
                  </a:lnTo>
                  <a:cubicBezTo>
                    <a:pt x="16100" y="36476"/>
                    <a:pt x="17078" y="37190"/>
                    <a:pt x="18155" y="37190"/>
                  </a:cubicBezTo>
                  <a:cubicBezTo>
                    <a:pt x="18323" y="37190"/>
                    <a:pt x="18494" y="37172"/>
                    <a:pt x="18664" y="37136"/>
                  </a:cubicBezTo>
                  <a:cubicBezTo>
                    <a:pt x="23593" y="36086"/>
                    <a:pt x="26657" y="33986"/>
                    <a:pt x="26657" y="33986"/>
                  </a:cubicBezTo>
                  <a:lnTo>
                    <a:pt x="23421" y="25040"/>
                  </a:lnTo>
                  <a:lnTo>
                    <a:pt x="24975" y="2593"/>
                  </a:lnTo>
                  <a:cubicBezTo>
                    <a:pt x="19886" y="611"/>
                    <a:pt x="12964" y="1"/>
                    <a:pt x="12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5"/>
            <p:cNvSpPr/>
            <p:nvPr/>
          </p:nvSpPr>
          <p:spPr>
            <a:xfrm>
              <a:off x="7501325" y="894538"/>
              <a:ext cx="187800" cy="680925"/>
            </a:xfrm>
            <a:custGeom>
              <a:avLst/>
              <a:gdLst/>
              <a:ahLst/>
              <a:cxnLst/>
              <a:rect l="l" t="t" r="r" b="b"/>
              <a:pathLst>
                <a:path w="7512" h="27237" extrusionOk="0">
                  <a:moveTo>
                    <a:pt x="5090" y="1"/>
                  </a:moveTo>
                  <a:lnTo>
                    <a:pt x="933" y="472"/>
                  </a:lnTo>
                  <a:lnTo>
                    <a:pt x="1" y="2851"/>
                  </a:lnTo>
                  <a:cubicBezTo>
                    <a:pt x="1" y="2851"/>
                    <a:pt x="1854" y="18076"/>
                    <a:pt x="4715" y="27237"/>
                  </a:cubicBezTo>
                  <a:cubicBezTo>
                    <a:pt x="7511" y="18237"/>
                    <a:pt x="6526" y="2208"/>
                    <a:pt x="6526" y="2208"/>
                  </a:cubicBezTo>
                  <a:lnTo>
                    <a:pt x="5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5"/>
            <p:cNvSpPr/>
            <p:nvPr/>
          </p:nvSpPr>
          <p:spPr>
            <a:xfrm>
              <a:off x="7595875" y="959913"/>
              <a:ext cx="60300" cy="61075"/>
            </a:xfrm>
            <a:custGeom>
              <a:avLst/>
              <a:gdLst/>
              <a:ahLst/>
              <a:cxnLst/>
              <a:rect l="l" t="t" r="r" b="b"/>
              <a:pathLst>
                <a:path w="2412" h="2443" fill="none" extrusionOk="0">
                  <a:moveTo>
                    <a:pt x="1" y="1714"/>
                  </a:moveTo>
                  <a:lnTo>
                    <a:pt x="1233" y="2443"/>
                  </a:lnTo>
                  <a:lnTo>
                    <a:pt x="241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5"/>
            <p:cNvSpPr/>
            <p:nvPr/>
          </p:nvSpPr>
          <p:spPr>
            <a:xfrm>
              <a:off x="7511500" y="1000088"/>
              <a:ext cx="33775" cy="30025"/>
            </a:xfrm>
            <a:custGeom>
              <a:avLst/>
              <a:gdLst/>
              <a:ahLst/>
              <a:cxnLst/>
              <a:rect l="l" t="t" r="r" b="b"/>
              <a:pathLst>
                <a:path w="1351" h="1201" fill="none" extrusionOk="0">
                  <a:moveTo>
                    <a:pt x="1351" y="525"/>
                  </a:moveTo>
                  <a:lnTo>
                    <a:pt x="847" y="120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5"/>
            <p:cNvSpPr/>
            <p:nvPr/>
          </p:nvSpPr>
          <p:spPr>
            <a:xfrm>
              <a:off x="7541775" y="986463"/>
              <a:ext cx="120575" cy="589000"/>
            </a:xfrm>
            <a:custGeom>
              <a:avLst/>
              <a:gdLst/>
              <a:ahLst/>
              <a:cxnLst/>
              <a:rect l="l" t="t" r="r" b="b"/>
              <a:pathLst>
                <a:path w="4823" h="23560" extrusionOk="0">
                  <a:moveTo>
                    <a:pt x="1095" y="0"/>
                  </a:moveTo>
                  <a:cubicBezTo>
                    <a:pt x="928" y="0"/>
                    <a:pt x="768" y="76"/>
                    <a:pt x="665" y="213"/>
                  </a:cubicBezTo>
                  <a:lnTo>
                    <a:pt x="1" y="1124"/>
                  </a:lnTo>
                  <a:lnTo>
                    <a:pt x="729" y="2260"/>
                  </a:lnTo>
                  <a:cubicBezTo>
                    <a:pt x="729" y="2260"/>
                    <a:pt x="793" y="9213"/>
                    <a:pt x="965" y="14988"/>
                  </a:cubicBezTo>
                  <a:cubicBezTo>
                    <a:pt x="1586" y="18010"/>
                    <a:pt x="2304" y="21020"/>
                    <a:pt x="3097" y="23560"/>
                  </a:cubicBezTo>
                  <a:cubicBezTo>
                    <a:pt x="4040" y="20506"/>
                    <a:pt x="4565" y="16649"/>
                    <a:pt x="4822" y="12877"/>
                  </a:cubicBezTo>
                  <a:cubicBezTo>
                    <a:pt x="3751" y="8913"/>
                    <a:pt x="2229" y="3363"/>
                    <a:pt x="1876" y="2099"/>
                  </a:cubicBezTo>
                  <a:lnTo>
                    <a:pt x="2411" y="685"/>
                  </a:lnTo>
                  <a:lnTo>
                    <a:pt x="1372" y="74"/>
                  </a:lnTo>
                  <a:cubicBezTo>
                    <a:pt x="1284" y="24"/>
                    <a:pt x="1188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5"/>
            <p:cNvSpPr/>
            <p:nvPr/>
          </p:nvSpPr>
          <p:spPr>
            <a:xfrm>
              <a:off x="7406775" y="937413"/>
              <a:ext cx="195300" cy="638050"/>
            </a:xfrm>
            <a:custGeom>
              <a:avLst/>
              <a:gdLst/>
              <a:ahLst/>
              <a:cxnLst/>
              <a:rect l="l" t="t" r="r" b="b"/>
              <a:pathLst>
                <a:path w="7812" h="25522" fill="none" extrusionOk="0">
                  <a:moveTo>
                    <a:pt x="3322" y="0"/>
                  </a:moveTo>
                  <a:lnTo>
                    <a:pt x="1" y="4639"/>
                  </a:lnTo>
                  <a:lnTo>
                    <a:pt x="3536" y="10886"/>
                  </a:lnTo>
                  <a:lnTo>
                    <a:pt x="1629" y="14272"/>
                  </a:lnTo>
                  <a:cubicBezTo>
                    <a:pt x="1629" y="14272"/>
                    <a:pt x="6118" y="23197"/>
                    <a:pt x="7811" y="2552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5"/>
            <p:cNvSpPr/>
            <p:nvPr/>
          </p:nvSpPr>
          <p:spPr>
            <a:xfrm>
              <a:off x="7632325" y="926963"/>
              <a:ext cx="139025" cy="648500"/>
            </a:xfrm>
            <a:custGeom>
              <a:avLst/>
              <a:gdLst/>
              <a:ahLst/>
              <a:cxnLst/>
              <a:rect l="l" t="t" r="r" b="b"/>
              <a:pathLst>
                <a:path w="5561" h="25940" fill="none" extrusionOk="0">
                  <a:moveTo>
                    <a:pt x="1886" y="0"/>
                  </a:moveTo>
                  <a:lnTo>
                    <a:pt x="5293" y="3643"/>
                  </a:lnTo>
                  <a:lnTo>
                    <a:pt x="2968" y="10704"/>
                  </a:lnTo>
                  <a:lnTo>
                    <a:pt x="5561" y="13179"/>
                  </a:lnTo>
                  <a:cubicBezTo>
                    <a:pt x="5561" y="13179"/>
                    <a:pt x="1457" y="23079"/>
                    <a:pt x="0" y="2594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07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5"/>
            <p:cNvSpPr/>
            <p:nvPr/>
          </p:nvSpPr>
          <p:spPr>
            <a:xfrm>
              <a:off x="7797575" y="1101338"/>
              <a:ext cx="86025" cy="441975"/>
            </a:xfrm>
            <a:custGeom>
              <a:avLst/>
              <a:gdLst/>
              <a:ahLst/>
              <a:cxnLst/>
              <a:rect l="l" t="t" r="r" b="b"/>
              <a:pathLst>
                <a:path w="3441" h="17679" extrusionOk="0">
                  <a:moveTo>
                    <a:pt x="686" y="0"/>
                  </a:moveTo>
                  <a:lnTo>
                    <a:pt x="1" y="2507"/>
                  </a:lnTo>
                  <a:lnTo>
                    <a:pt x="2626" y="17679"/>
                  </a:lnTo>
                  <a:lnTo>
                    <a:pt x="3440" y="5990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5"/>
            <p:cNvSpPr/>
            <p:nvPr/>
          </p:nvSpPr>
          <p:spPr>
            <a:xfrm>
              <a:off x="7723125" y="1790788"/>
              <a:ext cx="178400" cy="191525"/>
            </a:xfrm>
            <a:custGeom>
              <a:avLst/>
              <a:gdLst/>
              <a:ahLst/>
              <a:cxnLst/>
              <a:rect l="l" t="t" r="r" b="b"/>
              <a:pathLst>
                <a:path w="7136" h="7661" extrusionOk="0">
                  <a:moveTo>
                    <a:pt x="4447" y="1"/>
                  </a:moveTo>
                  <a:lnTo>
                    <a:pt x="3289" y="2101"/>
                  </a:lnTo>
                  <a:cubicBezTo>
                    <a:pt x="3172" y="2326"/>
                    <a:pt x="2936" y="2465"/>
                    <a:pt x="2679" y="2476"/>
                  </a:cubicBezTo>
                  <a:cubicBezTo>
                    <a:pt x="1136" y="2551"/>
                    <a:pt x="0" y="4212"/>
                    <a:pt x="0" y="4212"/>
                  </a:cubicBezTo>
                  <a:lnTo>
                    <a:pt x="214" y="4426"/>
                  </a:lnTo>
                  <a:cubicBezTo>
                    <a:pt x="292" y="4509"/>
                    <a:pt x="396" y="4549"/>
                    <a:pt x="501" y="4549"/>
                  </a:cubicBezTo>
                  <a:cubicBezTo>
                    <a:pt x="600" y="4549"/>
                    <a:pt x="700" y="4514"/>
                    <a:pt x="782" y="4447"/>
                  </a:cubicBezTo>
                  <a:cubicBezTo>
                    <a:pt x="1202" y="4028"/>
                    <a:pt x="1727" y="3962"/>
                    <a:pt x="2015" y="3962"/>
                  </a:cubicBezTo>
                  <a:cubicBezTo>
                    <a:pt x="2147" y="3962"/>
                    <a:pt x="2229" y="3976"/>
                    <a:pt x="2229" y="3976"/>
                  </a:cubicBezTo>
                  <a:cubicBezTo>
                    <a:pt x="2036" y="5669"/>
                    <a:pt x="482" y="6001"/>
                    <a:pt x="557" y="6387"/>
                  </a:cubicBezTo>
                  <a:cubicBezTo>
                    <a:pt x="605" y="6663"/>
                    <a:pt x="921" y="6905"/>
                    <a:pt x="1315" y="6905"/>
                  </a:cubicBezTo>
                  <a:cubicBezTo>
                    <a:pt x="1456" y="6905"/>
                    <a:pt x="1606" y="6875"/>
                    <a:pt x="1757" y="6804"/>
                  </a:cubicBezTo>
                  <a:cubicBezTo>
                    <a:pt x="1810" y="7130"/>
                    <a:pt x="2181" y="7192"/>
                    <a:pt x="2455" y="7192"/>
                  </a:cubicBezTo>
                  <a:cubicBezTo>
                    <a:pt x="2622" y="7192"/>
                    <a:pt x="2754" y="7169"/>
                    <a:pt x="2754" y="7169"/>
                  </a:cubicBezTo>
                  <a:cubicBezTo>
                    <a:pt x="2754" y="7169"/>
                    <a:pt x="2915" y="7468"/>
                    <a:pt x="3287" y="7468"/>
                  </a:cubicBezTo>
                  <a:cubicBezTo>
                    <a:pt x="3423" y="7468"/>
                    <a:pt x="3587" y="7428"/>
                    <a:pt x="3782" y="7319"/>
                  </a:cubicBezTo>
                  <a:cubicBezTo>
                    <a:pt x="3893" y="7614"/>
                    <a:pt x="4259" y="7660"/>
                    <a:pt x="4475" y="7660"/>
                  </a:cubicBezTo>
                  <a:cubicBezTo>
                    <a:pt x="4572" y="7660"/>
                    <a:pt x="4639" y="7651"/>
                    <a:pt x="4639" y="7651"/>
                  </a:cubicBezTo>
                  <a:cubicBezTo>
                    <a:pt x="6279" y="6858"/>
                    <a:pt x="6097" y="3279"/>
                    <a:pt x="6097" y="3279"/>
                  </a:cubicBezTo>
                  <a:lnTo>
                    <a:pt x="7136" y="1104"/>
                  </a:lnTo>
                  <a:lnTo>
                    <a:pt x="4447" y="1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5"/>
            <p:cNvSpPr/>
            <p:nvPr/>
          </p:nvSpPr>
          <p:spPr>
            <a:xfrm>
              <a:off x="7432500" y="652338"/>
              <a:ext cx="226625" cy="164550"/>
            </a:xfrm>
            <a:custGeom>
              <a:avLst/>
              <a:gdLst/>
              <a:ahLst/>
              <a:cxnLst/>
              <a:rect l="l" t="t" r="r" b="b"/>
              <a:pathLst>
                <a:path w="9065" h="6582" extrusionOk="0">
                  <a:moveTo>
                    <a:pt x="2318" y="0"/>
                  </a:moveTo>
                  <a:cubicBezTo>
                    <a:pt x="2152" y="0"/>
                    <a:pt x="1959" y="39"/>
                    <a:pt x="1736" y="132"/>
                  </a:cubicBezTo>
                  <a:cubicBezTo>
                    <a:pt x="257" y="753"/>
                    <a:pt x="0" y="3539"/>
                    <a:pt x="2347" y="3678"/>
                  </a:cubicBezTo>
                  <a:lnTo>
                    <a:pt x="7147" y="6582"/>
                  </a:lnTo>
                  <a:cubicBezTo>
                    <a:pt x="7147" y="6582"/>
                    <a:pt x="9064" y="5350"/>
                    <a:pt x="8947" y="3678"/>
                  </a:cubicBezTo>
                  <a:cubicBezTo>
                    <a:pt x="8882" y="2864"/>
                    <a:pt x="7950" y="2639"/>
                    <a:pt x="7950" y="2639"/>
                  </a:cubicBezTo>
                  <a:cubicBezTo>
                    <a:pt x="7950" y="2639"/>
                    <a:pt x="8357" y="1492"/>
                    <a:pt x="7093" y="892"/>
                  </a:cubicBezTo>
                  <a:cubicBezTo>
                    <a:pt x="6661" y="690"/>
                    <a:pt x="6087" y="622"/>
                    <a:pt x="5516" y="622"/>
                  </a:cubicBezTo>
                  <a:cubicBezTo>
                    <a:pt x="4968" y="622"/>
                    <a:pt x="4422" y="685"/>
                    <a:pt x="4007" y="753"/>
                  </a:cubicBezTo>
                  <a:cubicBezTo>
                    <a:pt x="3957" y="761"/>
                    <a:pt x="3907" y="764"/>
                    <a:pt x="3857" y="764"/>
                  </a:cubicBezTo>
                  <a:cubicBezTo>
                    <a:pt x="3554" y="764"/>
                    <a:pt x="3259" y="628"/>
                    <a:pt x="3075" y="389"/>
                  </a:cubicBezTo>
                  <a:cubicBezTo>
                    <a:pt x="2927" y="189"/>
                    <a:pt x="2688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5"/>
            <p:cNvSpPr/>
            <p:nvPr/>
          </p:nvSpPr>
          <p:spPr>
            <a:xfrm>
              <a:off x="7485525" y="725538"/>
              <a:ext cx="146600" cy="248050"/>
            </a:xfrm>
            <a:custGeom>
              <a:avLst/>
              <a:gdLst/>
              <a:ahLst/>
              <a:cxnLst/>
              <a:rect l="l" t="t" r="r" b="b"/>
              <a:pathLst>
                <a:path w="5864" h="9922" extrusionOk="0">
                  <a:moveTo>
                    <a:pt x="3236" y="0"/>
                  </a:moveTo>
                  <a:cubicBezTo>
                    <a:pt x="1916" y="668"/>
                    <a:pt x="981" y="770"/>
                    <a:pt x="530" y="770"/>
                  </a:cubicBezTo>
                  <a:cubicBezTo>
                    <a:pt x="330" y="770"/>
                    <a:pt x="226" y="750"/>
                    <a:pt x="226" y="750"/>
                  </a:cubicBezTo>
                  <a:lnTo>
                    <a:pt x="226" y="750"/>
                  </a:lnTo>
                  <a:lnTo>
                    <a:pt x="493" y="2411"/>
                  </a:lnTo>
                  <a:cubicBezTo>
                    <a:pt x="493" y="2411"/>
                    <a:pt x="1" y="3407"/>
                    <a:pt x="226" y="4479"/>
                  </a:cubicBezTo>
                  <a:cubicBezTo>
                    <a:pt x="493" y="5700"/>
                    <a:pt x="1415" y="6011"/>
                    <a:pt x="1415" y="6011"/>
                  </a:cubicBezTo>
                  <a:lnTo>
                    <a:pt x="1704" y="8272"/>
                  </a:lnTo>
                  <a:cubicBezTo>
                    <a:pt x="1768" y="8732"/>
                    <a:pt x="2026" y="9150"/>
                    <a:pt x="2422" y="9407"/>
                  </a:cubicBezTo>
                  <a:lnTo>
                    <a:pt x="3204" y="9922"/>
                  </a:lnTo>
                  <a:lnTo>
                    <a:pt x="4758" y="8797"/>
                  </a:lnTo>
                  <a:cubicBezTo>
                    <a:pt x="5379" y="8347"/>
                    <a:pt x="5668" y="7554"/>
                    <a:pt x="5476" y="6804"/>
                  </a:cubicBezTo>
                  <a:lnTo>
                    <a:pt x="4811" y="4189"/>
                  </a:lnTo>
                  <a:cubicBezTo>
                    <a:pt x="4811" y="4189"/>
                    <a:pt x="5604" y="4029"/>
                    <a:pt x="5754" y="3332"/>
                  </a:cubicBezTo>
                  <a:cubicBezTo>
                    <a:pt x="5863" y="2852"/>
                    <a:pt x="5612" y="2348"/>
                    <a:pt x="5195" y="2348"/>
                  </a:cubicBezTo>
                  <a:cubicBezTo>
                    <a:pt x="4997" y="2348"/>
                    <a:pt x="4763" y="2461"/>
                    <a:pt x="4511" y="2743"/>
                  </a:cubicBezTo>
                  <a:cubicBezTo>
                    <a:pt x="4286" y="2100"/>
                    <a:pt x="4297" y="1393"/>
                    <a:pt x="4543" y="750"/>
                  </a:cubicBezTo>
                  <a:lnTo>
                    <a:pt x="4543" y="750"/>
                  </a:lnTo>
                  <a:cubicBezTo>
                    <a:pt x="4050" y="979"/>
                    <a:pt x="3566" y="1093"/>
                    <a:pt x="3209" y="1093"/>
                  </a:cubicBezTo>
                  <a:cubicBezTo>
                    <a:pt x="2566" y="1093"/>
                    <a:pt x="2340" y="724"/>
                    <a:pt x="3236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5"/>
            <p:cNvSpPr/>
            <p:nvPr/>
          </p:nvSpPr>
          <p:spPr>
            <a:xfrm>
              <a:off x="7520875" y="860788"/>
              <a:ext cx="63775" cy="41825"/>
            </a:xfrm>
            <a:custGeom>
              <a:avLst/>
              <a:gdLst/>
              <a:ahLst/>
              <a:cxnLst/>
              <a:rect l="l" t="t" r="r" b="b"/>
              <a:pathLst>
                <a:path w="2551" h="1673" extrusionOk="0">
                  <a:moveTo>
                    <a:pt x="2551" y="1"/>
                  </a:moveTo>
                  <a:lnTo>
                    <a:pt x="2551" y="1"/>
                  </a:lnTo>
                  <a:cubicBezTo>
                    <a:pt x="2135" y="455"/>
                    <a:pt x="1349" y="738"/>
                    <a:pt x="689" y="738"/>
                  </a:cubicBezTo>
                  <a:cubicBezTo>
                    <a:pt x="430" y="738"/>
                    <a:pt x="191" y="694"/>
                    <a:pt x="1" y="601"/>
                  </a:cubicBezTo>
                  <a:lnTo>
                    <a:pt x="1" y="601"/>
                  </a:lnTo>
                  <a:lnTo>
                    <a:pt x="140" y="1672"/>
                  </a:lnTo>
                  <a:cubicBezTo>
                    <a:pt x="147" y="1672"/>
                    <a:pt x="154" y="1672"/>
                    <a:pt x="161" y="1672"/>
                  </a:cubicBezTo>
                  <a:cubicBezTo>
                    <a:pt x="2370" y="1672"/>
                    <a:pt x="2551" y="1"/>
                    <a:pt x="2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5"/>
            <p:cNvSpPr/>
            <p:nvPr/>
          </p:nvSpPr>
          <p:spPr>
            <a:xfrm>
              <a:off x="7775075" y="982138"/>
              <a:ext cx="377175" cy="888500"/>
            </a:xfrm>
            <a:custGeom>
              <a:avLst/>
              <a:gdLst/>
              <a:ahLst/>
              <a:cxnLst/>
              <a:rect l="l" t="t" r="r" b="b"/>
              <a:pathLst>
                <a:path w="15087" h="35540" extrusionOk="0">
                  <a:moveTo>
                    <a:pt x="5079" y="0"/>
                  </a:moveTo>
                  <a:cubicBezTo>
                    <a:pt x="1694" y="33"/>
                    <a:pt x="1" y="5743"/>
                    <a:pt x="1201" y="8229"/>
                  </a:cubicBezTo>
                  <a:cubicBezTo>
                    <a:pt x="2390" y="10715"/>
                    <a:pt x="6183" y="18975"/>
                    <a:pt x="6183" y="18975"/>
                  </a:cubicBezTo>
                  <a:lnTo>
                    <a:pt x="1061" y="33247"/>
                  </a:lnTo>
                  <a:lnTo>
                    <a:pt x="5561" y="35540"/>
                  </a:lnTo>
                  <a:lnTo>
                    <a:pt x="13329" y="22865"/>
                  </a:lnTo>
                  <a:cubicBezTo>
                    <a:pt x="14883" y="20336"/>
                    <a:pt x="15086" y="17218"/>
                    <a:pt x="13897" y="14508"/>
                  </a:cubicBezTo>
                  <a:cubicBezTo>
                    <a:pt x="11304" y="8636"/>
                    <a:pt x="7297" y="1093"/>
                    <a:pt x="5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55"/>
          <p:cNvGrpSpPr/>
          <p:nvPr/>
        </p:nvGrpSpPr>
        <p:grpSpPr>
          <a:xfrm>
            <a:off x="5265046" y="4109900"/>
            <a:ext cx="884389" cy="1130004"/>
            <a:chOff x="5759352" y="3733685"/>
            <a:chExt cx="1178871" cy="1506270"/>
          </a:xfrm>
        </p:grpSpPr>
        <p:grpSp>
          <p:nvGrpSpPr>
            <p:cNvPr id="1546" name="Google Shape;1546;p55"/>
            <p:cNvGrpSpPr/>
            <p:nvPr/>
          </p:nvGrpSpPr>
          <p:grpSpPr>
            <a:xfrm>
              <a:off x="5759352" y="4915557"/>
              <a:ext cx="1178871" cy="324398"/>
              <a:chOff x="4252100" y="1337450"/>
              <a:chExt cx="497225" cy="136825"/>
            </a:xfrm>
          </p:grpSpPr>
          <p:sp>
            <p:nvSpPr>
              <p:cNvPr id="1547" name="Google Shape;1547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" name="Google Shape;1551;p55"/>
            <p:cNvGrpSpPr/>
            <p:nvPr/>
          </p:nvGrpSpPr>
          <p:grpSpPr>
            <a:xfrm>
              <a:off x="5759352" y="4718583"/>
              <a:ext cx="1178871" cy="324398"/>
              <a:chOff x="4252100" y="1337450"/>
              <a:chExt cx="497225" cy="136825"/>
            </a:xfrm>
          </p:grpSpPr>
          <p:sp>
            <p:nvSpPr>
              <p:cNvPr id="1552" name="Google Shape;1552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6" name="Google Shape;1556;p55"/>
            <p:cNvGrpSpPr/>
            <p:nvPr/>
          </p:nvGrpSpPr>
          <p:grpSpPr>
            <a:xfrm>
              <a:off x="5759352" y="4521608"/>
              <a:ext cx="1178871" cy="324398"/>
              <a:chOff x="4252100" y="1337450"/>
              <a:chExt cx="497225" cy="136825"/>
            </a:xfrm>
          </p:grpSpPr>
          <p:sp>
            <p:nvSpPr>
              <p:cNvPr id="1557" name="Google Shape;1557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" name="Google Shape;1561;p55"/>
            <p:cNvGrpSpPr/>
            <p:nvPr/>
          </p:nvGrpSpPr>
          <p:grpSpPr>
            <a:xfrm>
              <a:off x="5759352" y="4324634"/>
              <a:ext cx="1178871" cy="324398"/>
              <a:chOff x="4252100" y="1337450"/>
              <a:chExt cx="497225" cy="136825"/>
            </a:xfrm>
          </p:grpSpPr>
          <p:sp>
            <p:nvSpPr>
              <p:cNvPr id="1562" name="Google Shape;1562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" name="Google Shape;1566;p55"/>
            <p:cNvGrpSpPr/>
            <p:nvPr/>
          </p:nvGrpSpPr>
          <p:grpSpPr>
            <a:xfrm>
              <a:off x="5759352" y="4127660"/>
              <a:ext cx="1178871" cy="324398"/>
              <a:chOff x="4252100" y="1337450"/>
              <a:chExt cx="497225" cy="136825"/>
            </a:xfrm>
          </p:grpSpPr>
          <p:sp>
            <p:nvSpPr>
              <p:cNvPr id="1567" name="Google Shape;1567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1" name="Google Shape;1571;p55"/>
            <p:cNvGrpSpPr/>
            <p:nvPr/>
          </p:nvGrpSpPr>
          <p:grpSpPr>
            <a:xfrm>
              <a:off x="5759352" y="3930685"/>
              <a:ext cx="1178871" cy="324398"/>
              <a:chOff x="4252100" y="1337450"/>
              <a:chExt cx="497225" cy="136825"/>
            </a:xfrm>
          </p:grpSpPr>
          <p:sp>
            <p:nvSpPr>
              <p:cNvPr id="1572" name="Google Shape;1572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6" name="Google Shape;1576;p55"/>
            <p:cNvGrpSpPr/>
            <p:nvPr/>
          </p:nvGrpSpPr>
          <p:grpSpPr>
            <a:xfrm>
              <a:off x="5759352" y="3733685"/>
              <a:ext cx="1178871" cy="324398"/>
              <a:chOff x="4252100" y="1337450"/>
              <a:chExt cx="497225" cy="136825"/>
            </a:xfrm>
          </p:grpSpPr>
          <p:sp>
            <p:nvSpPr>
              <p:cNvPr id="1577" name="Google Shape;1577;p5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C5BE82C-7603-23F3-0E1A-4E0DE400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36" y="3122845"/>
            <a:ext cx="3383573" cy="872462"/>
          </a:xfrm>
          <a:prstGeom prst="rect">
            <a:avLst/>
          </a:prstGeom>
        </p:spPr>
      </p:pic>
      <p:sp>
        <p:nvSpPr>
          <p:cNvPr id="4" name="Google Shape;1419;p55">
            <a:extLst>
              <a:ext uri="{FF2B5EF4-FFF2-40B4-BE49-F238E27FC236}">
                <a16:creationId xmlns:a16="http://schemas.microsoft.com/office/drawing/2014/main" id="{A57BF1EE-C82B-5D7B-1544-418A6A4F6F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1614" y="2848015"/>
            <a:ext cx="3006182" cy="348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12A5F"/>
              </a:buClr>
              <a:buFont typeface="Arial"/>
              <a:buNone/>
            </a:pPr>
            <a:r>
              <a:rPr lang="vi-VN" sz="1600" b="1" dirty="0">
                <a:solidFill>
                  <a:srgbClr val="37316E"/>
                </a:solidFill>
              </a:rPr>
              <a:t>CÔ VÀ CÁC BẠN ĐÃ LẮNG NGHE</a:t>
            </a:r>
            <a:endParaRPr sz="1600" b="1" dirty="0">
              <a:solidFill>
                <a:srgbClr val="3731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8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35"/>
          <p:cNvGrpSpPr/>
          <p:nvPr/>
        </p:nvGrpSpPr>
        <p:grpSpPr>
          <a:xfrm>
            <a:off x="5973087" y="1167661"/>
            <a:ext cx="2393156" cy="1149133"/>
            <a:chOff x="1365725" y="3066675"/>
            <a:chExt cx="703900" cy="353925"/>
          </a:xfrm>
        </p:grpSpPr>
        <p:sp>
          <p:nvSpPr>
            <p:cNvPr id="515" name="Google Shape;515;p35"/>
            <p:cNvSpPr/>
            <p:nvPr/>
          </p:nvSpPr>
          <p:spPr>
            <a:xfrm>
              <a:off x="1365725" y="3066675"/>
              <a:ext cx="692725" cy="353925"/>
            </a:xfrm>
            <a:custGeom>
              <a:avLst/>
              <a:gdLst/>
              <a:ahLst/>
              <a:cxnLst/>
              <a:rect l="l" t="t" r="r" b="b"/>
              <a:pathLst>
                <a:path w="27709" h="14157" extrusionOk="0">
                  <a:moveTo>
                    <a:pt x="1138" y="0"/>
                  </a:moveTo>
                  <a:cubicBezTo>
                    <a:pt x="505" y="0"/>
                    <a:pt x="1" y="519"/>
                    <a:pt x="1" y="1138"/>
                  </a:cubicBezTo>
                  <a:lnTo>
                    <a:pt x="1" y="13033"/>
                  </a:lnTo>
                  <a:cubicBezTo>
                    <a:pt x="1" y="13652"/>
                    <a:pt x="505" y="14156"/>
                    <a:pt x="1138" y="14156"/>
                  </a:cubicBezTo>
                  <a:lnTo>
                    <a:pt x="26571" y="14156"/>
                  </a:lnTo>
                  <a:cubicBezTo>
                    <a:pt x="27205" y="14156"/>
                    <a:pt x="27709" y="13652"/>
                    <a:pt x="27709" y="13033"/>
                  </a:cubicBezTo>
                  <a:lnTo>
                    <a:pt x="27709" y="1138"/>
                  </a:lnTo>
                  <a:cubicBezTo>
                    <a:pt x="27709" y="519"/>
                    <a:pt x="27205" y="0"/>
                    <a:pt x="26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365725" y="3095100"/>
              <a:ext cx="692725" cy="297425"/>
            </a:xfrm>
            <a:custGeom>
              <a:avLst/>
              <a:gdLst/>
              <a:ahLst/>
              <a:cxnLst/>
              <a:rect l="l" t="t" r="r" b="b"/>
              <a:pathLst>
                <a:path w="27709" h="11897" fill="none" extrusionOk="0">
                  <a:moveTo>
                    <a:pt x="1" y="11896"/>
                  </a:moveTo>
                  <a:lnTo>
                    <a:pt x="6784" y="6453"/>
                  </a:lnTo>
                  <a:lnTo>
                    <a:pt x="10168" y="9635"/>
                  </a:lnTo>
                  <a:lnTo>
                    <a:pt x="16548" y="4652"/>
                  </a:lnTo>
                  <a:lnTo>
                    <a:pt x="19745" y="7835"/>
                  </a:lnTo>
                  <a:lnTo>
                    <a:pt x="27709" y="1"/>
                  </a:lnTo>
                </a:path>
              </a:pathLst>
            </a:custGeom>
            <a:noFill/>
            <a:ln w="4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2040425" y="3085375"/>
              <a:ext cx="29200" cy="25050"/>
            </a:xfrm>
            <a:custGeom>
              <a:avLst/>
              <a:gdLst/>
              <a:ahLst/>
              <a:cxnLst/>
              <a:rect l="l" t="t" r="r" b="b"/>
              <a:pathLst>
                <a:path w="1168" h="1002" extrusionOk="0">
                  <a:moveTo>
                    <a:pt x="663" y="1"/>
                  </a:moveTo>
                  <a:cubicBezTo>
                    <a:pt x="217" y="1"/>
                    <a:pt x="1" y="548"/>
                    <a:pt x="318" y="851"/>
                  </a:cubicBezTo>
                  <a:cubicBezTo>
                    <a:pt x="417" y="954"/>
                    <a:pt x="542" y="1001"/>
                    <a:pt x="666" y="1001"/>
                  </a:cubicBezTo>
                  <a:cubicBezTo>
                    <a:pt x="920" y="1001"/>
                    <a:pt x="1167" y="805"/>
                    <a:pt x="1167" y="505"/>
                  </a:cubicBezTo>
                  <a:cubicBezTo>
                    <a:pt x="1167" y="231"/>
                    <a:pt x="937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412900" y="3329125"/>
              <a:ext cx="29175" cy="24775"/>
            </a:xfrm>
            <a:custGeom>
              <a:avLst/>
              <a:gdLst/>
              <a:ahLst/>
              <a:cxnLst/>
              <a:rect l="l" t="t" r="r" b="b"/>
              <a:pathLst>
                <a:path w="1167" h="991" extrusionOk="0">
                  <a:moveTo>
                    <a:pt x="677" y="1"/>
                  </a:moveTo>
                  <a:cubicBezTo>
                    <a:pt x="231" y="1"/>
                    <a:pt x="0" y="533"/>
                    <a:pt x="317" y="850"/>
                  </a:cubicBezTo>
                  <a:cubicBezTo>
                    <a:pt x="419" y="947"/>
                    <a:pt x="542" y="991"/>
                    <a:pt x="663" y="991"/>
                  </a:cubicBezTo>
                  <a:cubicBezTo>
                    <a:pt x="921" y="991"/>
                    <a:pt x="1167" y="794"/>
                    <a:pt x="1167" y="490"/>
                  </a:cubicBezTo>
                  <a:cubicBezTo>
                    <a:pt x="1167" y="217"/>
                    <a:pt x="951" y="1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518750" y="3243450"/>
              <a:ext cx="29175" cy="24950"/>
            </a:xfrm>
            <a:custGeom>
              <a:avLst/>
              <a:gdLst/>
              <a:ahLst/>
              <a:cxnLst/>
              <a:rect l="l" t="t" r="r" b="b"/>
              <a:pathLst>
                <a:path w="1167" h="998" extrusionOk="0">
                  <a:moveTo>
                    <a:pt x="663" y="0"/>
                  </a:moveTo>
                  <a:cubicBezTo>
                    <a:pt x="216" y="0"/>
                    <a:pt x="0" y="533"/>
                    <a:pt x="303" y="850"/>
                  </a:cubicBezTo>
                  <a:cubicBezTo>
                    <a:pt x="405" y="952"/>
                    <a:pt x="531" y="997"/>
                    <a:pt x="655" y="997"/>
                  </a:cubicBezTo>
                  <a:cubicBezTo>
                    <a:pt x="915" y="997"/>
                    <a:pt x="1167" y="797"/>
                    <a:pt x="1167" y="504"/>
                  </a:cubicBezTo>
                  <a:cubicBezTo>
                    <a:pt x="1167" y="216"/>
                    <a:pt x="936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673200" y="3274050"/>
              <a:ext cx="29175" cy="25025"/>
            </a:xfrm>
            <a:custGeom>
              <a:avLst/>
              <a:gdLst/>
              <a:ahLst/>
              <a:cxnLst/>
              <a:rect l="l" t="t" r="r" b="b"/>
              <a:pathLst>
                <a:path w="1167" h="1001" extrusionOk="0">
                  <a:moveTo>
                    <a:pt x="663" y="0"/>
                  </a:moveTo>
                  <a:cubicBezTo>
                    <a:pt x="216" y="0"/>
                    <a:pt x="0" y="547"/>
                    <a:pt x="317" y="850"/>
                  </a:cubicBezTo>
                  <a:cubicBezTo>
                    <a:pt x="416" y="954"/>
                    <a:pt x="542" y="1000"/>
                    <a:pt x="666" y="1000"/>
                  </a:cubicBezTo>
                  <a:cubicBezTo>
                    <a:pt x="920" y="1000"/>
                    <a:pt x="1167" y="804"/>
                    <a:pt x="1167" y="504"/>
                  </a:cubicBezTo>
                  <a:cubicBezTo>
                    <a:pt x="1167" y="231"/>
                    <a:pt x="937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947175" y="3176825"/>
              <a:ext cx="29200" cy="25025"/>
            </a:xfrm>
            <a:custGeom>
              <a:avLst/>
              <a:gdLst/>
              <a:ahLst/>
              <a:cxnLst/>
              <a:rect l="l" t="t" r="r" b="b"/>
              <a:pathLst>
                <a:path w="1168" h="1001" extrusionOk="0">
                  <a:moveTo>
                    <a:pt x="678" y="1"/>
                  </a:moveTo>
                  <a:cubicBezTo>
                    <a:pt x="231" y="1"/>
                    <a:pt x="1" y="534"/>
                    <a:pt x="318" y="851"/>
                  </a:cubicBezTo>
                  <a:cubicBezTo>
                    <a:pt x="422" y="954"/>
                    <a:pt x="549" y="1001"/>
                    <a:pt x="672" y="1001"/>
                  </a:cubicBezTo>
                  <a:cubicBezTo>
                    <a:pt x="927" y="1001"/>
                    <a:pt x="1167" y="805"/>
                    <a:pt x="1167" y="505"/>
                  </a:cubicBezTo>
                  <a:cubicBezTo>
                    <a:pt x="1167" y="231"/>
                    <a:pt x="951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1763575" y="3198425"/>
              <a:ext cx="29175" cy="25050"/>
            </a:xfrm>
            <a:custGeom>
              <a:avLst/>
              <a:gdLst/>
              <a:ahLst/>
              <a:cxnLst/>
              <a:rect l="l" t="t" r="r" b="b"/>
              <a:pathLst>
                <a:path w="1167" h="1002" extrusionOk="0">
                  <a:moveTo>
                    <a:pt x="663" y="1"/>
                  </a:moveTo>
                  <a:cubicBezTo>
                    <a:pt x="216" y="1"/>
                    <a:pt x="0" y="548"/>
                    <a:pt x="317" y="851"/>
                  </a:cubicBezTo>
                  <a:cubicBezTo>
                    <a:pt x="421" y="954"/>
                    <a:pt x="548" y="1001"/>
                    <a:pt x="672" y="1001"/>
                  </a:cubicBezTo>
                  <a:cubicBezTo>
                    <a:pt x="926" y="1001"/>
                    <a:pt x="1167" y="805"/>
                    <a:pt x="1167" y="505"/>
                  </a:cubicBezTo>
                  <a:cubicBezTo>
                    <a:pt x="1167" y="231"/>
                    <a:pt x="936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1435575" y="3126800"/>
              <a:ext cx="179325" cy="29900"/>
            </a:xfrm>
            <a:custGeom>
              <a:avLst/>
              <a:gdLst/>
              <a:ahLst/>
              <a:cxnLst/>
              <a:rect l="l" t="t" r="r" b="b"/>
              <a:pathLst>
                <a:path w="7173" h="1196" extrusionOk="0">
                  <a:moveTo>
                    <a:pt x="591" y="0"/>
                  </a:moveTo>
                  <a:cubicBezTo>
                    <a:pt x="260" y="0"/>
                    <a:pt x="1" y="259"/>
                    <a:pt x="1" y="591"/>
                  </a:cubicBezTo>
                  <a:cubicBezTo>
                    <a:pt x="1" y="922"/>
                    <a:pt x="260" y="1195"/>
                    <a:pt x="591" y="1195"/>
                  </a:cubicBezTo>
                  <a:lnTo>
                    <a:pt x="6582" y="1195"/>
                  </a:lnTo>
                  <a:cubicBezTo>
                    <a:pt x="6913" y="1195"/>
                    <a:pt x="7172" y="922"/>
                    <a:pt x="7172" y="591"/>
                  </a:cubicBezTo>
                  <a:cubicBezTo>
                    <a:pt x="7172" y="259"/>
                    <a:pt x="6913" y="0"/>
                    <a:pt x="6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1809300" y="3355775"/>
              <a:ext cx="179300" cy="30250"/>
            </a:xfrm>
            <a:custGeom>
              <a:avLst/>
              <a:gdLst/>
              <a:ahLst/>
              <a:cxnLst/>
              <a:rect l="l" t="t" r="r" b="b"/>
              <a:pathLst>
                <a:path w="7172" h="1210" extrusionOk="0">
                  <a:moveTo>
                    <a:pt x="591" y="0"/>
                  </a:moveTo>
                  <a:cubicBezTo>
                    <a:pt x="259" y="0"/>
                    <a:pt x="0" y="274"/>
                    <a:pt x="0" y="605"/>
                  </a:cubicBezTo>
                  <a:cubicBezTo>
                    <a:pt x="0" y="936"/>
                    <a:pt x="259" y="1210"/>
                    <a:pt x="591" y="1210"/>
                  </a:cubicBezTo>
                  <a:lnTo>
                    <a:pt x="6582" y="1210"/>
                  </a:lnTo>
                  <a:cubicBezTo>
                    <a:pt x="6913" y="1196"/>
                    <a:pt x="7172" y="936"/>
                    <a:pt x="7172" y="605"/>
                  </a:cubicBezTo>
                  <a:cubicBezTo>
                    <a:pt x="7172" y="274"/>
                    <a:pt x="6913" y="0"/>
                    <a:pt x="6582" y="0"/>
                  </a:cubicBezTo>
                  <a:close/>
                </a:path>
              </a:pathLst>
            </a:custGeom>
            <a:solidFill>
              <a:srgbClr val="FF9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5"/>
          <p:cNvSpPr txBox="1">
            <a:spLocks noGrp="1"/>
          </p:cNvSpPr>
          <p:nvPr>
            <p:ph type="title"/>
          </p:nvPr>
        </p:nvSpPr>
        <p:spPr>
          <a:xfrm>
            <a:off x="1842178" y="1742228"/>
            <a:ext cx="3958122" cy="15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400" dirty="0">
                <a:latin typeface="+mn-lt"/>
              </a:rPr>
              <a:t>VẤN ĐỀ </a:t>
            </a:r>
            <a:r>
              <a:rPr lang="vi-VN" sz="5400" dirty="0">
                <a:solidFill>
                  <a:srgbClr val="FF903E"/>
                </a:solidFill>
                <a:latin typeface="+mn-lt"/>
              </a:rPr>
              <a:t>BÀI TOÁN</a:t>
            </a:r>
            <a:endParaRPr sz="54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526" name="Google Shape;526;p35"/>
          <p:cNvSpPr txBox="1">
            <a:spLocks noGrp="1"/>
          </p:cNvSpPr>
          <p:nvPr>
            <p:ph type="title" idx="2"/>
          </p:nvPr>
        </p:nvSpPr>
        <p:spPr>
          <a:xfrm>
            <a:off x="607065" y="2123055"/>
            <a:ext cx="956532" cy="849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+mn-lt"/>
              </a:rPr>
              <a:t>01</a:t>
            </a:r>
            <a:endParaRPr sz="5400" dirty="0">
              <a:latin typeface="+mn-lt"/>
            </a:endParaRPr>
          </a:p>
        </p:txBody>
      </p:sp>
      <p:grpSp>
        <p:nvGrpSpPr>
          <p:cNvPr id="528" name="Google Shape;528;p35"/>
          <p:cNvGrpSpPr/>
          <p:nvPr/>
        </p:nvGrpSpPr>
        <p:grpSpPr>
          <a:xfrm>
            <a:off x="7102035" y="1775593"/>
            <a:ext cx="1958851" cy="3216349"/>
            <a:chOff x="3344475" y="2136700"/>
            <a:chExt cx="1286775" cy="2382350"/>
          </a:xfrm>
        </p:grpSpPr>
        <p:sp>
          <p:nvSpPr>
            <p:cNvPr id="529" name="Google Shape;529;p35"/>
            <p:cNvSpPr/>
            <p:nvPr/>
          </p:nvSpPr>
          <p:spPr>
            <a:xfrm>
              <a:off x="3448875" y="4515075"/>
              <a:ext cx="1182375" cy="1100"/>
            </a:xfrm>
            <a:custGeom>
              <a:avLst/>
              <a:gdLst/>
              <a:ahLst/>
              <a:cxnLst/>
              <a:rect l="l" t="t" r="r" b="b"/>
              <a:pathLst>
                <a:path w="47295" h="44" fill="none" extrusionOk="0">
                  <a:moveTo>
                    <a:pt x="1" y="43"/>
                  </a:moveTo>
                  <a:cubicBezTo>
                    <a:pt x="15943" y="0"/>
                    <a:pt x="31381" y="0"/>
                    <a:pt x="47294" y="15"/>
                  </a:cubicBezTo>
                </a:path>
              </a:pathLst>
            </a:custGeom>
            <a:noFill/>
            <a:ln w="32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4213575" y="2708800"/>
              <a:ext cx="359700" cy="574150"/>
            </a:xfrm>
            <a:custGeom>
              <a:avLst/>
              <a:gdLst/>
              <a:ahLst/>
              <a:cxnLst/>
              <a:rect l="l" t="t" r="r" b="b"/>
              <a:pathLst>
                <a:path w="14388" h="22966" extrusionOk="0">
                  <a:moveTo>
                    <a:pt x="2003" y="0"/>
                  </a:moveTo>
                  <a:cubicBezTo>
                    <a:pt x="2003" y="2060"/>
                    <a:pt x="2795" y="5271"/>
                    <a:pt x="2737" y="7316"/>
                  </a:cubicBezTo>
                  <a:cubicBezTo>
                    <a:pt x="5257" y="8900"/>
                    <a:pt x="7590" y="10744"/>
                    <a:pt x="9146" y="13293"/>
                  </a:cubicBezTo>
                  <a:cubicBezTo>
                    <a:pt x="8210" y="14502"/>
                    <a:pt x="6741" y="15136"/>
                    <a:pt x="5315" y="15683"/>
                  </a:cubicBezTo>
                  <a:cubicBezTo>
                    <a:pt x="3904" y="16230"/>
                    <a:pt x="2406" y="16792"/>
                    <a:pt x="1383" y="17915"/>
                  </a:cubicBezTo>
                  <a:cubicBezTo>
                    <a:pt x="346" y="19039"/>
                    <a:pt x="1" y="20940"/>
                    <a:pt x="1023" y="22063"/>
                  </a:cubicBezTo>
                  <a:cubicBezTo>
                    <a:pt x="1644" y="22754"/>
                    <a:pt x="2553" y="22965"/>
                    <a:pt x="3509" y="22965"/>
                  </a:cubicBezTo>
                  <a:cubicBezTo>
                    <a:pt x="4107" y="22965"/>
                    <a:pt x="4724" y="22883"/>
                    <a:pt x="5300" y="22783"/>
                  </a:cubicBezTo>
                  <a:cubicBezTo>
                    <a:pt x="7979" y="22322"/>
                    <a:pt x="10874" y="21645"/>
                    <a:pt x="12588" y="19528"/>
                  </a:cubicBezTo>
                  <a:cubicBezTo>
                    <a:pt x="14373" y="17354"/>
                    <a:pt x="14388" y="14128"/>
                    <a:pt x="13293" y="11536"/>
                  </a:cubicBezTo>
                  <a:cubicBezTo>
                    <a:pt x="12213" y="8943"/>
                    <a:pt x="10183" y="6870"/>
                    <a:pt x="8109" y="4969"/>
                  </a:cubicBezTo>
                  <a:cubicBezTo>
                    <a:pt x="6467" y="3471"/>
                    <a:pt x="3774" y="1354"/>
                    <a:pt x="20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740850" y="4324600"/>
              <a:ext cx="267550" cy="172850"/>
            </a:xfrm>
            <a:custGeom>
              <a:avLst/>
              <a:gdLst/>
              <a:ahLst/>
              <a:cxnLst/>
              <a:rect l="l" t="t" r="r" b="b"/>
              <a:pathLst>
                <a:path w="10702" h="6914" extrusionOk="0">
                  <a:moveTo>
                    <a:pt x="10701" y="1"/>
                  </a:moveTo>
                  <a:lnTo>
                    <a:pt x="7691" y="102"/>
                  </a:lnTo>
                  <a:cubicBezTo>
                    <a:pt x="7864" y="1355"/>
                    <a:pt x="7245" y="2593"/>
                    <a:pt x="6122" y="3212"/>
                  </a:cubicBezTo>
                  <a:cubicBezTo>
                    <a:pt x="5387" y="3601"/>
                    <a:pt x="4509" y="3659"/>
                    <a:pt x="3702" y="3889"/>
                  </a:cubicBezTo>
                  <a:cubicBezTo>
                    <a:pt x="2104" y="4336"/>
                    <a:pt x="764" y="5430"/>
                    <a:pt x="1" y="6914"/>
                  </a:cubicBezTo>
                  <a:lnTo>
                    <a:pt x="10701" y="6914"/>
                  </a:lnTo>
                  <a:lnTo>
                    <a:pt x="10701" y="1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740850" y="4365300"/>
              <a:ext cx="267550" cy="132150"/>
            </a:xfrm>
            <a:custGeom>
              <a:avLst/>
              <a:gdLst/>
              <a:ahLst/>
              <a:cxnLst/>
              <a:rect l="l" t="t" r="r" b="b"/>
              <a:pathLst>
                <a:path w="10702" h="5286" extrusionOk="0">
                  <a:moveTo>
                    <a:pt x="7518" y="0"/>
                  </a:moveTo>
                  <a:cubicBezTo>
                    <a:pt x="7259" y="677"/>
                    <a:pt x="6755" y="1239"/>
                    <a:pt x="6122" y="1584"/>
                  </a:cubicBezTo>
                  <a:cubicBezTo>
                    <a:pt x="5387" y="1973"/>
                    <a:pt x="4509" y="2031"/>
                    <a:pt x="3702" y="2261"/>
                  </a:cubicBezTo>
                  <a:cubicBezTo>
                    <a:pt x="2104" y="2708"/>
                    <a:pt x="764" y="3802"/>
                    <a:pt x="1" y="5286"/>
                  </a:cubicBezTo>
                  <a:lnTo>
                    <a:pt x="10701" y="5286"/>
                  </a:lnTo>
                  <a:lnTo>
                    <a:pt x="10701" y="1541"/>
                  </a:lnTo>
                  <a:cubicBezTo>
                    <a:pt x="10471" y="1685"/>
                    <a:pt x="10226" y="1800"/>
                    <a:pt x="9967" y="1844"/>
                  </a:cubicBezTo>
                  <a:cubicBezTo>
                    <a:pt x="9874" y="1862"/>
                    <a:pt x="9782" y="1871"/>
                    <a:pt x="9690" y="1871"/>
                  </a:cubicBezTo>
                  <a:cubicBezTo>
                    <a:pt x="9425" y="1871"/>
                    <a:pt x="9165" y="1796"/>
                    <a:pt x="8930" y="1656"/>
                  </a:cubicBezTo>
                  <a:cubicBezTo>
                    <a:pt x="8642" y="1440"/>
                    <a:pt x="8368" y="1196"/>
                    <a:pt x="8166" y="908"/>
                  </a:cubicBezTo>
                  <a:cubicBezTo>
                    <a:pt x="7936" y="620"/>
                    <a:pt x="7734" y="303"/>
                    <a:pt x="7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733300" y="4484475"/>
              <a:ext cx="287325" cy="27025"/>
            </a:xfrm>
            <a:custGeom>
              <a:avLst/>
              <a:gdLst/>
              <a:ahLst/>
              <a:cxnLst/>
              <a:rect l="l" t="t" r="r" b="b"/>
              <a:pathLst>
                <a:path w="11493" h="1081" extrusionOk="0">
                  <a:moveTo>
                    <a:pt x="548" y="0"/>
                  </a:moveTo>
                  <a:cubicBezTo>
                    <a:pt x="245" y="0"/>
                    <a:pt x="1" y="245"/>
                    <a:pt x="1" y="547"/>
                  </a:cubicBezTo>
                  <a:cubicBezTo>
                    <a:pt x="1" y="850"/>
                    <a:pt x="245" y="1080"/>
                    <a:pt x="548" y="1080"/>
                  </a:cubicBezTo>
                  <a:lnTo>
                    <a:pt x="10960" y="1080"/>
                  </a:lnTo>
                  <a:cubicBezTo>
                    <a:pt x="11262" y="1080"/>
                    <a:pt x="11493" y="850"/>
                    <a:pt x="11493" y="547"/>
                  </a:cubicBezTo>
                  <a:cubicBezTo>
                    <a:pt x="11493" y="245"/>
                    <a:pt x="11262" y="0"/>
                    <a:pt x="10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4172900" y="4330000"/>
              <a:ext cx="267525" cy="172850"/>
            </a:xfrm>
            <a:custGeom>
              <a:avLst/>
              <a:gdLst/>
              <a:ahLst/>
              <a:cxnLst/>
              <a:rect l="l" t="t" r="r" b="b"/>
              <a:pathLst>
                <a:path w="10701" h="6914" extrusionOk="0">
                  <a:moveTo>
                    <a:pt x="0" y="1"/>
                  </a:moveTo>
                  <a:lnTo>
                    <a:pt x="0" y="6914"/>
                  </a:lnTo>
                  <a:lnTo>
                    <a:pt x="10701" y="6914"/>
                  </a:lnTo>
                  <a:cubicBezTo>
                    <a:pt x="9923" y="5430"/>
                    <a:pt x="8584" y="4336"/>
                    <a:pt x="6985" y="3889"/>
                  </a:cubicBezTo>
                  <a:cubicBezTo>
                    <a:pt x="6193" y="3659"/>
                    <a:pt x="5315" y="3601"/>
                    <a:pt x="4566" y="3212"/>
                  </a:cubicBezTo>
                  <a:cubicBezTo>
                    <a:pt x="3442" y="2593"/>
                    <a:pt x="2823" y="1355"/>
                    <a:pt x="2996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4172900" y="4370700"/>
              <a:ext cx="267525" cy="131800"/>
            </a:xfrm>
            <a:custGeom>
              <a:avLst/>
              <a:gdLst/>
              <a:ahLst/>
              <a:cxnLst/>
              <a:rect l="l" t="t" r="r" b="b"/>
              <a:pathLst>
                <a:path w="10701" h="5272" extrusionOk="0">
                  <a:moveTo>
                    <a:pt x="3183" y="0"/>
                  </a:moveTo>
                  <a:cubicBezTo>
                    <a:pt x="2967" y="303"/>
                    <a:pt x="2751" y="605"/>
                    <a:pt x="2535" y="893"/>
                  </a:cubicBezTo>
                  <a:cubicBezTo>
                    <a:pt x="2319" y="1196"/>
                    <a:pt x="2060" y="1440"/>
                    <a:pt x="1757" y="1642"/>
                  </a:cubicBezTo>
                  <a:cubicBezTo>
                    <a:pt x="1532" y="1793"/>
                    <a:pt x="1266" y="1871"/>
                    <a:pt x="1001" y="1871"/>
                  </a:cubicBezTo>
                  <a:cubicBezTo>
                    <a:pt x="912" y="1871"/>
                    <a:pt x="822" y="1862"/>
                    <a:pt x="735" y="1844"/>
                  </a:cubicBezTo>
                  <a:cubicBezTo>
                    <a:pt x="476" y="1786"/>
                    <a:pt x="217" y="1685"/>
                    <a:pt x="0" y="1541"/>
                  </a:cubicBezTo>
                  <a:lnTo>
                    <a:pt x="0" y="5271"/>
                  </a:lnTo>
                  <a:lnTo>
                    <a:pt x="10701" y="5271"/>
                  </a:lnTo>
                  <a:cubicBezTo>
                    <a:pt x="9923" y="3802"/>
                    <a:pt x="8584" y="2708"/>
                    <a:pt x="6985" y="2261"/>
                  </a:cubicBezTo>
                  <a:cubicBezTo>
                    <a:pt x="6179" y="2031"/>
                    <a:pt x="5315" y="1973"/>
                    <a:pt x="4566" y="1584"/>
                  </a:cubicBezTo>
                  <a:cubicBezTo>
                    <a:pt x="3932" y="1239"/>
                    <a:pt x="3428" y="677"/>
                    <a:pt x="3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4160300" y="4489875"/>
              <a:ext cx="287700" cy="27025"/>
            </a:xfrm>
            <a:custGeom>
              <a:avLst/>
              <a:gdLst/>
              <a:ahLst/>
              <a:cxnLst/>
              <a:rect l="l" t="t" r="r" b="b"/>
              <a:pathLst>
                <a:path w="11508" h="1081" extrusionOk="0">
                  <a:moveTo>
                    <a:pt x="533" y="0"/>
                  </a:moveTo>
                  <a:cubicBezTo>
                    <a:pt x="245" y="0"/>
                    <a:pt x="0" y="245"/>
                    <a:pt x="0" y="547"/>
                  </a:cubicBezTo>
                  <a:cubicBezTo>
                    <a:pt x="0" y="850"/>
                    <a:pt x="245" y="1080"/>
                    <a:pt x="533" y="1080"/>
                  </a:cubicBezTo>
                  <a:lnTo>
                    <a:pt x="10960" y="1080"/>
                  </a:lnTo>
                  <a:cubicBezTo>
                    <a:pt x="11262" y="1080"/>
                    <a:pt x="11507" y="850"/>
                    <a:pt x="11507" y="547"/>
                  </a:cubicBezTo>
                  <a:cubicBezTo>
                    <a:pt x="11507" y="245"/>
                    <a:pt x="11262" y="0"/>
                    <a:pt x="10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994325" y="2543900"/>
              <a:ext cx="139350" cy="177700"/>
            </a:xfrm>
            <a:custGeom>
              <a:avLst/>
              <a:gdLst/>
              <a:ahLst/>
              <a:cxnLst/>
              <a:rect l="l" t="t" r="r" b="b"/>
              <a:pathLst>
                <a:path w="5574" h="7108" extrusionOk="0">
                  <a:moveTo>
                    <a:pt x="3946" y="1"/>
                  </a:moveTo>
                  <a:cubicBezTo>
                    <a:pt x="3716" y="1"/>
                    <a:pt x="3500" y="15"/>
                    <a:pt x="3284" y="73"/>
                  </a:cubicBezTo>
                  <a:lnTo>
                    <a:pt x="3169" y="87"/>
                  </a:lnTo>
                  <a:cubicBezTo>
                    <a:pt x="2823" y="159"/>
                    <a:pt x="2391" y="274"/>
                    <a:pt x="2002" y="375"/>
                  </a:cubicBezTo>
                  <a:cubicBezTo>
                    <a:pt x="1858" y="404"/>
                    <a:pt x="1714" y="433"/>
                    <a:pt x="1585" y="461"/>
                  </a:cubicBezTo>
                  <a:cubicBezTo>
                    <a:pt x="1657" y="994"/>
                    <a:pt x="1657" y="1541"/>
                    <a:pt x="1570" y="2074"/>
                  </a:cubicBezTo>
                  <a:cubicBezTo>
                    <a:pt x="1469" y="2694"/>
                    <a:pt x="1311" y="3298"/>
                    <a:pt x="1081" y="3889"/>
                  </a:cubicBezTo>
                  <a:cubicBezTo>
                    <a:pt x="1052" y="3932"/>
                    <a:pt x="1037" y="3975"/>
                    <a:pt x="1023" y="4033"/>
                  </a:cubicBezTo>
                  <a:cubicBezTo>
                    <a:pt x="1009" y="4076"/>
                    <a:pt x="980" y="4119"/>
                    <a:pt x="965" y="4162"/>
                  </a:cubicBezTo>
                  <a:cubicBezTo>
                    <a:pt x="951" y="4206"/>
                    <a:pt x="922" y="4263"/>
                    <a:pt x="908" y="4307"/>
                  </a:cubicBezTo>
                  <a:lnTo>
                    <a:pt x="850" y="4436"/>
                  </a:lnTo>
                  <a:cubicBezTo>
                    <a:pt x="821" y="4479"/>
                    <a:pt x="807" y="4523"/>
                    <a:pt x="778" y="4580"/>
                  </a:cubicBezTo>
                  <a:cubicBezTo>
                    <a:pt x="778" y="4580"/>
                    <a:pt x="778" y="4595"/>
                    <a:pt x="764" y="4595"/>
                  </a:cubicBezTo>
                  <a:cubicBezTo>
                    <a:pt x="749" y="4638"/>
                    <a:pt x="735" y="4681"/>
                    <a:pt x="721" y="4710"/>
                  </a:cubicBezTo>
                  <a:cubicBezTo>
                    <a:pt x="634" y="4868"/>
                    <a:pt x="562" y="5041"/>
                    <a:pt x="476" y="5199"/>
                  </a:cubicBezTo>
                  <a:cubicBezTo>
                    <a:pt x="346" y="5459"/>
                    <a:pt x="202" y="5703"/>
                    <a:pt x="58" y="5948"/>
                  </a:cubicBezTo>
                  <a:lnTo>
                    <a:pt x="0" y="6049"/>
                  </a:lnTo>
                  <a:lnTo>
                    <a:pt x="692" y="6452"/>
                  </a:lnTo>
                  <a:cubicBezTo>
                    <a:pt x="879" y="6568"/>
                    <a:pt x="1066" y="6683"/>
                    <a:pt x="1268" y="6784"/>
                  </a:cubicBezTo>
                  <a:cubicBezTo>
                    <a:pt x="1738" y="6996"/>
                    <a:pt x="2244" y="7107"/>
                    <a:pt x="2755" y="7107"/>
                  </a:cubicBezTo>
                  <a:cubicBezTo>
                    <a:pt x="3042" y="7107"/>
                    <a:pt x="3330" y="7072"/>
                    <a:pt x="3615" y="7000"/>
                  </a:cubicBezTo>
                  <a:cubicBezTo>
                    <a:pt x="4393" y="6784"/>
                    <a:pt x="5099" y="6294"/>
                    <a:pt x="5574" y="5631"/>
                  </a:cubicBezTo>
                  <a:lnTo>
                    <a:pt x="5545" y="5617"/>
                  </a:lnTo>
                  <a:lnTo>
                    <a:pt x="5531" y="5588"/>
                  </a:lnTo>
                  <a:lnTo>
                    <a:pt x="5516" y="5574"/>
                  </a:lnTo>
                  <a:lnTo>
                    <a:pt x="5502" y="5559"/>
                  </a:lnTo>
                  <a:cubicBezTo>
                    <a:pt x="5487" y="5545"/>
                    <a:pt x="5473" y="5531"/>
                    <a:pt x="5473" y="5516"/>
                  </a:cubicBezTo>
                  <a:lnTo>
                    <a:pt x="5444" y="5487"/>
                  </a:lnTo>
                  <a:lnTo>
                    <a:pt x="5387" y="5430"/>
                  </a:lnTo>
                  <a:lnTo>
                    <a:pt x="5343" y="5358"/>
                  </a:lnTo>
                  <a:lnTo>
                    <a:pt x="5315" y="5329"/>
                  </a:lnTo>
                  <a:lnTo>
                    <a:pt x="5286" y="5286"/>
                  </a:lnTo>
                  <a:lnTo>
                    <a:pt x="5271" y="5257"/>
                  </a:lnTo>
                  <a:lnTo>
                    <a:pt x="5228" y="5199"/>
                  </a:lnTo>
                  <a:lnTo>
                    <a:pt x="5214" y="5171"/>
                  </a:lnTo>
                  <a:cubicBezTo>
                    <a:pt x="5185" y="5127"/>
                    <a:pt x="5171" y="5084"/>
                    <a:pt x="5142" y="5055"/>
                  </a:cubicBezTo>
                  <a:lnTo>
                    <a:pt x="5127" y="5012"/>
                  </a:lnTo>
                  <a:lnTo>
                    <a:pt x="5113" y="4969"/>
                  </a:lnTo>
                  <a:lnTo>
                    <a:pt x="5084" y="4940"/>
                  </a:lnTo>
                  <a:cubicBezTo>
                    <a:pt x="5070" y="4911"/>
                    <a:pt x="5055" y="4868"/>
                    <a:pt x="5041" y="4839"/>
                  </a:cubicBezTo>
                  <a:lnTo>
                    <a:pt x="4998" y="4724"/>
                  </a:lnTo>
                  <a:lnTo>
                    <a:pt x="4969" y="4667"/>
                  </a:lnTo>
                  <a:cubicBezTo>
                    <a:pt x="4954" y="4595"/>
                    <a:pt x="4926" y="4537"/>
                    <a:pt x="4911" y="4479"/>
                  </a:cubicBezTo>
                  <a:cubicBezTo>
                    <a:pt x="4911" y="4465"/>
                    <a:pt x="4897" y="4451"/>
                    <a:pt x="4897" y="4422"/>
                  </a:cubicBezTo>
                  <a:cubicBezTo>
                    <a:pt x="4882" y="4407"/>
                    <a:pt x="4882" y="4379"/>
                    <a:pt x="4882" y="4364"/>
                  </a:cubicBezTo>
                  <a:cubicBezTo>
                    <a:pt x="4868" y="4335"/>
                    <a:pt x="4868" y="4321"/>
                    <a:pt x="4868" y="4307"/>
                  </a:cubicBezTo>
                  <a:cubicBezTo>
                    <a:pt x="4854" y="4292"/>
                    <a:pt x="4854" y="4263"/>
                    <a:pt x="4854" y="4249"/>
                  </a:cubicBezTo>
                  <a:cubicBezTo>
                    <a:pt x="4839" y="4220"/>
                    <a:pt x="4839" y="4206"/>
                    <a:pt x="4839" y="4191"/>
                  </a:cubicBezTo>
                  <a:cubicBezTo>
                    <a:pt x="4810" y="4134"/>
                    <a:pt x="4810" y="4062"/>
                    <a:pt x="4796" y="4004"/>
                  </a:cubicBezTo>
                  <a:lnTo>
                    <a:pt x="4782" y="3946"/>
                  </a:lnTo>
                  <a:lnTo>
                    <a:pt x="4767" y="3889"/>
                  </a:lnTo>
                  <a:cubicBezTo>
                    <a:pt x="4710" y="3442"/>
                    <a:pt x="4681" y="3010"/>
                    <a:pt x="4695" y="2578"/>
                  </a:cubicBezTo>
                  <a:cubicBezTo>
                    <a:pt x="4710" y="2406"/>
                    <a:pt x="4710" y="2233"/>
                    <a:pt x="4724" y="2074"/>
                  </a:cubicBezTo>
                  <a:cubicBezTo>
                    <a:pt x="4753" y="1513"/>
                    <a:pt x="4825" y="951"/>
                    <a:pt x="4940" y="404"/>
                  </a:cubicBezTo>
                  <a:lnTo>
                    <a:pt x="4940" y="404"/>
                  </a:lnTo>
                  <a:cubicBezTo>
                    <a:pt x="4919" y="407"/>
                    <a:pt x="4898" y="409"/>
                    <a:pt x="4878" y="409"/>
                  </a:cubicBezTo>
                  <a:cubicBezTo>
                    <a:pt x="4558" y="409"/>
                    <a:pt x="4271" y="14"/>
                    <a:pt x="3946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3994325" y="2641100"/>
              <a:ext cx="139350" cy="80500"/>
            </a:xfrm>
            <a:custGeom>
              <a:avLst/>
              <a:gdLst/>
              <a:ahLst/>
              <a:cxnLst/>
              <a:rect l="l" t="t" r="r" b="b"/>
              <a:pathLst>
                <a:path w="5574" h="3220" extrusionOk="0">
                  <a:moveTo>
                    <a:pt x="1081" y="1"/>
                  </a:moveTo>
                  <a:cubicBezTo>
                    <a:pt x="1052" y="44"/>
                    <a:pt x="1037" y="87"/>
                    <a:pt x="1023" y="145"/>
                  </a:cubicBezTo>
                  <a:cubicBezTo>
                    <a:pt x="1009" y="188"/>
                    <a:pt x="980" y="231"/>
                    <a:pt x="965" y="274"/>
                  </a:cubicBezTo>
                  <a:cubicBezTo>
                    <a:pt x="951" y="318"/>
                    <a:pt x="922" y="375"/>
                    <a:pt x="908" y="419"/>
                  </a:cubicBezTo>
                  <a:lnTo>
                    <a:pt x="850" y="548"/>
                  </a:lnTo>
                  <a:cubicBezTo>
                    <a:pt x="821" y="591"/>
                    <a:pt x="807" y="635"/>
                    <a:pt x="778" y="692"/>
                  </a:cubicBezTo>
                  <a:cubicBezTo>
                    <a:pt x="778" y="692"/>
                    <a:pt x="778" y="707"/>
                    <a:pt x="764" y="707"/>
                  </a:cubicBezTo>
                  <a:cubicBezTo>
                    <a:pt x="749" y="750"/>
                    <a:pt x="735" y="793"/>
                    <a:pt x="721" y="822"/>
                  </a:cubicBezTo>
                  <a:cubicBezTo>
                    <a:pt x="634" y="980"/>
                    <a:pt x="562" y="1153"/>
                    <a:pt x="476" y="1311"/>
                  </a:cubicBezTo>
                  <a:cubicBezTo>
                    <a:pt x="346" y="1571"/>
                    <a:pt x="202" y="1815"/>
                    <a:pt x="58" y="2060"/>
                  </a:cubicBezTo>
                  <a:lnTo>
                    <a:pt x="0" y="2161"/>
                  </a:lnTo>
                  <a:lnTo>
                    <a:pt x="692" y="2564"/>
                  </a:lnTo>
                  <a:cubicBezTo>
                    <a:pt x="879" y="2680"/>
                    <a:pt x="1066" y="2795"/>
                    <a:pt x="1268" y="2896"/>
                  </a:cubicBezTo>
                  <a:cubicBezTo>
                    <a:pt x="1738" y="3108"/>
                    <a:pt x="2244" y="3219"/>
                    <a:pt x="2755" y="3219"/>
                  </a:cubicBezTo>
                  <a:cubicBezTo>
                    <a:pt x="3042" y="3219"/>
                    <a:pt x="3330" y="3184"/>
                    <a:pt x="3615" y="3112"/>
                  </a:cubicBezTo>
                  <a:cubicBezTo>
                    <a:pt x="4393" y="2896"/>
                    <a:pt x="5099" y="2406"/>
                    <a:pt x="5574" y="1743"/>
                  </a:cubicBezTo>
                  <a:lnTo>
                    <a:pt x="5545" y="1729"/>
                  </a:lnTo>
                  <a:lnTo>
                    <a:pt x="5531" y="1700"/>
                  </a:lnTo>
                  <a:lnTo>
                    <a:pt x="5516" y="1686"/>
                  </a:lnTo>
                  <a:lnTo>
                    <a:pt x="5502" y="1671"/>
                  </a:lnTo>
                  <a:lnTo>
                    <a:pt x="5473" y="1628"/>
                  </a:lnTo>
                  <a:lnTo>
                    <a:pt x="5444" y="1599"/>
                  </a:lnTo>
                  <a:lnTo>
                    <a:pt x="5387" y="1542"/>
                  </a:lnTo>
                  <a:lnTo>
                    <a:pt x="5343" y="1470"/>
                  </a:lnTo>
                  <a:lnTo>
                    <a:pt x="5315" y="1455"/>
                  </a:lnTo>
                  <a:lnTo>
                    <a:pt x="5286" y="1398"/>
                  </a:lnTo>
                  <a:lnTo>
                    <a:pt x="5271" y="1369"/>
                  </a:lnTo>
                  <a:lnTo>
                    <a:pt x="5228" y="1326"/>
                  </a:lnTo>
                  <a:lnTo>
                    <a:pt x="5214" y="1283"/>
                  </a:lnTo>
                  <a:cubicBezTo>
                    <a:pt x="5185" y="1239"/>
                    <a:pt x="5171" y="1196"/>
                    <a:pt x="5142" y="1167"/>
                  </a:cubicBezTo>
                  <a:lnTo>
                    <a:pt x="5127" y="1139"/>
                  </a:lnTo>
                  <a:lnTo>
                    <a:pt x="5113" y="1081"/>
                  </a:lnTo>
                  <a:lnTo>
                    <a:pt x="5084" y="1052"/>
                  </a:lnTo>
                  <a:cubicBezTo>
                    <a:pt x="5070" y="1023"/>
                    <a:pt x="5055" y="980"/>
                    <a:pt x="5041" y="951"/>
                  </a:cubicBezTo>
                  <a:lnTo>
                    <a:pt x="4998" y="836"/>
                  </a:lnTo>
                  <a:lnTo>
                    <a:pt x="4969" y="779"/>
                  </a:lnTo>
                  <a:cubicBezTo>
                    <a:pt x="4954" y="707"/>
                    <a:pt x="4926" y="649"/>
                    <a:pt x="4911" y="591"/>
                  </a:cubicBezTo>
                  <a:cubicBezTo>
                    <a:pt x="4911" y="577"/>
                    <a:pt x="4897" y="563"/>
                    <a:pt x="4897" y="534"/>
                  </a:cubicBezTo>
                  <a:cubicBezTo>
                    <a:pt x="4882" y="519"/>
                    <a:pt x="4882" y="491"/>
                    <a:pt x="4882" y="476"/>
                  </a:cubicBezTo>
                  <a:cubicBezTo>
                    <a:pt x="4868" y="462"/>
                    <a:pt x="4868" y="433"/>
                    <a:pt x="4868" y="419"/>
                  </a:cubicBezTo>
                  <a:cubicBezTo>
                    <a:pt x="4854" y="404"/>
                    <a:pt x="4854" y="375"/>
                    <a:pt x="4854" y="361"/>
                  </a:cubicBezTo>
                  <a:cubicBezTo>
                    <a:pt x="4839" y="347"/>
                    <a:pt x="4839" y="318"/>
                    <a:pt x="4839" y="303"/>
                  </a:cubicBezTo>
                  <a:cubicBezTo>
                    <a:pt x="4810" y="246"/>
                    <a:pt x="4810" y="188"/>
                    <a:pt x="4796" y="116"/>
                  </a:cubicBezTo>
                  <a:lnTo>
                    <a:pt x="4782" y="58"/>
                  </a:lnTo>
                  <a:lnTo>
                    <a:pt x="47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3867950" y="2975350"/>
              <a:ext cx="372650" cy="520325"/>
            </a:xfrm>
            <a:custGeom>
              <a:avLst/>
              <a:gdLst/>
              <a:ahLst/>
              <a:cxnLst/>
              <a:rect l="l" t="t" r="r" b="b"/>
              <a:pathLst>
                <a:path w="14906" h="20813" extrusionOk="0">
                  <a:moveTo>
                    <a:pt x="9000" y="0"/>
                  </a:moveTo>
                  <a:cubicBezTo>
                    <a:pt x="8895" y="0"/>
                    <a:pt x="8790" y="3"/>
                    <a:pt x="8685" y="10"/>
                  </a:cubicBezTo>
                  <a:lnTo>
                    <a:pt x="5084" y="211"/>
                  </a:lnTo>
                  <a:cubicBezTo>
                    <a:pt x="2204" y="370"/>
                    <a:pt x="1" y="2832"/>
                    <a:pt x="159" y="5712"/>
                  </a:cubicBezTo>
                  <a:lnTo>
                    <a:pt x="735" y="15894"/>
                  </a:lnTo>
                  <a:cubicBezTo>
                    <a:pt x="888" y="18663"/>
                    <a:pt x="3192" y="20813"/>
                    <a:pt x="5945" y="20813"/>
                  </a:cubicBezTo>
                  <a:cubicBezTo>
                    <a:pt x="6041" y="20813"/>
                    <a:pt x="6139" y="20810"/>
                    <a:pt x="6236" y="20805"/>
                  </a:cubicBezTo>
                  <a:lnTo>
                    <a:pt x="9837" y="20603"/>
                  </a:lnTo>
                  <a:cubicBezTo>
                    <a:pt x="12703" y="20431"/>
                    <a:pt x="14906" y="17968"/>
                    <a:pt x="14748" y="15102"/>
                  </a:cubicBezTo>
                  <a:lnTo>
                    <a:pt x="14171" y="4920"/>
                  </a:lnTo>
                  <a:cubicBezTo>
                    <a:pt x="14019" y="2146"/>
                    <a:pt x="11729" y="0"/>
                    <a:pt x="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4063450" y="3293475"/>
              <a:ext cx="190125" cy="1061775"/>
            </a:xfrm>
            <a:custGeom>
              <a:avLst/>
              <a:gdLst/>
              <a:ahLst/>
              <a:cxnLst/>
              <a:rect l="l" t="t" r="r" b="b"/>
              <a:pathLst>
                <a:path w="7605" h="42471" extrusionOk="0">
                  <a:moveTo>
                    <a:pt x="7129" y="1"/>
                  </a:moveTo>
                  <a:lnTo>
                    <a:pt x="15" y="1038"/>
                  </a:lnTo>
                  <a:cubicBezTo>
                    <a:pt x="1" y="5401"/>
                    <a:pt x="3486" y="38178"/>
                    <a:pt x="4177" y="42470"/>
                  </a:cubicBezTo>
                  <a:lnTo>
                    <a:pt x="7604" y="42398"/>
                  </a:lnTo>
                  <a:cubicBezTo>
                    <a:pt x="7576" y="37545"/>
                    <a:pt x="7374" y="4436"/>
                    <a:pt x="7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873725" y="3276575"/>
              <a:ext cx="187950" cy="592625"/>
            </a:xfrm>
            <a:custGeom>
              <a:avLst/>
              <a:gdLst/>
              <a:ahLst/>
              <a:cxnLst/>
              <a:rect l="l" t="t" r="r" b="b"/>
              <a:pathLst>
                <a:path w="7518" h="23705" extrusionOk="0">
                  <a:moveTo>
                    <a:pt x="0" y="0"/>
                  </a:moveTo>
                  <a:cubicBezTo>
                    <a:pt x="58" y="4652"/>
                    <a:pt x="850" y="18621"/>
                    <a:pt x="1195" y="23704"/>
                  </a:cubicBezTo>
                  <a:lnTo>
                    <a:pt x="6121" y="23704"/>
                  </a:lnTo>
                  <a:cubicBezTo>
                    <a:pt x="6610" y="18995"/>
                    <a:pt x="7517" y="5271"/>
                    <a:pt x="7172" y="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815025" y="2681425"/>
              <a:ext cx="514875" cy="627500"/>
            </a:xfrm>
            <a:custGeom>
              <a:avLst/>
              <a:gdLst/>
              <a:ahLst/>
              <a:cxnLst/>
              <a:rect l="l" t="t" r="r" b="b"/>
              <a:pathLst>
                <a:path w="20595" h="25100" extrusionOk="0">
                  <a:moveTo>
                    <a:pt x="11752" y="1"/>
                  </a:moveTo>
                  <a:cubicBezTo>
                    <a:pt x="10629" y="30"/>
                    <a:pt x="9520" y="130"/>
                    <a:pt x="8411" y="217"/>
                  </a:cubicBezTo>
                  <a:cubicBezTo>
                    <a:pt x="8022" y="260"/>
                    <a:pt x="7633" y="289"/>
                    <a:pt x="7244" y="318"/>
                  </a:cubicBezTo>
                  <a:lnTo>
                    <a:pt x="6524" y="361"/>
                  </a:lnTo>
                  <a:lnTo>
                    <a:pt x="5977" y="390"/>
                  </a:lnTo>
                  <a:lnTo>
                    <a:pt x="5632" y="390"/>
                  </a:lnTo>
                  <a:lnTo>
                    <a:pt x="5372" y="404"/>
                  </a:lnTo>
                  <a:cubicBezTo>
                    <a:pt x="4868" y="404"/>
                    <a:pt x="4379" y="447"/>
                    <a:pt x="3875" y="548"/>
                  </a:cubicBezTo>
                  <a:cubicBezTo>
                    <a:pt x="3486" y="620"/>
                    <a:pt x="3111" y="778"/>
                    <a:pt x="2766" y="994"/>
                  </a:cubicBezTo>
                  <a:lnTo>
                    <a:pt x="2694" y="1038"/>
                  </a:lnTo>
                  <a:lnTo>
                    <a:pt x="2665" y="1067"/>
                  </a:lnTo>
                  <a:cubicBezTo>
                    <a:pt x="2521" y="1153"/>
                    <a:pt x="2391" y="1268"/>
                    <a:pt x="2262" y="1383"/>
                  </a:cubicBezTo>
                  <a:lnTo>
                    <a:pt x="2233" y="1412"/>
                  </a:lnTo>
                  <a:lnTo>
                    <a:pt x="2218" y="1441"/>
                  </a:lnTo>
                  <a:cubicBezTo>
                    <a:pt x="2132" y="1527"/>
                    <a:pt x="2046" y="1614"/>
                    <a:pt x="1974" y="1700"/>
                  </a:cubicBezTo>
                  <a:cubicBezTo>
                    <a:pt x="1844" y="1859"/>
                    <a:pt x="1714" y="2017"/>
                    <a:pt x="1614" y="2190"/>
                  </a:cubicBezTo>
                  <a:cubicBezTo>
                    <a:pt x="634" y="3630"/>
                    <a:pt x="245" y="5387"/>
                    <a:pt x="101" y="7101"/>
                  </a:cubicBezTo>
                  <a:cubicBezTo>
                    <a:pt x="15" y="8152"/>
                    <a:pt x="1" y="9218"/>
                    <a:pt x="73" y="10269"/>
                  </a:cubicBezTo>
                  <a:cubicBezTo>
                    <a:pt x="87" y="10427"/>
                    <a:pt x="87" y="10571"/>
                    <a:pt x="101" y="10715"/>
                  </a:cubicBezTo>
                  <a:cubicBezTo>
                    <a:pt x="116" y="10816"/>
                    <a:pt x="116" y="10917"/>
                    <a:pt x="130" y="11018"/>
                  </a:cubicBezTo>
                  <a:cubicBezTo>
                    <a:pt x="159" y="11378"/>
                    <a:pt x="202" y="11738"/>
                    <a:pt x="231" y="12098"/>
                  </a:cubicBezTo>
                  <a:cubicBezTo>
                    <a:pt x="274" y="12429"/>
                    <a:pt x="317" y="12746"/>
                    <a:pt x="361" y="13063"/>
                  </a:cubicBezTo>
                  <a:cubicBezTo>
                    <a:pt x="548" y="14460"/>
                    <a:pt x="778" y="15842"/>
                    <a:pt x="980" y="17181"/>
                  </a:cubicBezTo>
                  <a:cubicBezTo>
                    <a:pt x="980" y="17239"/>
                    <a:pt x="994" y="17297"/>
                    <a:pt x="994" y="17340"/>
                  </a:cubicBezTo>
                  <a:cubicBezTo>
                    <a:pt x="1009" y="17369"/>
                    <a:pt x="1009" y="17397"/>
                    <a:pt x="1009" y="17426"/>
                  </a:cubicBezTo>
                  <a:cubicBezTo>
                    <a:pt x="1138" y="18218"/>
                    <a:pt x="1354" y="19169"/>
                    <a:pt x="1570" y="20148"/>
                  </a:cubicBezTo>
                  <a:cubicBezTo>
                    <a:pt x="1686" y="20667"/>
                    <a:pt x="1815" y="21199"/>
                    <a:pt x="1930" y="21718"/>
                  </a:cubicBezTo>
                  <a:cubicBezTo>
                    <a:pt x="2089" y="22481"/>
                    <a:pt x="2247" y="23201"/>
                    <a:pt x="2362" y="23820"/>
                  </a:cubicBezTo>
                  <a:cubicBezTo>
                    <a:pt x="2377" y="23907"/>
                    <a:pt x="2391" y="23979"/>
                    <a:pt x="2391" y="24051"/>
                  </a:cubicBezTo>
                  <a:cubicBezTo>
                    <a:pt x="2391" y="24051"/>
                    <a:pt x="2492" y="24094"/>
                    <a:pt x="2665" y="24166"/>
                  </a:cubicBezTo>
                  <a:cubicBezTo>
                    <a:pt x="3457" y="24512"/>
                    <a:pt x="4278" y="24756"/>
                    <a:pt x="5127" y="24886"/>
                  </a:cubicBezTo>
                  <a:cubicBezTo>
                    <a:pt x="6318" y="25026"/>
                    <a:pt x="7517" y="25100"/>
                    <a:pt x="8719" y="25100"/>
                  </a:cubicBezTo>
                  <a:cubicBezTo>
                    <a:pt x="9000" y="25100"/>
                    <a:pt x="9282" y="25096"/>
                    <a:pt x="9563" y="25088"/>
                  </a:cubicBezTo>
                  <a:cubicBezTo>
                    <a:pt x="10643" y="25073"/>
                    <a:pt x="11723" y="25016"/>
                    <a:pt x="12789" y="24958"/>
                  </a:cubicBezTo>
                  <a:cubicBezTo>
                    <a:pt x="12991" y="24944"/>
                    <a:pt x="15799" y="24627"/>
                    <a:pt x="16749" y="24512"/>
                  </a:cubicBezTo>
                  <a:lnTo>
                    <a:pt x="16994" y="24483"/>
                  </a:lnTo>
                  <a:lnTo>
                    <a:pt x="17066" y="24483"/>
                  </a:lnTo>
                  <a:cubicBezTo>
                    <a:pt x="17124" y="23504"/>
                    <a:pt x="17268" y="22366"/>
                    <a:pt x="17455" y="21156"/>
                  </a:cubicBezTo>
                  <a:cubicBezTo>
                    <a:pt x="17513" y="20825"/>
                    <a:pt x="17570" y="20494"/>
                    <a:pt x="17628" y="20148"/>
                  </a:cubicBezTo>
                  <a:cubicBezTo>
                    <a:pt x="17729" y="19514"/>
                    <a:pt x="17844" y="18866"/>
                    <a:pt x="17959" y="18218"/>
                  </a:cubicBezTo>
                  <a:cubicBezTo>
                    <a:pt x="18290" y="16476"/>
                    <a:pt x="18650" y="14690"/>
                    <a:pt x="18967" y="13034"/>
                  </a:cubicBezTo>
                  <a:cubicBezTo>
                    <a:pt x="19039" y="12688"/>
                    <a:pt x="19097" y="12343"/>
                    <a:pt x="19154" y="11997"/>
                  </a:cubicBezTo>
                  <a:cubicBezTo>
                    <a:pt x="19241" y="11579"/>
                    <a:pt x="19313" y="11176"/>
                    <a:pt x="19385" y="10787"/>
                  </a:cubicBezTo>
                  <a:cubicBezTo>
                    <a:pt x="19414" y="10615"/>
                    <a:pt x="19442" y="10456"/>
                    <a:pt x="19471" y="10283"/>
                  </a:cubicBezTo>
                  <a:cubicBezTo>
                    <a:pt x="19486" y="10197"/>
                    <a:pt x="19500" y="10110"/>
                    <a:pt x="19514" y="10024"/>
                  </a:cubicBezTo>
                  <a:cubicBezTo>
                    <a:pt x="19846" y="8065"/>
                    <a:pt x="20594" y="5574"/>
                    <a:pt x="20191" y="3630"/>
                  </a:cubicBezTo>
                  <a:cubicBezTo>
                    <a:pt x="20004" y="2780"/>
                    <a:pt x="19414" y="2147"/>
                    <a:pt x="18693" y="1657"/>
                  </a:cubicBezTo>
                  <a:lnTo>
                    <a:pt x="18564" y="1571"/>
                  </a:lnTo>
                  <a:cubicBezTo>
                    <a:pt x="18132" y="1297"/>
                    <a:pt x="17685" y="1067"/>
                    <a:pt x="17225" y="865"/>
                  </a:cubicBezTo>
                  <a:lnTo>
                    <a:pt x="17196" y="850"/>
                  </a:lnTo>
                  <a:cubicBezTo>
                    <a:pt x="17052" y="778"/>
                    <a:pt x="16908" y="721"/>
                    <a:pt x="16778" y="663"/>
                  </a:cubicBezTo>
                  <a:cubicBezTo>
                    <a:pt x="15914" y="318"/>
                    <a:pt x="14992" y="116"/>
                    <a:pt x="14056" y="58"/>
                  </a:cubicBezTo>
                  <a:cubicBezTo>
                    <a:pt x="13869" y="30"/>
                    <a:pt x="13667" y="30"/>
                    <a:pt x="13466" y="15"/>
                  </a:cubicBezTo>
                  <a:cubicBezTo>
                    <a:pt x="13034" y="1"/>
                    <a:pt x="12616" y="1"/>
                    <a:pt x="12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4004400" y="3461625"/>
              <a:ext cx="83550" cy="33850"/>
            </a:xfrm>
            <a:custGeom>
              <a:avLst/>
              <a:gdLst/>
              <a:ahLst/>
              <a:cxnLst/>
              <a:rect l="l" t="t" r="r" b="b"/>
              <a:pathLst>
                <a:path w="3342" h="1354" extrusionOk="0">
                  <a:moveTo>
                    <a:pt x="1" y="0"/>
                  </a:moveTo>
                  <a:lnTo>
                    <a:pt x="1" y="0"/>
                  </a:lnTo>
                  <a:cubicBezTo>
                    <a:pt x="966" y="749"/>
                    <a:pt x="2118" y="1224"/>
                    <a:pt x="3342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4077850" y="2405675"/>
              <a:ext cx="60150" cy="99375"/>
            </a:xfrm>
            <a:custGeom>
              <a:avLst/>
              <a:gdLst/>
              <a:ahLst/>
              <a:cxnLst/>
              <a:rect l="l" t="t" r="r" b="b"/>
              <a:pathLst>
                <a:path w="2406" h="3975" extrusionOk="0">
                  <a:moveTo>
                    <a:pt x="1772" y="1"/>
                  </a:moveTo>
                  <a:cubicBezTo>
                    <a:pt x="1548" y="1"/>
                    <a:pt x="1276" y="68"/>
                    <a:pt x="1124" y="129"/>
                  </a:cubicBezTo>
                  <a:cubicBezTo>
                    <a:pt x="303" y="460"/>
                    <a:pt x="1" y="1411"/>
                    <a:pt x="245" y="2174"/>
                  </a:cubicBezTo>
                  <a:cubicBezTo>
                    <a:pt x="505" y="2952"/>
                    <a:pt x="1196" y="3528"/>
                    <a:pt x="1945" y="3974"/>
                  </a:cubicBezTo>
                  <a:cubicBezTo>
                    <a:pt x="2103" y="2966"/>
                    <a:pt x="2190" y="2088"/>
                    <a:pt x="2348" y="1080"/>
                  </a:cubicBezTo>
                  <a:cubicBezTo>
                    <a:pt x="2406" y="691"/>
                    <a:pt x="2406" y="201"/>
                    <a:pt x="2017" y="43"/>
                  </a:cubicBezTo>
                  <a:cubicBezTo>
                    <a:pt x="1952" y="13"/>
                    <a:pt x="1867" y="1"/>
                    <a:pt x="1772" y="1"/>
                  </a:cubicBezTo>
                  <a:close/>
                </a:path>
              </a:pathLst>
            </a:custGeom>
            <a:solidFill>
              <a:srgbClr val="2D1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3994679" y="2346638"/>
              <a:ext cx="161700" cy="259557"/>
            </a:xfrm>
            <a:custGeom>
              <a:avLst/>
              <a:gdLst/>
              <a:ahLst/>
              <a:cxnLst/>
              <a:rect l="l" t="t" r="r" b="b"/>
              <a:pathLst>
                <a:path w="6468" h="10770" extrusionOk="0">
                  <a:moveTo>
                    <a:pt x="3407" y="1"/>
                  </a:moveTo>
                  <a:cubicBezTo>
                    <a:pt x="2252" y="1"/>
                    <a:pt x="1098" y="624"/>
                    <a:pt x="548" y="1856"/>
                  </a:cubicBezTo>
                  <a:cubicBezTo>
                    <a:pt x="390" y="2201"/>
                    <a:pt x="303" y="2590"/>
                    <a:pt x="274" y="2979"/>
                  </a:cubicBezTo>
                  <a:lnTo>
                    <a:pt x="58" y="7501"/>
                  </a:lnTo>
                  <a:cubicBezTo>
                    <a:pt x="15" y="7544"/>
                    <a:pt x="1" y="7602"/>
                    <a:pt x="1" y="7659"/>
                  </a:cubicBezTo>
                  <a:lnTo>
                    <a:pt x="1" y="7760"/>
                  </a:lnTo>
                  <a:lnTo>
                    <a:pt x="1" y="7803"/>
                  </a:lnTo>
                  <a:lnTo>
                    <a:pt x="1" y="7832"/>
                  </a:lnTo>
                  <a:lnTo>
                    <a:pt x="1" y="7933"/>
                  </a:lnTo>
                  <a:lnTo>
                    <a:pt x="1" y="7962"/>
                  </a:lnTo>
                  <a:cubicBezTo>
                    <a:pt x="1" y="8019"/>
                    <a:pt x="15" y="8063"/>
                    <a:pt x="30" y="8106"/>
                  </a:cubicBezTo>
                  <a:cubicBezTo>
                    <a:pt x="30" y="8149"/>
                    <a:pt x="44" y="8207"/>
                    <a:pt x="44" y="8250"/>
                  </a:cubicBezTo>
                  <a:lnTo>
                    <a:pt x="58" y="8307"/>
                  </a:lnTo>
                  <a:cubicBezTo>
                    <a:pt x="58" y="8322"/>
                    <a:pt x="58" y="8322"/>
                    <a:pt x="58" y="8336"/>
                  </a:cubicBezTo>
                  <a:cubicBezTo>
                    <a:pt x="58" y="8379"/>
                    <a:pt x="87" y="8423"/>
                    <a:pt x="87" y="8466"/>
                  </a:cubicBezTo>
                  <a:cubicBezTo>
                    <a:pt x="116" y="8567"/>
                    <a:pt x="145" y="8653"/>
                    <a:pt x="188" y="8754"/>
                  </a:cubicBezTo>
                  <a:lnTo>
                    <a:pt x="217" y="8826"/>
                  </a:lnTo>
                  <a:cubicBezTo>
                    <a:pt x="303" y="9027"/>
                    <a:pt x="404" y="9215"/>
                    <a:pt x="519" y="9402"/>
                  </a:cubicBezTo>
                  <a:cubicBezTo>
                    <a:pt x="548" y="9445"/>
                    <a:pt x="577" y="9474"/>
                    <a:pt x="606" y="9517"/>
                  </a:cubicBezTo>
                  <a:lnTo>
                    <a:pt x="649" y="9575"/>
                  </a:lnTo>
                  <a:cubicBezTo>
                    <a:pt x="678" y="9618"/>
                    <a:pt x="707" y="9647"/>
                    <a:pt x="735" y="9675"/>
                  </a:cubicBezTo>
                  <a:cubicBezTo>
                    <a:pt x="807" y="9762"/>
                    <a:pt x="879" y="9834"/>
                    <a:pt x="951" y="9906"/>
                  </a:cubicBezTo>
                  <a:lnTo>
                    <a:pt x="1052" y="10007"/>
                  </a:lnTo>
                  <a:cubicBezTo>
                    <a:pt x="1196" y="10136"/>
                    <a:pt x="1369" y="10252"/>
                    <a:pt x="1527" y="10352"/>
                  </a:cubicBezTo>
                  <a:cubicBezTo>
                    <a:pt x="1657" y="10424"/>
                    <a:pt x="1801" y="10482"/>
                    <a:pt x="1945" y="10540"/>
                  </a:cubicBezTo>
                  <a:lnTo>
                    <a:pt x="2031" y="10583"/>
                  </a:lnTo>
                  <a:lnTo>
                    <a:pt x="2089" y="10612"/>
                  </a:lnTo>
                  <a:lnTo>
                    <a:pt x="2132" y="10612"/>
                  </a:lnTo>
                  <a:lnTo>
                    <a:pt x="2161" y="10626"/>
                  </a:lnTo>
                  <a:lnTo>
                    <a:pt x="2276" y="10655"/>
                  </a:lnTo>
                  <a:cubicBezTo>
                    <a:pt x="2492" y="10727"/>
                    <a:pt x="2723" y="10756"/>
                    <a:pt x="2953" y="10770"/>
                  </a:cubicBezTo>
                  <a:lnTo>
                    <a:pt x="3112" y="10770"/>
                  </a:lnTo>
                  <a:cubicBezTo>
                    <a:pt x="4782" y="10770"/>
                    <a:pt x="6165" y="9474"/>
                    <a:pt x="6251" y="7803"/>
                  </a:cubicBezTo>
                  <a:lnTo>
                    <a:pt x="6280" y="7069"/>
                  </a:lnTo>
                  <a:lnTo>
                    <a:pt x="6395" y="4894"/>
                  </a:lnTo>
                  <a:lnTo>
                    <a:pt x="6424" y="4217"/>
                  </a:lnTo>
                  <a:lnTo>
                    <a:pt x="6467" y="3281"/>
                  </a:lnTo>
                  <a:lnTo>
                    <a:pt x="6467" y="3123"/>
                  </a:lnTo>
                  <a:lnTo>
                    <a:pt x="6467" y="3051"/>
                  </a:lnTo>
                  <a:lnTo>
                    <a:pt x="6467" y="2993"/>
                  </a:lnTo>
                  <a:lnTo>
                    <a:pt x="6467" y="2921"/>
                  </a:lnTo>
                  <a:cubicBezTo>
                    <a:pt x="6467" y="2921"/>
                    <a:pt x="6467" y="2921"/>
                    <a:pt x="6467" y="2907"/>
                  </a:cubicBezTo>
                  <a:cubicBezTo>
                    <a:pt x="6467" y="2907"/>
                    <a:pt x="6467" y="2892"/>
                    <a:pt x="6467" y="2878"/>
                  </a:cubicBezTo>
                  <a:lnTo>
                    <a:pt x="6467" y="2835"/>
                  </a:lnTo>
                  <a:lnTo>
                    <a:pt x="6467" y="2806"/>
                  </a:lnTo>
                  <a:lnTo>
                    <a:pt x="6467" y="2748"/>
                  </a:lnTo>
                  <a:lnTo>
                    <a:pt x="6467" y="2691"/>
                  </a:lnTo>
                  <a:cubicBezTo>
                    <a:pt x="6467" y="2676"/>
                    <a:pt x="6467" y="2662"/>
                    <a:pt x="6467" y="2662"/>
                  </a:cubicBezTo>
                  <a:lnTo>
                    <a:pt x="6453" y="2532"/>
                  </a:lnTo>
                  <a:cubicBezTo>
                    <a:pt x="6453" y="2504"/>
                    <a:pt x="6438" y="2489"/>
                    <a:pt x="6438" y="2460"/>
                  </a:cubicBezTo>
                  <a:cubicBezTo>
                    <a:pt x="6438" y="2432"/>
                    <a:pt x="6424" y="2417"/>
                    <a:pt x="6424" y="2403"/>
                  </a:cubicBezTo>
                  <a:lnTo>
                    <a:pt x="6409" y="2331"/>
                  </a:lnTo>
                  <a:cubicBezTo>
                    <a:pt x="6409" y="2316"/>
                    <a:pt x="6395" y="2288"/>
                    <a:pt x="6395" y="2273"/>
                  </a:cubicBezTo>
                  <a:lnTo>
                    <a:pt x="6366" y="2216"/>
                  </a:lnTo>
                  <a:cubicBezTo>
                    <a:pt x="6366" y="2187"/>
                    <a:pt x="6352" y="2172"/>
                    <a:pt x="6352" y="2144"/>
                  </a:cubicBezTo>
                  <a:cubicBezTo>
                    <a:pt x="6352" y="2129"/>
                    <a:pt x="6323" y="2072"/>
                    <a:pt x="6309" y="2028"/>
                  </a:cubicBezTo>
                  <a:cubicBezTo>
                    <a:pt x="6309" y="2014"/>
                    <a:pt x="6309" y="2014"/>
                    <a:pt x="6309" y="2000"/>
                  </a:cubicBezTo>
                  <a:cubicBezTo>
                    <a:pt x="6294" y="1971"/>
                    <a:pt x="6280" y="1928"/>
                    <a:pt x="6265" y="1899"/>
                  </a:cubicBezTo>
                  <a:lnTo>
                    <a:pt x="6251" y="1884"/>
                  </a:lnTo>
                  <a:cubicBezTo>
                    <a:pt x="6237" y="1841"/>
                    <a:pt x="6222" y="1812"/>
                    <a:pt x="6208" y="1769"/>
                  </a:cubicBezTo>
                  <a:lnTo>
                    <a:pt x="6208" y="1755"/>
                  </a:lnTo>
                  <a:cubicBezTo>
                    <a:pt x="5635" y="581"/>
                    <a:pt x="4521" y="1"/>
                    <a:pt x="3407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3903600" y="3869175"/>
              <a:ext cx="123150" cy="496875"/>
            </a:xfrm>
            <a:custGeom>
              <a:avLst/>
              <a:gdLst/>
              <a:ahLst/>
              <a:cxnLst/>
              <a:rect l="l" t="t" r="r" b="b"/>
              <a:pathLst>
                <a:path w="4926" h="19875" extrusionOk="0">
                  <a:moveTo>
                    <a:pt x="0" y="0"/>
                  </a:moveTo>
                  <a:lnTo>
                    <a:pt x="706" y="19442"/>
                  </a:lnTo>
                  <a:lnTo>
                    <a:pt x="4652" y="19874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3801350" y="2136700"/>
              <a:ext cx="358625" cy="270050"/>
            </a:xfrm>
            <a:custGeom>
              <a:avLst/>
              <a:gdLst/>
              <a:ahLst/>
              <a:cxnLst/>
              <a:rect l="l" t="t" r="r" b="b"/>
              <a:pathLst>
                <a:path w="14345" h="10802" extrusionOk="0">
                  <a:moveTo>
                    <a:pt x="2837" y="1"/>
                  </a:moveTo>
                  <a:cubicBezTo>
                    <a:pt x="2333" y="30"/>
                    <a:pt x="1844" y="217"/>
                    <a:pt x="1455" y="562"/>
                  </a:cubicBezTo>
                  <a:cubicBezTo>
                    <a:pt x="173" y="1643"/>
                    <a:pt x="0" y="3587"/>
                    <a:pt x="432" y="5200"/>
                  </a:cubicBezTo>
                  <a:cubicBezTo>
                    <a:pt x="1138" y="7835"/>
                    <a:pt x="3313" y="10067"/>
                    <a:pt x="5991" y="10643"/>
                  </a:cubicBezTo>
                  <a:cubicBezTo>
                    <a:pt x="6330" y="10711"/>
                    <a:pt x="6683" y="10749"/>
                    <a:pt x="7034" y="10749"/>
                  </a:cubicBezTo>
                  <a:cubicBezTo>
                    <a:pt x="7952" y="10749"/>
                    <a:pt x="8858" y="10489"/>
                    <a:pt x="9462" y="9822"/>
                  </a:cubicBezTo>
                  <a:cubicBezTo>
                    <a:pt x="10035" y="10045"/>
                    <a:pt x="10644" y="10160"/>
                    <a:pt x="11255" y="10160"/>
                  </a:cubicBezTo>
                  <a:cubicBezTo>
                    <a:pt x="11672" y="10160"/>
                    <a:pt x="12091" y="10106"/>
                    <a:pt x="12501" y="9995"/>
                  </a:cubicBezTo>
                  <a:lnTo>
                    <a:pt x="14070" y="10802"/>
                  </a:lnTo>
                  <a:cubicBezTo>
                    <a:pt x="14344" y="10067"/>
                    <a:pt x="13926" y="9189"/>
                    <a:pt x="13278" y="8728"/>
                  </a:cubicBezTo>
                  <a:cubicBezTo>
                    <a:pt x="12630" y="8267"/>
                    <a:pt x="11809" y="8109"/>
                    <a:pt x="11017" y="7993"/>
                  </a:cubicBezTo>
                  <a:cubicBezTo>
                    <a:pt x="10225" y="7878"/>
                    <a:pt x="9419" y="7792"/>
                    <a:pt x="8713" y="7417"/>
                  </a:cubicBezTo>
                  <a:cubicBezTo>
                    <a:pt x="6423" y="6193"/>
                    <a:pt x="6423" y="2795"/>
                    <a:pt x="4638" y="908"/>
                  </a:cubicBezTo>
                  <a:cubicBezTo>
                    <a:pt x="4177" y="404"/>
                    <a:pt x="3543" y="1"/>
                    <a:pt x="2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4020300" y="2362600"/>
              <a:ext cx="137875" cy="230500"/>
            </a:xfrm>
            <a:custGeom>
              <a:avLst/>
              <a:gdLst/>
              <a:ahLst/>
              <a:cxnLst/>
              <a:rect l="l" t="t" r="r" b="b"/>
              <a:pathLst>
                <a:path w="5515" h="9220" extrusionOk="0">
                  <a:moveTo>
                    <a:pt x="2495" y="0"/>
                  </a:moveTo>
                  <a:cubicBezTo>
                    <a:pt x="0" y="0"/>
                    <a:pt x="92" y="1948"/>
                    <a:pt x="286" y="4704"/>
                  </a:cubicBezTo>
                  <a:cubicBezTo>
                    <a:pt x="373" y="5913"/>
                    <a:pt x="546" y="7195"/>
                    <a:pt x="1294" y="8160"/>
                  </a:cubicBezTo>
                  <a:cubicBezTo>
                    <a:pt x="1798" y="8796"/>
                    <a:pt x="2651" y="9219"/>
                    <a:pt x="3455" y="9219"/>
                  </a:cubicBezTo>
                  <a:cubicBezTo>
                    <a:pt x="3871" y="9219"/>
                    <a:pt x="4273" y="9106"/>
                    <a:pt x="4607" y="8851"/>
                  </a:cubicBezTo>
                  <a:cubicBezTo>
                    <a:pt x="5442" y="8203"/>
                    <a:pt x="5514" y="7008"/>
                    <a:pt x="5514" y="5971"/>
                  </a:cubicBezTo>
                  <a:lnTo>
                    <a:pt x="5514" y="2083"/>
                  </a:lnTo>
                  <a:cubicBezTo>
                    <a:pt x="5514" y="1593"/>
                    <a:pt x="5500" y="1046"/>
                    <a:pt x="5154" y="671"/>
                  </a:cubicBezTo>
                  <a:cubicBezTo>
                    <a:pt x="4880" y="426"/>
                    <a:pt x="4535" y="254"/>
                    <a:pt x="4175" y="210"/>
                  </a:cubicBezTo>
                  <a:cubicBezTo>
                    <a:pt x="3515" y="68"/>
                    <a:pt x="2960" y="0"/>
                    <a:pt x="2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4020600" y="2457850"/>
              <a:ext cx="63025" cy="74550"/>
            </a:xfrm>
            <a:custGeom>
              <a:avLst/>
              <a:gdLst/>
              <a:ahLst/>
              <a:cxnLst/>
              <a:rect l="l" t="t" r="r" b="b"/>
              <a:pathLst>
                <a:path w="2521" h="2982" extrusionOk="0">
                  <a:moveTo>
                    <a:pt x="1254" y="1"/>
                  </a:moveTo>
                  <a:cubicBezTo>
                    <a:pt x="562" y="1"/>
                    <a:pt x="1" y="663"/>
                    <a:pt x="1" y="1484"/>
                  </a:cubicBezTo>
                  <a:cubicBezTo>
                    <a:pt x="1" y="2319"/>
                    <a:pt x="562" y="2982"/>
                    <a:pt x="1254" y="2982"/>
                  </a:cubicBezTo>
                  <a:cubicBezTo>
                    <a:pt x="1959" y="2982"/>
                    <a:pt x="2521" y="2319"/>
                    <a:pt x="2521" y="1484"/>
                  </a:cubicBezTo>
                  <a:cubicBezTo>
                    <a:pt x="2521" y="663"/>
                    <a:pt x="1959" y="1"/>
                    <a:pt x="1254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3978475" y="2466850"/>
              <a:ext cx="58000" cy="131075"/>
            </a:xfrm>
            <a:custGeom>
              <a:avLst/>
              <a:gdLst/>
              <a:ahLst/>
              <a:cxnLst/>
              <a:rect l="l" t="t" r="r" b="b"/>
              <a:pathLst>
                <a:path w="2320" h="5243" extrusionOk="0">
                  <a:moveTo>
                    <a:pt x="1916" y="1"/>
                  </a:moveTo>
                  <a:cubicBezTo>
                    <a:pt x="1470" y="87"/>
                    <a:pt x="1066" y="332"/>
                    <a:pt x="807" y="706"/>
                  </a:cubicBezTo>
                  <a:cubicBezTo>
                    <a:pt x="706" y="879"/>
                    <a:pt x="620" y="1038"/>
                    <a:pt x="562" y="1225"/>
                  </a:cubicBezTo>
                  <a:cubicBezTo>
                    <a:pt x="1" y="2766"/>
                    <a:pt x="692" y="4494"/>
                    <a:pt x="2147" y="5243"/>
                  </a:cubicBezTo>
                  <a:cubicBezTo>
                    <a:pt x="2319" y="3414"/>
                    <a:pt x="2190" y="1815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3352375" y="2503175"/>
              <a:ext cx="128925" cy="143350"/>
            </a:xfrm>
            <a:custGeom>
              <a:avLst/>
              <a:gdLst/>
              <a:ahLst/>
              <a:cxnLst/>
              <a:rect l="l" t="t" r="r" b="b"/>
              <a:pathLst>
                <a:path w="5157" h="5734" extrusionOk="0">
                  <a:moveTo>
                    <a:pt x="1724" y="0"/>
                  </a:moveTo>
                  <a:cubicBezTo>
                    <a:pt x="1716" y="0"/>
                    <a:pt x="1708" y="1"/>
                    <a:pt x="1700" y="2"/>
                  </a:cubicBezTo>
                  <a:cubicBezTo>
                    <a:pt x="1211" y="74"/>
                    <a:pt x="1945" y="2623"/>
                    <a:pt x="1945" y="2623"/>
                  </a:cubicBezTo>
                  <a:cubicBezTo>
                    <a:pt x="1945" y="2623"/>
                    <a:pt x="1273" y="544"/>
                    <a:pt x="897" y="544"/>
                  </a:cubicBezTo>
                  <a:cubicBezTo>
                    <a:pt x="875" y="544"/>
                    <a:pt x="855" y="550"/>
                    <a:pt x="836" y="564"/>
                  </a:cubicBezTo>
                  <a:cubicBezTo>
                    <a:pt x="606" y="737"/>
                    <a:pt x="1297" y="2767"/>
                    <a:pt x="1297" y="2767"/>
                  </a:cubicBezTo>
                  <a:cubicBezTo>
                    <a:pt x="1297" y="2767"/>
                    <a:pt x="725" y="1402"/>
                    <a:pt x="384" y="1402"/>
                  </a:cubicBezTo>
                  <a:cubicBezTo>
                    <a:pt x="366" y="1402"/>
                    <a:pt x="349" y="1406"/>
                    <a:pt x="332" y="1414"/>
                  </a:cubicBezTo>
                  <a:cubicBezTo>
                    <a:pt x="1" y="1586"/>
                    <a:pt x="1427" y="5734"/>
                    <a:pt x="1427" y="5734"/>
                  </a:cubicBezTo>
                  <a:lnTo>
                    <a:pt x="3270" y="5331"/>
                  </a:lnTo>
                  <a:cubicBezTo>
                    <a:pt x="3270" y="5331"/>
                    <a:pt x="5157" y="2422"/>
                    <a:pt x="4681" y="2119"/>
                  </a:cubicBezTo>
                  <a:cubicBezTo>
                    <a:pt x="4665" y="2109"/>
                    <a:pt x="4645" y="2104"/>
                    <a:pt x="4624" y="2104"/>
                  </a:cubicBezTo>
                  <a:cubicBezTo>
                    <a:pt x="4295" y="2104"/>
                    <a:pt x="3457" y="3271"/>
                    <a:pt x="3457" y="3271"/>
                  </a:cubicBezTo>
                  <a:cubicBezTo>
                    <a:pt x="3457" y="3271"/>
                    <a:pt x="3227" y="60"/>
                    <a:pt x="2795" y="60"/>
                  </a:cubicBezTo>
                  <a:cubicBezTo>
                    <a:pt x="2794" y="60"/>
                    <a:pt x="2792" y="60"/>
                    <a:pt x="2791" y="60"/>
                  </a:cubicBezTo>
                  <a:cubicBezTo>
                    <a:pt x="2364" y="60"/>
                    <a:pt x="2636" y="2522"/>
                    <a:pt x="2636" y="2522"/>
                  </a:cubicBezTo>
                  <a:cubicBezTo>
                    <a:pt x="2636" y="2522"/>
                    <a:pt x="2204" y="0"/>
                    <a:pt x="1724" y="0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3344475" y="2604125"/>
              <a:ext cx="602000" cy="375875"/>
            </a:xfrm>
            <a:custGeom>
              <a:avLst/>
              <a:gdLst/>
              <a:ahLst/>
              <a:cxnLst/>
              <a:rect l="l" t="t" r="r" b="b"/>
              <a:pathLst>
                <a:path w="24080" h="15035" extrusionOk="0">
                  <a:moveTo>
                    <a:pt x="3355" y="1"/>
                  </a:moveTo>
                  <a:cubicBezTo>
                    <a:pt x="3011" y="1"/>
                    <a:pt x="2669" y="71"/>
                    <a:pt x="2348" y="227"/>
                  </a:cubicBezTo>
                  <a:cubicBezTo>
                    <a:pt x="994" y="904"/>
                    <a:pt x="634" y="2632"/>
                    <a:pt x="461" y="4144"/>
                  </a:cubicBezTo>
                  <a:cubicBezTo>
                    <a:pt x="159" y="6852"/>
                    <a:pt x="0" y="9818"/>
                    <a:pt x="1541" y="12065"/>
                  </a:cubicBezTo>
                  <a:cubicBezTo>
                    <a:pt x="2937" y="14076"/>
                    <a:pt x="5463" y="15034"/>
                    <a:pt x="7941" y="15034"/>
                  </a:cubicBezTo>
                  <a:cubicBezTo>
                    <a:pt x="8301" y="15034"/>
                    <a:pt x="8661" y="15014"/>
                    <a:pt x="9015" y="14974"/>
                  </a:cubicBezTo>
                  <a:cubicBezTo>
                    <a:pt x="11809" y="14657"/>
                    <a:pt x="14373" y="13303"/>
                    <a:pt x="16778" y="11849"/>
                  </a:cubicBezTo>
                  <a:cubicBezTo>
                    <a:pt x="18679" y="10697"/>
                    <a:pt x="21472" y="8695"/>
                    <a:pt x="23273" y="7384"/>
                  </a:cubicBezTo>
                  <a:cubicBezTo>
                    <a:pt x="22121" y="7053"/>
                    <a:pt x="24079" y="5123"/>
                    <a:pt x="23849" y="4447"/>
                  </a:cubicBezTo>
                  <a:cubicBezTo>
                    <a:pt x="23616" y="3728"/>
                    <a:pt x="22880" y="3468"/>
                    <a:pt x="21973" y="3468"/>
                  </a:cubicBezTo>
                  <a:cubicBezTo>
                    <a:pt x="20244" y="3468"/>
                    <a:pt x="17895" y="4412"/>
                    <a:pt x="17224" y="4922"/>
                  </a:cubicBezTo>
                  <a:cubicBezTo>
                    <a:pt x="16608" y="5404"/>
                    <a:pt x="10169" y="10589"/>
                    <a:pt x="8733" y="10589"/>
                  </a:cubicBezTo>
                  <a:cubicBezTo>
                    <a:pt x="8624" y="10589"/>
                    <a:pt x="8544" y="10559"/>
                    <a:pt x="8497" y="10495"/>
                  </a:cubicBezTo>
                  <a:cubicBezTo>
                    <a:pt x="7590" y="9271"/>
                    <a:pt x="7402" y="7672"/>
                    <a:pt x="7273" y="6146"/>
                  </a:cubicBezTo>
                  <a:cubicBezTo>
                    <a:pt x="7143" y="4619"/>
                    <a:pt x="7028" y="3035"/>
                    <a:pt x="6236" y="1739"/>
                  </a:cubicBezTo>
                  <a:cubicBezTo>
                    <a:pt x="5630" y="748"/>
                    <a:pt x="4477" y="1"/>
                    <a:pt x="3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4015575" y="2368925"/>
              <a:ext cx="28100" cy="79600"/>
            </a:xfrm>
            <a:custGeom>
              <a:avLst/>
              <a:gdLst/>
              <a:ahLst/>
              <a:cxnLst/>
              <a:rect l="l" t="t" r="r" b="b"/>
              <a:pathLst>
                <a:path w="1124" h="3184" extrusionOk="0">
                  <a:moveTo>
                    <a:pt x="1123" y="1"/>
                  </a:moveTo>
                  <a:cubicBezTo>
                    <a:pt x="893" y="260"/>
                    <a:pt x="245" y="1181"/>
                    <a:pt x="130" y="1527"/>
                  </a:cubicBezTo>
                  <a:cubicBezTo>
                    <a:pt x="0" y="1858"/>
                    <a:pt x="0" y="2233"/>
                    <a:pt x="130" y="2564"/>
                  </a:cubicBezTo>
                  <a:cubicBezTo>
                    <a:pt x="274" y="2895"/>
                    <a:pt x="576" y="3140"/>
                    <a:pt x="936" y="3183"/>
                  </a:cubicBezTo>
                  <a:lnTo>
                    <a:pt x="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952550" y="2434450"/>
              <a:ext cx="73850" cy="32425"/>
            </a:xfrm>
            <a:custGeom>
              <a:avLst/>
              <a:gdLst/>
              <a:ahLst/>
              <a:cxnLst/>
              <a:rect l="l" t="t" r="r" b="b"/>
              <a:pathLst>
                <a:path w="2954" h="1297" fill="none" extrusionOk="0">
                  <a:moveTo>
                    <a:pt x="2953" y="1297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944275" y="2431925"/>
              <a:ext cx="57625" cy="65925"/>
            </a:xfrm>
            <a:custGeom>
              <a:avLst/>
              <a:gdLst/>
              <a:ahLst/>
              <a:cxnLst/>
              <a:rect l="l" t="t" r="r" b="b"/>
              <a:pathLst>
                <a:path w="2305" h="2637" fill="none" extrusionOk="0">
                  <a:moveTo>
                    <a:pt x="2305" y="188"/>
                  </a:moveTo>
                  <a:lnTo>
                    <a:pt x="361" y="1"/>
                  </a:lnTo>
                  <a:cubicBezTo>
                    <a:pt x="361" y="1"/>
                    <a:pt x="1" y="2636"/>
                    <a:pt x="1930" y="2622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3942850" y="3303925"/>
              <a:ext cx="15125" cy="1215125"/>
            </a:xfrm>
            <a:custGeom>
              <a:avLst/>
              <a:gdLst/>
              <a:ahLst/>
              <a:cxnLst/>
              <a:rect l="l" t="t" r="r" b="b"/>
              <a:pathLst>
                <a:path w="605" h="48605" fill="none" extrusionOk="0">
                  <a:moveTo>
                    <a:pt x="0" y="1"/>
                  </a:moveTo>
                  <a:lnTo>
                    <a:pt x="605" y="48605"/>
                  </a:lnTo>
                </a:path>
              </a:pathLst>
            </a:custGeom>
            <a:noFill/>
            <a:ln w="1800" cap="flat" cmpd="sng">
              <a:solidFill>
                <a:schemeClr val="lt1"/>
              </a:solidFill>
              <a:prstDash val="solid"/>
              <a:miter lim="14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023850" y="3440025"/>
              <a:ext cx="127100" cy="55450"/>
            </a:xfrm>
            <a:custGeom>
              <a:avLst/>
              <a:gdLst/>
              <a:ahLst/>
              <a:cxnLst/>
              <a:rect l="l" t="t" r="r" b="b"/>
              <a:pathLst>
                <a:path w="5084" h="2218" fill="none" extrusionOk="0">
                  <a:moveTo>
                    <a:pt x="0" y="2218"/>
                  </a:moveTo>
                  <a:cubicBezTo>
                    <a:pt x="0" y="2218"/>
                    <a:pt x="3975" y="2204"/>
                    <a:pt x="5084" y="0"/>
                  </a:cubicBezTo>
                </a:path>
              </a:pathLst>
            </a:custGeom>
            <a:noFill/>
            <a:ln w="1800" cap="flat" cmpd="sng">
              <a:solidFill>
                <a:schemeClr val="lt1"/>
              </a:solidFill>
              <a:prstDash val="solid"/>
              <a:miter lim="14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5"/>
          <p:cNvGrpSpPr/>
          <p:nvPr/>
        </p:nvGrpSpPr>
        <p:grpSpPr>
          <a:xfrm rot="-875881">
            <a:off x="5634943" y="827651"/>
            <a:ext cx="553466" cy="180693"/>
            <a:chOff x="4252100" y="1337450"/>
            <a:chExt cx="497225" cy="136825"/>
          </a:xfrm>
        </p:grpSpPr>
        <p:sp>
          <p:nvSpPr>
            <p:cNvPr id="575" name="Google Shape;575;p35"/>
            <p:cNvSpPr/>
            <p:nvPr/>
          </p:nvSpPr>
          <p:spPr>
            <a:xfrm>
              <a:off x="4252100" y="1376325"/>
              <a:ext cx="497225" cy="97950"/>
            </a:xfrm>
            <a:custGeom>
              <a:avLst/>
              <a:gdLst/>
              <a:ahLst/>
              <a:cxnLst/>
              <a:rect l="l" t="t" r="r" b="b"/>
              <a:pathLst>
                <a:path w="19889" h="3918" extrusionOk="0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4252100" y="1337450"/>
              <a:ext cx="497225" cy="75625"/>
            </a:xfrm>
            <a:custGeom>
              <a:avLst/>
              <a:gdLst/>
              <a:ahLst/>
              <a:cxnLst/>
              <a:rect l="l" t="t" r="r" b="b"/>
              <a:pathLst>
                <a:path w="19889" h="3025" extrusionOk="0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4303225" y="1354000"/>
              <a:ext cx="395350" cy="34950"/>
            </a:xfrm>
            <a:custGeom>
              <a:avLst/>
              <a:gdLst/>
              <a:ahLst/>
              <a:cxnLst/>
              <a:rect l="l" t="t" r="r" b="b"/>
              <a:pathLst>
                <a:path w="15814" h="1398" extrusionOk="0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303600" y="1354000"/>
              <a:ext cx="395325" cy="22350"/>
            </a:xfrm>
            <a:custGeom>
              <a:avLst/>
              <a:gdLst/>
              <a:ahLst/>
              <a:cxnLst/>
              <a:rect l="l" t="t" r="r" b="b"/>
              <a:pathLst>
                <a:path w="15813" h="894" extrusionOk="0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5"/>
          <p:cNvGrpSpPr/>
          <p:nvPr/>
        </p:nvGrpSpPr>
        <p:grpSpPr>
          <a:xfrm rot="1283844">
            <a:off x="6929456" y="3317159"/>
            <a:ext cx="553471" cy="145445"/>
            <a:chOff x="4252100" y="1337450"/>
            <a:chExt cx="497225" cy="136825"/>
          </a:xfrm>
        </p:grpSpPr>
        <p:sp>
          <p:nvSpPr>
            <p:cNvPr id="580" name="Google Shape;580;p35"/>
            <p:cNvSpPr/>
            <p:nvPr/>
          </p:nvSpPr>
          <p:spPr>
            <a:xfrm>
              <a:off x="4252100" y="1376325"/>
              <a:ext cx="497225" cy="97950"/>
            </a:xfrm>
            <a:custGeom>
              <a:avLst/>
              <a:gdLst/>
              <a:ahLst/>
              <a:cxnLst/>
              <a:rect l="l" t="t" r="r" b="b"/>
              <a:pathLst>
                <a:path w="19889" h="3918" extrusionOk="0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252100" y="1337450"/>
              <a:ext cx="497225" cy="75625"/>
            </a:xfrm>
            <a:custGeom>
              <a:avLst/>
              <a:gdLst/>
              <a:ahLst/>
              <a:cxnLst/>
              <a:rect l="l" t="t" r="r" b="b"/>
              <a:pathLst>
                <a:path w="19889" h="3025" extrusionOk="0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303225" y="1354000"/>
              <a:ext cx="395350" cy="34950"/>
            </a:xfrm>
            <a:custGeom>
              <a:avLst/>
              <a:gdLst/>
              <a:ahLst/>
              <a:cxnLst/>
              <a:rect l="l" t="t" r="r" b="b"/>
              <a:pathLst>
                <a:path w="15814" h="1398" extrusionOk="0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303600" y="1354000"/>
              <a:ext cx="395325" cy="22350"/>
            </a:xfrm>
            <a:custGeom>
              <a:avLst/>
              <a:gdLst/>
              <a:ahLst/>
              <a:cxnLst/>
              <a:rect l="l" t="t" r="r" b="b"/>
              <a:pathLst>
                <a:path w="15813" h="894" extrusionOk="0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>
            <a:spLocks noGrp="1"/>
          </p:cNvSpPr>
          <p:nvPr>
            <p:ph type="title"/>
          </p:nvPr>
        </p:nvSpPr>
        <p:spPr>
          <a:xfrm>
            <a:off x="836654" y="611683"/>
            <a:ext cx="2778437" cy="67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>
                <a:solidFill>
                  <a:srgbClr val="FF903E"/>
                </a:solidFill>
                <a:latin typeface="+mn-lt"/>
              </a:rPr>
              <a:t>Hình thức</a:t>
            </a:r>
            <a:endParaRPr sz="30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589" name="Google Shape;589;p36"/>
          <p:cNvSpPr txBox="1">
            <a:spLocks noGrp="1"/>
          </p:cNvSpPr>
          <p:nvPr>
            <p:ph type="subTitle" idx="1"/>
          </p:nvPr>
        </p:nvSpPr>
        <p:spPr>
          <a:xfrm>
            <a:off x="316558" y="1606846"/>
            <a:ext cx="3546383" cy="2250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FF903E"/>
                </a:solidFill>
                <a:latin typeface="+mn-lt"/>
              </a:rPr>
              <a:t>Bị thanh toán, quẹt thẻ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FF903E"/>
                </a:solidFill>
                <a:latin typeface="+mn-lt"/>
              </a:rPr>
              <a:t>Bị rút tiền tại máy ATM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FF903E"/>
                </a:solidFill>
                <a:latin typeface="+mn-lt"/>
              </a:rPr>
              <a:t>Gian lận trong thanh toán điện tử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FF903E"/>
                </a:solidFill>
                <a:latin typeface="+mn-lt"/>
              </a:rPr>
              <a:t>Làm giả thẻ tín dụng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vi-VN" dirty="0">
              <a:solidFill>
                <a:srgbClr val="4545A0"/>
              </a:solidFill>
              <a:latin typeface="+mn-lt"/>
            </a:endParaRPr>
          </a:p>
        </p:txBody>
      </p:sp>
      <p:sp>
        <p:nvSpPr>
          <p:cNvPr id="50" name="Google Shape;588;p36">
            <a:extLst>
              <a:ext uri="{FF2B5EF4-FFF2-40B4-BE49-F238E27FC236}">
                <a16:creationId xmlns:a16="http://schemas.microsoft.com/office/drawing/2014/main" id="{E85A3F65-CEB4-F14A-8431-B2A0AB7A05B6}"/>
              </a:ext>
            </a:extLst>
          </p:cNvPr>
          <p:cNvSpPr txBox="1">
            <a:spLocks/>
          </p:cNvSpPr>
          <p:nvPr/>
        </p:nvSpPr>
        <p:spPr>
          <a:xfrm>
            <a:off x="5023118" y="611683"/>
            <a:ext cx="2627361" cy="67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"/>
              <a:buNone/>
              <a:defRPr sz="3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"/>
              <a:buNone/>
              <a:defRPr sz="3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"/>
              <a:buNone/>
              <a:defRPr sz="3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"/>
              <a:buNone/>
              <a:defRPr sz="3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"/>
              <a:buNone/>
              <a:defRPr sz="3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"/>
              <a:buNone/>
              <a:defRPr sz="3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"/>
              <a:buNone/>
              <a:defRPr sz="3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"/>
              <a:buNone/>
              <a:defRPr sz="3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oppins"/>
              <a:buNone/>
              <a:defRPr sz="3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vi-VN" sz="3000" dirty="0">
                <a:solidFill>
                  <a:srgbClr val="37316E"/>
                </a:solidFill>
                <a:latin typeface="+mn-lt"/>
              </a:rPr>
              <a:t>Hậu quả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15F659-85CC-4446-A55E-24388C399C93}"/>
              </a:ext>
            </a:extLst>
          </p:cNvPr>
          <p:cNvSpPr txBox="1"/>
          <p:nvPr/>
        </p:nvSpPr>
        <p:spPr>
          <a:xfrm>
            <a:off x="3846154" y="1452957"/>
            <a:ext cx="4981288" cy="271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545A0"/>
                </a:solidFill>
                <a:latin typeface="+mn-lt"/>
              </a:rPr>
              <a:t>Theo </a:t>
            </a:r>
            <a:r>
              <a:rPr lang="vi-VN" b="1" dirty="0">
                <a:solidFill>
                  <a:srgbClr val="FF903E"/>
                </a:solidFill>
                <a:latin typeface="+mn-lt"/>
              </a:rPr>
              <a:t>The </a:t>
            </a:r>
            <a:r>
              <a:rPr lang="vi-VN" b="1" dirty="0" err="1">
                <a:solidFill>
                  <a:srgbClr val="FF903E"/>
                </a:solidFill>
                <a:latin typeface="+mn-lt"/>
              </a:rPr>
              <a:t>Nilson</a:t>
            </a:r>
            <a:r>
              <a:rPr lang="vi-VN" b="1" dirty="0">
                <a:solidFill>
                  <a:srgbClr val="FF903E"/>
                </a:solidFill>
                <a:latin typeface="+mn-lt"/>
              </a:rPr>
              <a:t> </a:t>
            </a:r>
            <a:r>
              <a:rPr lang="vi-VN" b="1" dirty="0" err="1">
                <a:solidFill>
                  <a:srgbClr val="FF903E"/>
                </a:solidFill>
                <a:latin typeface="+mn-lt"/>
              </a:rPr>
              <a:t>Report</a:t>
            </a:r>
            <a:r>
              <a:rPr lang="vi-VN" b="1" dirty="0">
                <a:solidFill>
                  <a:srgbClr val="FF903E"/>
                </a:solidFill>
                <a:latin typeface="+mn-lt"/>
              </a:rPr>
              <a:t> </a:t>
            </a:r>
            <a:r>
              <a:rPr lang="vi-VN" dirty="0">
                <a:solidFill>
                  <a:srgbClr val="37316E"/>
                </a:solidFill>
                <a:latin typeface="+mn-lt"/>
              </a:rPr>
              <a:t>trên toàn cầu</a:t>
            </a:r>
          </a:p>
          <a:p>
            <a:pPr marL="800100" lvl="1" indent="-342900" algn="l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vi-VN" dirty="0">
                <a:solidFill>
                  <a:srgbClr val="4545A0"/>
                </a:solidFill>
                <a:latin typeface="+mn-lt"/>
              </a:rPr>
              <a:t>Tổng số tiền </a:t>
            </a:r>
            <a:r>
              <a:rPr lang="vi-VN" sz="1500" b="1" dirty="0">
                <a:solidFill>
                  <a:srgbClr val="FF903E"/>
                </a:solidFill>
                <a:latin typeface="+mn-lt"/>
              </a:rPr>
              <a:t>mất mát </a:t>
            </a:r>
            <a:r>
              <a:rPr lang="vi-VN" dirty="0">
                <a:solidFill>
                  <a:srgbClr val="4545A0"/>
                </a:solidFill>
                <a:latin typeface="+mn-lt"/>
              </a:rPr>
              <a:t>do gian lận thẻ tín dụng trên toàn cầu đạt </a:t>
            </a:r>
            <a:r>
              <a:rPr lang="vi-VN" sz="1500" b="1" dirty="0">
                <a:solidFill>
                  <a:srgbClr val="FF903E"/>
                </a:solidFill>
                <a:latin typeface="+mn-lt"/>
              </a:rPr>
              <a:t>16,31 tỷ $ </a:t>
            </a:r>
            <a:r>
              <a:rPr lang="vi-VN" dirty="0">
                <a:solidFill>
                  <a:srgbClr val="4545A0"/>
                </a:solidFill>
                <a:latin typeface="+mn-lt"/>
              </a:rPr>
              <a:t>vào năm </a:t>
            </a:r>
            <a:r>
              <a:rPr lang="vi-VN" sz="1500" b="1" dirty="0">
                <a:solidFill>
                  <a:srgbClr val="FF903E"/>
                </a:solidFill>
                <a:latin typeface="+mn-lt"/>
              </a:rPr>
              <a:t>2014</a:t>
            </a:r>
            <a:endParaRPr lang="vi-VN" sz="1500" dirty="0">
              <a:solidFill>
                <a:srgbClr val="FF903E"/>
              </a:solidFill>
              <a:latin typeface="+mn-lt"/>
            </a:endParaRPr>
          </a:p>
          <a:p>
            <a:pPr marL="800100" lvl="1" indent="-342900" algn="l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vi-VN" sz="1500" b="1" dirty="0">
                <a:solidFill>
                  <a:srgbClr val="FF903E"/>
                </a:solidFill>
                <a:latin typeface="+mn-lt"/>
              </a:rPr>
              <a:t>2021</a:t>
            </a:r>
            <a:r>
              <a:rPr lang="vi-VN" b="1" dirty="0">
                <a:solidFill>
                  <a:srgbClr val="4545A0"/>
                </a:solidFill>
                <a:latin typeface="+mn-lt"/>
              </a:rPr>
              <a:t> </a:t>
            </a:r>
            <a:r>
              <a:rPr lang="vi-VN" dirty="0">
                <a:solidFill>
                  <a:srgbClr val="4545A0"/>
                </a:solidFill>
                <a:latin typeface="+mn-lt"/>
              </a:rPr>
              <a:t>số tiền thanh toán giả mạo đạt </a:t>
            </a:r>
            <a:r>
              <a:rPr lang="vi-VN" sz="1500" b="1" dirty="0">
                <a:solidFill>
                  <a:srgbClr val="FF903E"/>
                </a:solidFill>
                <a:latin typeface="+mn-lt"/>
              </a:rPr>
              <a:t>32 tỷ $</a:t>
            </a:r>
            <a:r>
              <a:rPr lang="vi-VN" sz="1500" dirty="0">
                <a:solidFill>
                  <a:srgbClr val="4545A0"/>
                </a:solidFill>
                <a:latin typeface="+mn-lt"/>
              </a:rPr>
              <a:t> </a:t>
            </a:r>
            <a:r>
              <a:rPr lang="vi-VN" dirty="0">
                <a:solidFill>
                  <a:srgbClr val="4545A0"/>
                </a:solidFill>
                <a:latin typeface="+mn-lt"/>
              </a:rPr>
              <a:t>trên toàn cầu</a:t>
            </a:r>
          </a:p>
          <a:p>
            <a:pPr marL="800100" lvl="1" indent="-342900" algn="l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vi-VN" sz="1500" b="1" dirty="0">
                <a:solidFill>
                  <a:srgbClr val="FF903E"/>
                </a:solidFill>
                <a:latin typeface="+mn-lt"/>
              </a:rPr>
              <a:t>Tổn thất </a:t>
            </a:r>
            <a:r>
              <a:rPr lang="vi-VN" dirty="0">
                <a:solidFill>
                  <a:srgbClr val="4545A0"/>
                </a:solidFill>
                <a:latin typeface="+mn-lt"/>
              </a:rPr>
              <a:t>gian lận ở Mỹ tăng lên </a:t>
            </a:r>
            <a:r>
              <a:rPr lang="vi-VN" sz="1500" b="1" dirty="0">
                <a:solidFill>
                  <a:srgbClr val="FF903E"/>
                </a:solidFill>
                <a:latin typeface="+mn-lt"/>
              </a:rPr>
              <a:t>12,75 xu</a:t>
            </a:r>
            <a:r>
              <a:rPr lang="vi-VN" sz="1500" dirty="0">
                <a:solidFill>
                  <a:srgbClr val="4545A0"/>
                </a:solidFill>
                <a:latin typeface="+mn-lt"/>
              </a:rPr>
              <a:t> </a:t>
            </a:r>
            <a:r>
              <a:rPr lang="vi-VN" dirty="0">
                <a:solidFill>
                  <a:srgbClr val="4545A0"/>
                </a:solidFill>
                <a:latin typeface="+mn-lt"/>
              </a:rPr>
              <a:t>cho mỗi </a:t>
            </a:r>
            <a:r>
              <a:rPr lang="vi-VN" sz="1500" b="1" dirty="0">
                <a:solidFill>
                  <a:srgbClr val="FF903E"/>
                </a:solidFill>
                <a:latin typeface="+mn-lt"/>
              </a:rPr>
              <a:t>100 $</a:t>
            </a:r>
            <a:r>
              <a:rPr lang="vi-VN" dirty="0">
                <a:solidFill>
                  <a:srgbClr val="4545A0"/>
                </a:solidFill>
                <a:latin typeface="+mn-lt"/>
              </a:rPr>
              <a:t> khối lượng hàng năm</a:t>
            </a:r>
          </a:p>
          <a:p>
            <a:pPr marL="457200" lvl="1" algn="l">
              <a:spcBef>
                <a:spcPts val="0"/>
              </a:spcBef>
              <a:spcAft>
                <a:spcPts val="1600"/>
              </a:spcAft>
            </a:pPr>
            <a:endParaRPr lang="vi-VN" dirty="0">
              <a:solidFill>
                <a:srgbClr val="4545A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DE3B1-FBE1-D66F-4750-DE3A982695C4}"/>
              </a:ext>
            </a:extLst>
          </p:cNvPr>
          <p:cNvSpPr txBox="1"/>
          <p:nvPr/>
        </p:nvSpPr>
        <p:spPr>
          <a:xfrm>
            <a:off x="188588" y="4024082"/>
            <a:ext cx="8569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Aft>
                <a:spcPts val="1600"/>
              </a:spcAft>
            </a:pPr>
            <a:r>
              <a:rPr lang="vi-VN" dirty="0">
                <a:solidFill>
                  <a:srgbClr val="4545A0"/>
                </a:solidFill>
                <a:latin typeface="+mn-lt"/>
                <a:sym typeface="Wingdings" panose="05000000000000000000" pitchFamily="2" charset="2"/>
              </a:rPr>
              <a:t></a:t>
            </a:r>
            <a:r>
              <a:rPr lang="vi-VN" dirty="0">
                <a:solidFill>
                  <a:srgbClr val="4545A0"/>
                </a:solidFill>
                <a:latin typeface="+mn-lt"/>
              </a:rPr>
              <a:t> Việc phát hiện sớm các giao dịch gian lận sớm là rất cần thiết để có phương pháp xử lý kịp thời</a:t>
            </a:r>
          </a:p>
        </p:txBody>
      </p:sp>
    </p:spTree>
    <p:extLst>
      <p:ext uri="{BB962C8B-B14F-4D97-AF65-F5344CB8AC3E}">
        <p14:creationId xmlns:p14="http://schemas.microsoft.com/office/powerpoint/2010/main" val="78498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>
            <a:spLocks noGrp="1"/>
          </p:cNvSpPr>
          <p:nvPr>
            <p:ph type="title"/>
          </p:nvPr>
        </p:nvSpPr>
        <p:spPr>
          <a:xfrm>
            <a:off x="3606462" y="611684"/>
            <a:ext cx="2173276" cy="67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>
                <a:latin typeface="+mn-lt"/>
              </a:rPr>
              <a:t>Vấn đề</a:t>
            </a:r>
            <a:endParaRPr sz="30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589" name="Google Shape;589;p36"/>
          <p:cNvSpPr txBox="1">
            <a:spLocks noGrp="1"/>
          </p:cNvSpPr>
          <p:nvPr>
            <p:ph type="subTitle" idx="1"/>
          </p:nvPr>
        </p:nvSpPr>
        <p:spPr>
          <a:xfrm>
            <a:off x="3696539" y="1316643"/>
            <a:ext cx="5222760" cy="3835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545A0"/>
                </a:solidFill>
                <a:latin typeface="+mn-lt"/>
              </a:rPr>
              <a:t>Mỗi ngày sẽ có hàng triệu giao dịch thẻ tín dụng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545A0"/>
                </a:solidFill>
                <a:latin typeface="+mn-lt"/>
              </a:rPr>
              <a:t>Cần kiểm tra từng giao dịch</a:t>
            </a:r>
          </a:p>
          <a:p>
            <a:pPr marL="800100" lvl="1" indent="-342900" algn="l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solidFill>
                  <a:srgbClr val="FF903E"/>
                </a:solidFill>
                <a:latin typeface="+mn-lt"/>
              </a:rPr>
              <a:t>Tốn thời gian</a:t>
            </a:r>
            <a:endParaRPr lang="vi-VN" sz="1600" b="0" i="0" dirty="0">
              <a:solidFill>
                <a:srgbClr val="FF903E"/>
              </a:solidFill>
              <a:effectLst/>
              <a:latin typeface="+mn-lt"/>
            </a:endParaRPr>
          </a:p>
          <a:p>
            <a:pPr marL="800100" lvl="1" indent="-342900" algn="l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solidFill>
                  <a:srgbClr val="FF903E"/>
                </a:solidFill>
                <a:latin typeface="+mn-lt"/>
              </a:rPr>
              <a:t>Chi phí nhân lực rất lớn</a:t>
            </a:r>
          </a:p>
          <a:p>
            <a:pPr marL="800100" lvl="1" indent="-342900" algn="l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solidFill>
                  <a:srgbClr val="FF903E"/>
                </a:solidFill>
                <a:latin typeface="+mn-lt"/>
              </a:rPr>
              <a:t>Dễ nhầm lẫn</a:t>
            </a:r>
            <a:endParaRPr lang="vi-VN" dirty="0">
              <a:solidFill>
                <a:srgbClr val="4545A0"/>
              </a:solidFill>
              <a:latin typeface="+mn-lt"/>
            </a:endParaRPr>
          </a:p>
        </p:txBody>
      </p:sp>
      <p:grpSp>
        <p:nvGrpSpPr>
          <p:cNvPr id="590" name="Google Shape;590;p36"/>
          <p:cNvGrpSpPr/>
          <p:nvPr/>
        </p:nvGrpSpPr>
        <p:grpSpPr>
          <a:xfrm>
            <a:off x="-38608" y="1048215"/>
            <a:ext cx="3369106" cy="5654710"/>
            <a:chOff x="5958650" y="2025025"/>
            <a:chExt cx="1411000" cy="2401875"/>
          </a:xfrm>
        </p:grpSpPr>
        <p:sp>
          <p:nvSpPr>
            <p:cNvPr id="591" name="Google Shape;591;p36"/>
            <p:cNvSpPr/>
            <p:nvPr/>
          </p:nvSpPr>
          <p:spPr>
            <a:xfrm>
              <a:off x="6441825" y="4311650"/>
              <a:ext cx="185800" cy="115250"/>
            </a:xfrm>
            <a:custGeom>
              <a:avLst/>
              <a:gdLst/>
              <a:ahLst/>
              <a:cxnLst/>
              <a:rect l="l" t="t" r="r" b="b"/>
              <a:pathLst>
                <a:path w="7432" h="4610" extrusionOk="0">
                  <a:moveTo>
                    <a:pt x="2924" y="0"/>
                  </a:moveTo>
                  <a:lnTo>
                    <a:pt x="764" y="289"/>
                  </a:lnTo>
                  <a:cubicBezTo>
                    <a:pt x="764" y="289"/>
                    <a:pt x="116" y="2650"/>
                    <a:pt x="0" y="4234"/>
                  </a:cubicBezTo>
                  <a:cubicBezTo>
                    <a:pt x="0" y="4234"/>
                    <a:pt x="468" y="4362"/>
                    <a:pt x="1056" y="4362"/>
                  </a:cubicBezTo>
                  <a:cubicBezTo>
                    <a:pt x="1351" y="4362"/>
                    <a:pt x="1676" y="4330"/>
                    <a:pt x="1988" y="4234"/>
                  </a:cubicBezTo>
                  <a:cubicBezTo>
                    <a:pt x="2085" y="4204"/>
                    <a:pt x="2206" y="4192"/>
                    <a:pt x="2345" y="4192"/>
                  </a:cubicBezTo>
                  <a:cubicBezTo>
                    <a:pt x="3139" y="4192"/>
                    <a:pt x="4538" y="4610"/>
                    <a:pt x="5781" y="4610"/>
                  </a:cubicBezTo>
                  <a:cubicBezTo>
                    <a:pt x="6402" y="4610"/>
                    <a:pt x="6984" y="4505"/>
                    <a:pt x="7431" y="4191"/>
                  </a:cubicBezTo>
                  <a:lnTo>
                    <a:pt x="3917" y="2089"/>
                  </a:lnTo>
                  <a:cubicBezTo>
                    <a:pt x="3385" y="1772"/>
                    <a:pt x="3039" y="1225"/>
                    <a:pt x="2981" y="620"/>
                  </a:cubicBezTo>
                  <a:lnTo>
                    <a:pt x="2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968375" y="4257650"/>
              <a:ext cx="179325" cy="142350"/>
            </a:xfrm>
            <a:custGeom>
              <a:avLst/>
              <a:gdLst/>
              <a:ahLst/>
              <a:cxnLst/>
              <a:rect l="l" t="t" r="r" b="b"/>
              <a:pathLst>
                <a:path w="7173" h="5694" extrusionOk="0">
                  <a:moveTo>
                    <a:pt x="1830" y="0"/>
                  </a:moveTo>
                  <a:cubicBezTo>
                    <a:pt x="1830" y="0"/>
                    <a:pt x="548" y="2088"/>
                    <a:pt x="1" y="3586"/>
                  </a:cubicBezTo>
                  <a:cubicBezTo>
                    <a:pt x="1" y="3586"/>
                    <a:pt x="890" y="4120"/>
                    <a:pt x="1843" y="4120"/>
                  </a:cubicBezTo>
                  <a:cubicBezTo>
                    <a:pt x="1867" y="4120"/>
                    <a:pt x="1892" y="4120"/>
                    <a:pt x="1916" y="4119"/>
                  </a:cubicBezTo>
                  <a:cubicBezTo>
                    <a:pt x="1919" y="4119"/>
                    <a:pt x="1923" y="4119"/>
                    <a:pt x="1926" y="4119"/>
                  </a:cubicBezTo>
                  <a:cubicBezTo>
                    <a:pt x="2789" y="4119"/>
                    <a:pt x="4829" y="5694"/>
                    <a:pt x="6488" y="5694"/>
                  </a:cubicBezTo>
                  <a:cubicBezTo>
                    <a:pt x="6726" y="5694"/>
                    <a:pt x="6955" y="5662"/>
                    <a:pt x="7172" y="5588"/>
                  </a:cubicBezTo>
                  <a:lnTo>
                    <a:pt x="4350" y="2593"/>
                  </a:lnTo>
                  <a:cubicBezTo>
                    <a:pt x="3932" y="2146"/>
                    <a:pt x="3745" y="1541"/>
                    <a:pt x="3860" y="936"/>
                  </a:cubicBezTo>
                  <a:lnTo>
                    <a:pt x="3961" y="31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304650" y="3059475"/>
              <a:ext cx="274000" cy="1273350"/>
            </a:xfrm>
            <a:custGeom>
              <a:avLst/>
              <a:gdLst/>
              <a:ahLst/>
              <a:cxnLst/>
              <a:rect l="l" t="t" r="r" b="b"/>
              <a:pathLst>
                <a:path w="10960" h="50934" extrusionOk="0">
                  <a:moveTo>
                    <a:pt x="2305" y="0"/>
                  </a:moveTo>
                  <a:lnTo>
                    <a:pt x="0" y="6797"/>
                  </a:lnTo>
                  <a:lnTo>
                    <a:pt x="4422" y="29926"/>
                  </a:lnTo>
                  <a:lnTo>
                    <a:pt x="5675" y="50793"/>
                  </a:lnTo>
                  <a:cubicBezTo>
                    <a:pt x="6183" y="50899"/>
                    <a:pt x="6763" y="50934"/>
                    <a:pt x="7309" y="50934"/>
                  </a:cubicBezTo>
                  <a:cubicBezTo>
                    <a:pt x="8401" y="50934"/>
                    <a:pt x="9361" y="50793"/>
                    <a:pt x="9361" y="50793"/>
                  </a:cubicBezTo>
                  <a:lnTo>
                    <a:pt x="10931" y="30343"/>
                  </a:lnTo>
                  <a:cubicBezTo>
                    <a:pt x="10960" y="29911"/>
                    <a:pt x="10960" y="29479"/>
                    <a:pt x="10931" y="29047"/>
                  </a:cubicBezTo>
                  <a:lnTo>
                    <a:pt x="9073" y="5991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6305000" y="3059475"/>
              <a:ext cx="235125" cy="477425"/>
            </a:xfrm>
            <a:custGeom>
              <a:avLst/>
              <a:gdLst/>
              <a:ahLst/>
              <a:cxnLst/>
              <a:rect l="l" t="t" r="r" b="b"/>
              <a:pathLst>
                <a:path w="9405" h="19097" extrusionOk="0">
                  <a:moveTo>
                    <a:pt x="2305" y="0"/>
                  </a:moveTo>
                  <a:lnTo>
                    <a:pt x="1" y="6797"/>
                  </a:lnTo>
                  <a:lnTo>
                    <a:pt x="2334" y="19096"/>
                  </a:lnTo>
                  <a:cubicBezTo>
                    <a:pt x="3889" y="13667"/>
                    <a:pt x="7576" y="11175"/>
                    <a:pt x="9405" y="10225"/>
                  </a:cubicBezTo>
                  <a:lnTo>
                    <a:pt x="9059" y="5991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5996825" y="3019850"/>
              <a:ext cx="389575" cy="1269500"/>
            </a:xfrm>
            <a:custGeom>
              <a:avLst/>
              <a:gdLst/>
              <a:ahLst/>
              <a:cxnLst/>
              <a:rect l="l" t="t" r="r" b="b"/>
              <a:pathLst>
                <a:path w="15583" h="50780" extrusionOk="0">
                  <a:moveTo>
                    <a:pt x="10729" y="1"/>
                  </a:moveTo>
                  <a:lnTo>
                    <a:pt x="6654" y="5905"/>
                  </a:lnTo>
                  <a:lnTo>
                    <a:pt x="4537" y="29351"/>
                  </a:lnTo>
                  <a:lnTo>
                    <a:pt x="0" y="49757"/>
                  </a:lnTo>
                  <a:cubicBezTo>
                    <a:pt x="1368" y="50492"/>
                    <a:pt x="3543" y="50780"/>
                    <a:pt x="3543" y="50780"/>
                  </a:cubicBezTo>
                  <a:lnTo>
                    <a:pt x="10672" y="31540"/>
                  </a:lnTo>
                  <a:cubicBezTo>
                    <a:pt x="10830" y="31136"/>
                    <a:pt x="10945" y="30719"/>
                    <a:pt x="11032" y="30301"/>
                  </a:cubicBezTo>
                  <a:lnTo>
                    <a:pt x="15582" y="7619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6952350" y="2618025"/>
              <a:ext cx="144025" cy="160650"/>
            </a:xfrm>
            <a:custGeom>
              <a:avLst/>
              <a:gdLst/>
              <a:ahLst/>
              <a:cxnLst/>
              <a:rect l="l" t="t" r="r" b="b"/>
              <a:pathLst>
                <a:path w="5761" h="6426" extrusionOk="0">
                  <a:moveTo>
                    <a:pt x="2443" y="0"/>
                  </a:moveTo>
                  <a:cubicBezTo>
                    <a:pt x="2347" y="0"/>
                    <a:pt x="2250" y="45"/>
                    <a:pt x="2189" y="132"/>
                  </a:cubicBezTo>
                  <a:lnTo>
                    <a:pt x="2060" y="333"/>
                  </a:lnTo>
                  <a:lnTo>
                    <a:pt x="1512" y="1860"/>
                  </a:lnTo>
                  <a:cubicBezTo>
                    <a:pt x="1412" y="2335"/>
                    <a:pt x="1354" y="2825"/>
                    <a:pt x="1325" y="3300"/>
                  </a:cubicBezTo>
                  <a:lnTo>
                    <a:pt x="0" y="5100"/>
                  </a:lnTo>
                  <a:lnTo>
                    <a:pt x="2477" y="6425"/>
                  </a:lnTo>
                  <a:lnTo>
                    <a:pt x="3313" y="4553"/>
                  </a:lnTo>
                  <a:cubicBezTo>
                    <a:pt x="4710" y="4438"/>
                    <a:pt x="5372" y="3358"/>
                    <a:pt x="5646" y="2724"/>
                  </a:cubicBezTo>
                  <a:cubicBezTo>
                    <a:pt x="5761" y="2450"/>
                    <a:pt x="5689" y="2148"/>
                    <a:pt x="5458" y="1961"/>
                  </a:cubicBezTo>
                  <a:lnTo>
                    <a:pt x="4177" y="1025"/>
                  </a:lnTo>
                  <a:lnTo>
                    <a:pt x="3514" y="477"/>
                  </a:lnTo>
                  <a:cubicBezTo>
                    <a:pt x="3472" y="451"/>
                    <a:pt x="3424" y="438"/>
                    <a:pt x="3376" y="438"/>
                  </a:cubicBezTo>
                  <a:cubicBezTo>
                    <a:pt x="3292" y="438"/>
                    <a:pt x="3209" y="476"/>
                    <a:pt x="3154" y="549"/>
                  </a:cubicBezTo>
                  <a:lnTo>
                    <a:pt x="2348" y="1630"/>
                  </a:lnTo>
                  <a:lnTo>
                    <a:pt x="2837" y="362"/>
                  </a:lnTo>
                  <a:cubicBezTo>
                    <a:pt x="2794" y="233"/>
                    <a:pt x="2722" y="132"/>
                    <a:pt x="2621" y="60"/>
                  </a:cubicBezTo>
                  <a:cubicBezTo>
                    <a:pt x="2570" y="20"/>
                    <a:pt x="2507" y="0"/>
                    <a:pt x="2443" y="0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008875" y="2662000"/>
              <a:ext cx="18750" cy="56550"/>
            </a:xfrm>
            <a:custGeom>
              <a:avLst/>
              <a:gdLst/>
              <a:ahLst/>
              <a:cxnLst/>
              <a:rect l="l" t="t" r="r" b="b"/>
              <a:pathLst>
                <a:path w="750" h="2262" extrusionOk="0">
                  <a:moveTo>
                    <a:pt x="116" y="0"/>
                  </a:moveTo>
                  <a:lnTo>
                    <a:pt x="0" y="101"/>
                  </a:lnTo>
                  <a:cubicBezTo>
                    <a:pt x="519" y="677"/>
                    <a:pt x="591" y="1527"/>
                    <a:pt x="159" y="2189"/>
                  </a:cubicBezTo>
                  <a:lnTo>
                    <a:pt x="288" y="2261"/>
                  </a:lnTo>
                  <a:cubicBezTo>
                    <a:pt x="749" y="1555"/>
                    <a:pt x="663" y="619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6942275" y="2709875"/>
              <a:ext cx="96850" cy="78500"/>
            </a:xfrm>
            <a:custGeom>
              <a:avLst/>
              <a:gdLst/>
              <a:ahLst/>
              <a:cxnLst/>
              <a:rect l="l" t="t" r="r" b="b"/>
              <a:pathLst>
                <a:path w="3874" h="3140" extrusionOk="0">
                  <a:moveTo>
                    <a:pt x="821" y="1"/>
                  </a:moveTo>
                  <a:lnTo>
                    <a:pt x="0" y="1239"/>
                  </a:lnTo>
                  <a:lnTo>
                    <a:pt x="3255" y="3140"/>
                  </a:lnTo>
                  <a:lnTo>
                    <a:pt x="3874" y="1700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6558475" y="2671350"/>
              <a:ext cx="475625" cy="441850"/>
            </a:xfrm>
            <a:custGeom>
              <a:avLst/>
              <a:gdLst/>
              <a:ahLst/>
              <a:cxnLst/>
              <a:rect l="l" t="t" r="r" b="b"/>
              <a:pathLst>
                <a:path w="19025" h="17674" extrusionOk="0">
                  <a:moveTo>
                    <a:pt x="2881" y="1"/>
                  </a:moveTo>
                  <a:lnTo>
                    <a:pt x="0" y="4623"/>
                  </a:lnTo>
                  <a:cubicBezTo>
                    <a:pt x="0" y="4623"/>
                    <a:pt x="2909" y="11118"/>
                    <a:pt x="4839" y="14747"/>
                  </a:cubicBezTo>
                  <a:cubicBezTo>
                    <a:pt x="5913" y="16780"/>
                    <a:pt x="7577" y="17673"/>
                    <a:pt x="9253" y="17673"/>
                  </a:cubicBezTo>
                  <a:cubicBezTo>
                    <a:pt x="11128" y="17673"/>
                    <a:pt x="13018" y="16555"/>
                    <a:pt x="14114" y="14661"/>
                  </a:cubicBezTo>
                  <a:cubicBezTo>
                    <a:pt x="16187" y="11061"/>
                    <a:pt x="19024" y="4422"/>
                    <a:pt x="19024" y="4422"/>
                  </a:cubicBezTo>
                  <a:lnTo>
                    <a:pt x="15410" y="2391"/>
                  </a:lnTo>
                  <a:lnTo>
                    <a:pt x="9721" y="9433"/>
                  </a:lnTo>
                  <a:cubicBezTo>
                    <a:pt x="9721" y="9433"/>
                    <a:pt x="4839" y="1498"/>
                    <a:pt x="2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801125" y="2857500"/>
              <a:ext cx="40350" cy="96150"/>
            </a:xfrm>
            <a:custGeom>
              <a:avLst/>
              <a:gdLst/>
              <a:ahLst/>
              <a:cxnLst/>
              <a:rect l="l" t="t" r="r" b="b"/>
              <a:pathLst>
                <a:path w="1614" h="3846" extrusionOk="0">
                  <a:moveTo>
                    <a:pt x="1614" y="0"/>
                  </a:moveTo>
                  <a:lnTo>
                    <a:pt x="1" y="1987"/>
                  </a:lnTo>
                  <a:lnTo>
                    <a:pt x="1081" y="3845"/>
                  </a:lnTo>
                  <a:cubicBezTo>
                    <a:pt x="1081" y="3845"/>
                    <a:pt x="1340" y="1757"/>
                    <a:pt x="1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566400" y="2722825"/>
              <a:ext cx="74175" cy="239825"/>
            </a:xfrm>
            <a:custGeom>
              <a:avLst/>
              <a:gdLst/>
              <a:ahLst/>
              <a:cxnLst/>
              <a:rect l="l" t="t" r="r" b="b"/>
              <a:pathLst>
                <a:path w="2967" h="9593" extrusionOk="0">
                  <a:moveTo>
                    <a:pt x="1887" y="1"/>
                  </a:moveTo>
                  <a:lnTo>
                    <a:pt x="0" y="3256"/>
                  </a:lnTo>
                  <a:cubicBezTo>
                    <a:pt x="547" y="4480"/>
                    <a:pt x="1757" y="7115"/>
                    <a:pt x="2967" y="9592"/>
                  </a:cubicBezTo>
                  <a:cubicBezTo>
                    <a:pt x="2535" y="7331"/>
                    <a:pt x="1887" y="1"/>
                    <a:pt x="1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118150" y="2580975"/>
              <a:ext cx="512350" cy="722800"/>
            </a:xfrm>
            <a:custGeom>
              <a:avLst/>
              <a:gdLst/>
              <a:ahLst/>
              <a:cxnLst/>
              <a:rect l="l" t="t" r="r" b="b"/>
              <a:pathLst>
                <a:path w="20494" h="28912" extrusionOk="0">
                  <a:moveTo>
                    <a:pt x="10528" y="1"/>
                  </a:moveTo>
                  <a:cubicBezTo>
                    <a:pt x="10528" y="1"/>
                    <a:pt x="5214" y="476"/>
                    <a:pt x="1311" y="2003"/>
                  </a:cubicBezTo>
                  <a:lnTo>
                    <a:pt x="2492" y="19255"/>
                  </a:lnTo>
                  <a:lnTo>
                    <a:pt x="1" y="26125"/>
                  </a:lnTo>
                  <a:cubicBezTo>
                    <a:pt x="1" y="26125"/>
                    <a:pt x="2377" y="27738"/>
                    <a:pt x="6150" y="28558"/>
                  </a:cubicBezTo>
                  <a:cubicBezTo>
                    <a:pt x="6277" y="28585"/>
                    <a:pt x="6405" y="28598"/>
                    <a:pt x="6530" y="28598"/>
                  </a:cubicBezTo>
                  <a:cubicBezTo>
                    <a:pt x="7358" y="28598"/>
                    <a:pt x="8116" y="28044"/>
                    <a:pt x="8353" y="27219"/>
                  </a:cubicBezTo>
                  <a:lnTo>
                    <a:pt x="9707" y="22352"/>
                  </a:lnTo>
                  <a:lnTo>
                    <a:pt x="10384" y="27291"/>
                  </a:lnTo>
                  <a:cubicBezTo>
                    <a:pt x="10506" y="28230"/>
                    <a:pt x="11322" y="28911"/>
                    <a:pt x="12250" y="28911"/>
                  </a:cubicBezTo>
                  <a:cubicBezTo>
                    <a:pt x="12304" y="28911"/>
                    <a:pt x="12359" y="28909"/>
                    <a:pt x="12414" y="28904"/>
                  </a:cubicBezTo>
                  <a:cubicBezTo>
                    <a:pt x="14315" y="28702"/>
                    <a:pt x="16173" y="28242"/>
                    <a:pt x="17945" y="27550"/>
                  </a:cubicBezTo>
                  <a:lnTo>
                    <a:pt x="16159" y="20868"/>
                  </a:lnTo>
                  <a:lnTo>
                    <a:pt x="20494" y="3601"/>
                  </a:lnTo>
                  <a:cubicBezTo>
                    <a:pt x="20494" y="3601"/>
                    <a:pt x="17124" y="721"/>
                    <a:pt x="10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314375" y="2563700"/>
              <a:ext cx="144750" cy="523150"/>
            </a:xfrm>
            <a:custGeom>
              <a:avLst/>
              <a:gdLst/>
              <a:ahLst/>
              <a:cxnLst/>
              <a:rect l="l" t="t" r="r" b="b"/>
              <a:pathLst>
                <a:path w="5790" h="20926" extrusionOk="0">
                  <a:moveTo>
                    <a:pt x="1872" y="1"/>
                  </a:moveTo>
                  <a:lnTo>
                    <a:pt x="764" y="1700"/>
                  </a:lnTo>
                  <a:cubicBezTo>
                    <a:pt x="764" y="1700"/>
                    <a:pt x="0" y="14013"/>
                    <a:pt x="2175" y="20926"/>
                  </a:cubicBezTo>
                  <a:cubicBezTo>
                    <a:pt x="4364" y="13883"/>
                    <a:pt x="5790" y="2190"/>
                    <a:pt x="5790" y="2190"/>
                  </a:cubicBezTo>
                  <a:lnTo>
                    <a:pt x="5069" y="36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336700" y="2612675"/>
              <a:ext cx="51150" cy="52950"/>
            </a:xfrm>
            <a:custGeom>
              <a:avLst/>
              <a:gdLst/>
              <a:ahLst/>
              <a:cxnLst/>
              <a:rect l="l" t="t" r="r" b="b"/>
              <a:pathLst>
                <a:path w="2046" h="2118" extrusionOk="0">
                  <a:moveTo>
                    <a:pt x="245" y="0"/>
                  </a:moveTo>
                  <a:lnTo>
                    <a:pt x="0" y="115"/>
                  </a:lnTo>
                  <a:lnTo>
                    <a:pt x="979" y="2117"/>
                  </a:lnTo>
                  <a:lnTo>
                    <a:pt x="2045" y="1484"/>
                  </a:lnTo>
                  <a:lnTo>
                    <a:pt x="1915" y="1253"/>
                  </a:lnTo>
                  <a:lnTo>
                    <a:pt x="1095" y="174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422375" y="2642900"/>
              <a:ext cx="31350" cy="30625"/>
            </a:xfrm>
            <a:custGeom>
              <a:avLst/>
              <a:gdLst/>
              <a:ahLst/>
              <a:cxnLst/>
              <a:rect l="l" t="t" r="r" b="b"/>
              <a:pathLst>
                <a:path w="1254" h="1225" extrusionOk="0">
                  <a:moveTo>
                    <a:pt x="1038" y="1"/>
                  </a:moveTo>
                  <a:lnTo>
                    <a:pt x="490" y="764"/>
                  </a:lnTo>
                  <a:lnTo>
                    <a:pt x="217" y="404"/>
                  </a:lnTo>
                  <a:lnTo>
                    <a:pt x="1" y="563"/>
                  </a:lnTo>
                  <a:lnTo>
                    <a:pt x="505" y="1225"/>
                  </a:lnTo>
                  <a:lnTo>
                    <a:pt x="1254" y="15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335250" y="2634450"/>
              <a:ext cx="92550" cy="452750"/>
            </a:xfrm>
            <a:custGeom>
              <a:avLst/>
              <a:gdLst/>
              <a:ahLst/>
              <a:cxnLst/>
              <a:rect l="l" t="t" r="r" b="b"/>
              <a:pathLst>
                <a:path w="3702" h="18110" extrusionOk="0">
                  <a:moveTo>
                    <a:pt x="2873" y="1"/>
                  </a:moveTo>
                  <a:cubicBezTo>
                    <a:pt x="2797" y="1"/>
                    <a:pt x="2721" y="22"/>
                    <a:pt x="2650" y="65"/>
                  </a:cubicBezTo>
                  <a:lnTo>
                    <a:pt x="1844" y="526"/>
                  </a:lnTo>
                  <a:lnTo>
                    <a:pt x="2262" y="1606"/>
                  </a:lnTo>
                  <a:cubicBezTo>
                    <a:pt x="1988" y="2571"/>
                    <a:pt x="821" y="6848"/>
                    <a:pt x="1" y="9887"/>
                  </a:cubicBezTo>
                  <a:cubicBezTo>
                    <a:pt x="202" y="12796"/>
                    <a:pt x="591" y="15748"/>
                    <a:pt x="1325" y="18110"/>
                  </a:cubicBezTo>
                  <a:cubicBezTo>
                    <a:pt x="1930" y="16151"/>
                    <a:pt x="2478" y="13847"/>
                    <a:pt x="2967" y="11529"/>
                  </a:cubicBezTo>
                  <a:cubicBezTo>
                    <a:pt x="3097" y="7079"/>
                    <a:pt x="3140" y="1750"/>
                    <a:pt x="3140" y="1750"/>
                  </a:cubicBezTo>
                  <a:lnTo>
                    <a:pt x="3702" y="872"/>
                  </a:lnTo>
                  <a:lnTo>
                    <a:pt x="3198" y="166"/>
                  </a:lnTo>
                  <a:cubicBezTo>
                    <a:pt x="3117" y="58"/>
                    <a:pt x="2997" y="1"/>
                    <a:pt x="2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377725" y="2593575"/>
              <a:ext cx="157375" cy="496875"/>
            </a:xfrm>
            <a:custGeom>
              <a:avLst/>
              <a:gdLst/>
              <a:ahLst/>
              <a:cxnLst/>
              <a:rect l="l" t="t" r="r" b="b"/>
              <a:pathLst>
                <a:path w="6295" h="19875" extrusionOk="0">
                  <a:moveTo>
                    <a:pt x="3579" y="1"/>
                  </a:moveTo>
                  <a:cubicBezTo>
                    <a:pt x="3556" y="1"/>
                    <a:pt x="3534" y="6"/>
                    <a:pt x="3515" y="15"/>
                  </a:cubicBezTo>
                  <a:cubicBezTo>
                    <a:pt x="3457" y="59"/>
                    <a:pt x="3457" y="145"/>
                    <a:pt x="3486" y="203"/>
                  </a:cubicBezTo>
                  <a:lnTo>
                    <a:pt x="5992" y="3688"/>
                  </a:lnTo>
                  <a:lnTo>
                    <a:pt x="3270" y="8483"/>
                  </a:lnTo>
                  <a:lnTo>
                    <a:pt x="4739" y="11104"/>
                  </a:lnTo>
                  <a:cubicBezTo>
                    <a:pt x="4393" y="11796"/>
                    <a:pt x="1254" y="18002"/>
                    <a:pt x="44" y="19659"/>
                  </a:cubicBezTo>
                  <a:cubicBezTo>
                    <a:pt x="1" y="19716"/>
                    <a:pt x="15" y="19803"/>
                    <a:pt x="73" y="19846"/>
                  </a:cubicBezTo>
                  <a:cubicBezTo>
                    <a:pt x="87" y="19860"/>
                    <a:pt x="116" y="19860"/>
                    <a:pt x="145" y="19875"/>
                  </a:cubicBezTo>
                  <a:cubicBezTo>
                    <a:pt x="188" y="19860"/>
                    <a:pt x="217" y="19846"/>
                    <a:pt x="246" y="19817"/>
                  </a:cubicBezTo>
                  <a:cubicBezTo>
                    <a:pt x="1542" y="18046"/>
                    <a:pt x="4868" y="11435"/>
                    <a:pt x="5013" y="11162"/>
                  </a:cubicBezTo>
                  <a:lnTo>
                    <a:pt x="5041" y="11090"/>
                  </a:lnTo>
                  <a:lnTo>
                    <a:pt x="3572" y="8498"/>
                  </a:lnTo>
                  <a:lnTo>
                    <a:pt x="6294" y="3688"/>
                  </a:lnTo>
                  <a:lnTo>
                    <a:pt x="3702" y="59"/>
                  </a:lnTo>
                  <a:cubicBezTo>
                    <a:pt x="3673" y="20"/>
                    <a:pt x="3625" y="1"/>
                    <a:pt x="3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247400" y="2585575"/>
              <a:ext cx="114150" cy="504875"/>
            </a:xfrm>
            <a:custGeom>
              <a:avLst/>
              <a:gdLst/>
              <a:ahLst/>
              <a:cxnLst/>
              <a:rect l="l" t="t" r="r" b="b"/>
              <a:pathLst>
                <a:path w="4566" h="20195" extrusionOk="0">
                  <a:moveTo>
                    <a:pt x="2974" y="0"/>
                  </a:moveTo>
                  <a:cubicBezTo>
                    <a:pt x="2942" y="0"/>
                    <a:pt x="2910" y="11"/>
                    <a:pt x="2881" y="33"/>
                  </a:cubicBezTo>
                  <a:lnTo>
                    <a:pt x="202" y="2884"/>
                  </a:lnTo>
                  <a:lnTo>
                    <a:pt x="2002" y="8314"/>
                  </a:lnTo>
                  <a:lnTo>
                    <a:pt x="1" y="10215"/>
                  </a:lnTo>
                  <a:lnTo>
                    <a:pt x="44" y="10301"/>
                  </a:lnTo>
                  <a:cubicBezTo>
                    <a:pt x="73" y="10373"/>
                    <a:pt x="3198" y="17934"/>
                    <a:pt x="4307" y="20108"/>
                  </a:cubicBezTo>
                  <a:cubicBezTo>
                    <a:pt x="4335" y="20166"/>
                    <a:pt x="4379" y="20180"/>
                    <a:pt x="4436" y="20195"/>
                  </a:cubicBezTo>
                  <a:cubicBezTo>
                    <a:pt x="4451" y="20180"/>
                    <a:pt x="4465" y="20180"/>
                    <a:pt x="4479" y="20180"/>
                  </a:cubicBezTo>
                  <a:cubicBezTo>
                    <a:pt x="4537" y="20137"/>
                    <a:pt x="4566" y="20065"/>
                    <a:pt x="4537" y="19993"/>
                  </a:cubicBezTo>
                  <a:cubicBezTo>
                    <a:pt x="3500" y="17962"/>
                    <a:pt x="649" y="11122"/>
                    <a:pt x="303" y="10287"/>
                  </a:cubicBezTo>
                  <a:lnTo>
                    <a:pt x="2290" y="8386"/>
                  </a:lnTo>
                  <a:lnTo>
                    <a:pt x="490" y="2956"/>
                  </a:lnTo>
                  <a:lnTo>
                    <a:pt x="3068" y="220"/>
                  </a:lnTo>
                  <a:cubicBezTo>
                    <a:pt x="3111" y="163"/>
                    <a:pt x="3111" y="76"/>
                    <a:pt x="3068" y="33"/>
                  </a:cubicBezTo>
                  <a:cubicBezTo>
                    <a:pt x="3039" y="11"/>
                    <a:pt x="3007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164950" y="2722825"/>
              <a:ext cx="66275" cy="339550"/>
            </a:xfrm>
            <a:custGeom>
              <a:avLst/>
              <a:gdLst/>
              <a:ahLst/>
              <a:cxnLst/>
              <a:rect l="l" t="t" r="r" b="b"/>
              <a:pathLst>
                <a:path w="2651" h="13582" extrusionOk="0">
                  <a:moveTo>
                    <a:pt x="2132" y="1"/>
                  </a:moveTo>
                  <a:lnTo>
                    <a:pt x="1" y="4595"/>
                  </a:lnTo>
                  <a:lnTo>
                    <a:pt x="634" y="13581"/>
                  </a:lnTo>
                  <a:lnTo>
                    <a:pt x="2651" y="1916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151275" y="3252075"/>
              <a:ext cx="137200" cy="147525"/>
            </a:xfrm>
            <a:custGeom>
              <a:avLst/>
              <a:gdLst/>
              <a:ahLst/>
              <a:cxnLst/>
              <a:rect l="l" t="t" r="r" b="b"/>
              <a:pathLst>
                <a:path w="5488" h="5901" extrusionOk="0">
                  <a:moveTo>
                    <a:pt x="2060" y="1"/>
                  </a:moveTo>
                  <a:lnTo>
                    <a:pt x="0" y="865"/>
                  </a:lnTo>
                  <a:lnTo>
                    <a:pt x="793" y="2535"/>
                  </a:lnTo>
                  <a:cubicBezTo>
                    <a:pt x="793" y="2535"/>
                    <a:pt x="663" y="5286"/>
                    <a:pt x="1916" y="5891"/>
                  </a:cubicBezTo>
                  <a:cubicBezTo>
                    <a:pt x="1916" y="5891"/>
                    <a:pt x="1977" y="5900"/>
                    <a:pt x="2062" y="5900"/>
                  </a:cubicBezTo>
                  <a:cubicBezTo>
                    <a:pt x="2233" y="5900"/>
                    <a:pt x="2501" y="5862"/>
                    <a:pt x="2578" y="5632"/>
                  </a:cubicBezTo>
                  <a:cubicBezTo>
                    <a:pt x="2734" y="5723"/>
                    <a:pt x="2864" y="5757"/>
                    <a:pt x="2971" y="5757"/>
                  </a:cubicBezTo>
                  <a:cubicBezTo>
                    <a:pt x="3250" y="5757"/>
                    <a:pt x="3370" y="5531"/>
                    <a:pt x="3370" y="5531"/>
                  </a:cubicBezTo>
                  <a:cubicBezTo>
                    <a:pt x="3370" y="5531"/>
                    <a:pt x="3462" y="5546"/>
                    <a:pt x="3582" y="5546"/>
                  </a:cubicBezTo>
                  <a:cubicBezTo>
                    <a:pt x="3791" y="5546"/>
                    <a:pt x="4088" y="5499"/>
                    <a:pt x="4134" y="5243"/>
                  </a:cubicBezTo>
                  <a:cubicBezTo>
                    <a:pt x="4253" y="5300"/>
                    <a:pt x="4371" y="5325"/>
                    <a:pt x="4480" y="5325"/>
                  </a:cubicBezTo>
                  <a:cubicBezTo>
                    <a:pt x="4783" y="5325"/>
                    <a:pt x="5024" y="5137"/>
                    <a:pt x="5055" y="4926"/>
                  </a:cubicBezTo>
                  <a:cubicBezTo>
                    <a:pt x="5113" y="4624"/>
                    <a:pt x="3918" y="4379"/>
                    <a:pt x="3774" y="3068"/>
                  </a:cubicBezTo>
                  <a:cubicBezTo>
                    <a:pt x="3836" y="3059"/>
                    <a:pt x="3899" y="3055"/>
                    <a:pt x="3962" y="3055"/>
                  </a:cubicBezTo>
                  <a:cubicBezTo>
                    <a:pt x="4300" y="3055"/>
                    <a:pt x="4627" y="3185"/>
                    <a:pt x="4882" y="3428"/>
                  </a:cubicBezTo>
                  <a:cubicBezTo>
                    <a:pt x="4945" y="3477"/>
                    <a:pt x="5021" y="3502"/>
                    <a:pt x="5098" y="3502"/>
                  </a:cubicBezTo>
                  <a:cubicBezTo>
                    <a:pt x="5180" y="3502"/>
                    <a:pt x="5262" y="3473"/>
                    <a:pt x="5329" y="3414"/>
                  </a:cubicBezTo>
                  <a:lnTo>
                    <a:pt x="5487" y="3241"/>
                  </a:lnTo>
                  <a:cubicBezTo>
                    <a:pt x="5487" y="3241"/>
                    <a:pt x="4609" y="1974"/>
                    <a:pt x="3428" y="1902"/>
                  </a:cubicBezTo>
                  <a:cubicBezTo>
                    <a:pt x="3226" y="1902"/>
                    <a:pt x="3054" y="1786"/>
                    <a:pt x="2953" y="1628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337400" y="2377550"/>
              <a:ext cx="174300" cy="126775"/>
            </a:xfrm>
            <a:custGeom>
              <a:avLst/>
              <a:gdLst/>
              <a:ahLst/>
              <a:cxnLst/>
              <a:rect l="l" t="t" r="r" b="b"/>
              <a:pathLst>
                <a:path w="6972" h="5071" extrusionOk="0">
                  <a:moveTo>
                    <a:pt x="5192" y="0"/>
                  </a:moveTo>
                  <a:cubicBezTo>
                    <a:pt x="4908" y="0"/>
                    <a:pt x="4728" y="145"/>
                    <a:pt x="4609" y="304"/>
                  </a:cubicBezTo>
                  <a:cubicBezTo>
                    <a:pt x="4463" y="487"/>
                    <a:pt x="4244" y="587"/>
                    <a:pt x="4014" y="587"/>
                  </a:cubicBezTo>
                  <a:cubicBezTo>
                    <a:pt x="3973" y="587"/>
                    <a:pt x="3931" y="584"/>
                    <a:pt x="3889" y="577"/>
                  </a:cubicBezTo>
                  <a:cubicBezTo>
                    <a:pt x="3571" y="528"/>
                    <a:pt x="3152" y="478"/>
                    <a:pt x="2729" y="478"/>
                  </a:cubicBezTo>
                  <a:cubicBezTo>
                    <a:pt x="2291" y="478"/>
                    <a:pt x="1850" y="531"/>
                    <a:pt x="1513" y="692"/>
                  </a:cubicBezTo>
                  <a:cubicBezTo>
                    <a:pt x="548" y="1153"/>
                    <a:pt x="851" y="2032"/>
                    <a:pt x="851" y="2032"/>
                  </a:cubicBezTo>
                  <a:cubicBezTo>
                    <a:pt x="851" y="2032"/>
                    <a:pt x="131" y="2205"/>
                    <a:pt x="102" y="2824"/>
                  </a:cubicBezTo>
                  <a:cubicBezTo>
                    <a:pt x="1" y="4120"/>
                    <a:pt x="1484" y="5070"/>
                    <a:pt x="1484" y="5070"/>
                  </a:cubicBezTo>
                  <a:lnTo>
                    <a:pt x="5171" y="2824"/>
                  </a:lnTo>
                  <a:cubicBezTo>
                    <a:pt x="6971" y="2723"/>
                    <a:pt x="6784" y="577"/>
                    <a:pt x="5646" y="102"/>
                  </a:cubicBezTo>
                  <a:cubicBezTo>
                    <a:pt x="5471" y="30"/>
                    <a:pt x="5321" y="0"/>
                    <a:pt x="5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358625" y="2433725"/>
              <a:ext cx="110225" cy="190850"/>
            </a:xfrm>
            <a:custGeom>
              <a:avLst/>
              <a:gdLst/>
              <a:ahLst/>
              <a:cxnLst/>
              <a:rect l="l" t="t" r="r" b="b"/>
              <a:pathLst>
                <a:path w="4409" h="7634" extrusionOk="0">
                  <a:moveTo>
                    <a:pt x="2018" y="1"/>
                  </a:moveTo>
                  <a:lnTo>
                    <a:pt x="2018" y="1"/>
                  </a:lnTo>
                  <a:cubicBezTo>
                    <a:pt x="2712" y="557"/>
                    <a:pt x="2537" y="838"/>
                    <a:pt x="2044" y="838"/>
                  </a:cubicBezTo>
                  <a:cubicBezTo>
                    <a:pt x="1771" y="838"/>
                    <a:pt x="1399" y="752"/>
                    <a:pt x="1024" y="577"/>
                  </a:cubicBezTo>
                  <a:lnTo>
                    <a:pt x="1024" y="577"/>
                  </a:lnTo>
                  <a:cubicBezTo>
                    <a:pt x="1197" y="1081"/>
                    <a:pt x="1211" y="1614"/>
                    <a:pt x="1053" y="2118"/>
                  </a:cubicBezTo>
                  <a:cubicBezTo>
                    <a:pt x="857" y="1899"/>
                    <a:pt x="673" y="1811"/>
                    <a:pt x="519" y="1811"/>
                  </a:cubicBezTo>
                  <a:cubicBezTo>
                    <a:pt x="196" y="1811"/>
                    <a:pt x="0" y="2194"/>
                    <a:pt x="88" y="2564"/>
                  </a:cubicBezTo>
                  <a:cubicBezTo>
                    <a:pt x="203" y="3097"/>
                    <a:pt x="822" y="3227"/>
                    <a:pt x="822" y="3227"/>
                  </a:cubicBezTo>
                  <a:lnTo>
                    <a:pt x="304" y="5228"/>
                  </a:lnTo>
                  <a:cubicBezTo>
                    <a:pt x="146" y="5804"/>
                    <a:pt x="362" y="6424"/>
                    <a:pt x="851" y="6769"/>
                  </a:cubicBezTo>
                  <a:lnTo>
                    <a:pt x="2032" y="7633"/>
                  </a:lnTo>
                  <a:lnTo>
                    <a:pt x="2637" y="7230"/>
                  </a:lnTo>
                  <a:cubicBezTo>
                    <a:pt x="2939" y="7043"/>
                    <a:pt x="3141" y="6712"/>
                    <a:pt x="3199" y="6366"/>
                  </a:cubicBezTo>
                  <a:lnTo>
                    <a:pt x="3415" y="4624"/>
                  </a:lnTo>
                  <a:cubicBezTo>
                    <a:pt x="3415" y="4624"/>
                    <a:pt x="4120" y="4393"/>
                    <a:pt x="4322" y="3443"/>
                  </a:cubicBezTo>
                  <a:cubicBezTo>
                    <a:pt x="4408" y="2910"/>
                    <a:pt x="4336" y="2348"/>
                    <a:pt x="4120" y="1859"/>
                  </a:cubicBezTo>
                  <a:lnTo>
                    <a:pt x="4322" y="577"/>
                  </a:lnTo>
                  <a:lnTo>
                    <a:pt x="4322" y="577"/>
                  </a:lnTo>
                  <a:cubicBezTo>
                    <a:pt x="4322" y="577"/>
                    <a:pt x="4239" y="594"/>
                    <a:pt x="4078" y="594"/>
                  </a:cubicBezTo>
                  <a:cubicBezTo>
                    <a:pt x="3731" y="594"/>
                    <a:pt x="3023" y="513"/>
                    <a:pt x="2018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394650" y="2537775"/>
              <a:ext cx="49350" cy="32075"/>
            </a:xfrm>
            <a:custGeom>
              <a:avLst/>
              <a:gdLst/>
              <a:ahLst/>
              <a:cxnLst/>
              <a:rect l="l" t="t" r="r" b="b"/>
              <a:pathLst>
                <a:path w="1974" h="1283" extrusionOk="0">
                  <a:moveTo>
                    <a:pt x="1" y="1"/>
                  </a:moveTo>
                  <a:cubicBezTo>
                    <a:pt x="1" y="1"/>
                    <a:pt x="143" y="1283"/>
                    <a:pt x="1830" y="1283"/>
                  </a:cubicBezTo>
                  <a:cubicBezTo>
                    <a:pt x="1840" y="1283"/>
                    <a:pt x="1849" y="1283"/>
                    <a:pt x="1858" y="1282"/>
                  </a:cubicBezTo>
                  <a:lnTo>
                    <a:pt x="1974" y="462"/>
                  </a:lnTo>
                  <a:lnTo>
                    <a:pt x="1974" y="462"/>
                  </a:lnTo>
                  <a:cubicBezTo>
                    <a:pt x="1828" y="531"/>
                    <a:pt x="1643" y="563"/>
                    <a:pt x="1442" y="563"/>
                  </a:cubicBezTo>
                  <a:cubicBezTo>
                    <a:pt x="932" y="563"/>
                    <a:pt x="321" y="35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958650" y="2631025"/>
              <a:ext cx="289850" cy="683000"/>
            </a:xfrm>
            <a:custGeom>
              <a:avLst/>
              <a:gdLst/>
              <a:ahLst/>
              <a:cxnLst/>
              <a:rect l="l" t="t" r="r" b="b"/>
              <a:pathLst>
                <a:path w="11594" h="27320" extrusionOk="0">
                  <a:moveTo>
                    <a:pt x="7691" y="1"/>
                  </a:moveTo>
                  <a:cubicBezTo>
                    <a:pt x="5977" y="836"/>
                    <a:pt x="2910" y="6640"/>
                    <a:pt x="908" y="11147"/>
                  </a:cubicBezTo>
                  <a:cubicBezTo>
                    <a:pt x="1" y="13235"/>
                    <a:pt x="159" y="15626"/>
                    <a:pt x="1355" y="17570"/>
                  </a:cubicBezTo>
                  <a:lnTo>
                    <a:pt x="7317" y="27320"/>
                  </a:lnTo>
                  <a:lnTo>
                    <a:pt x="10787" y="25548"/>
                  </a:lnTo>
                  <a:lnTo>
                    <a:pt x="6841" y="14575"/>
                  </a:lnTo>
                  <a:cubicBezTo>
                    <a:pt x="6841" y="14575"/>
                    <a:pt x="9750" y="8238"/>
                    <a:pt x="10672" y="6323"/>
                  </a:cubicBezTo>
                  <a:cubicBezTo>
                    <a:pt x="11594" y="4407"/>
                    <a:pt x="10283" y="29"/>
                    <a:pt x="7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807600" y="2102875"/>
              <a:ext cx="562050" cy="397125"/>
            </a:xfrm>
            <a:custGeom>
              <a:avLst/>
              <a:gdLst/>
              <a:ahLst/>
              <a:cxnLst/>
              <a:rect l="l" t="t" r="r" b="b"/>
              <a:pathLst>
                <a:path w="22482" h="15885" extrusionOk="0">
                  <a:moveTo>
                    <a:pt x="22481" y="0"/>
                  </a:moveTo>
                  <a:lnTo>
                    <a:pt x="1" y="1267"/>
                  </a:lnTo>
                  <a:lnTo>
                    <a:pt x="6525" y="15885"/>
                  </a:lnTo>
                  <a:lnTo>
                    <a:pt x="22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955575" y="2228225"/>
              <a:ext cx="109950" cy="90200"/>
            </a:xfrm>
            <a:custGeom>
              <a:avLst/>
              <a:gdLst/>
              <a:ahLst/>
              <a:cxnLst/>
              <a:rect l="l" t="t" r="r" b="b"/>
              <a:pathLst>
                <a:path w="4398" h="3608" extrusionOk="0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rgbClr val="FE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896900" y="2180300"/>
              <a:ext cx="227575" cy="186500"/>
            </a:xfrm>
            <a:custGeom>
              <a:avLst/>
              <a:gdLst/>
              <a:ahLst/>
              <a:cxnLst/>
              <a:rect l="l" t="t" r="r" b="b"/>
              <a:pathLst>
                <a:path w="9103" h="7460" extrusionOk="0">
                  <a:moveTo>
                    <a:pt x="4551" y="970"/>
                  </a:moveTo>
                  <a:cubicBezTo>
                    <a:pt x="5566" y="970"/>
                    <a:pt x="6580" y="1511"/>
                    <a:pt x="7072" y="2606"/>
                  </a:cubicBezTo>
                  <a:cubicBezTo>
                    <a:pt x="7691" y="4003"/>
                    <a:pt x="7057" y="5630"/>
                    <a:pt x="5675" y="6264"/>
                  </a:cubicBezTo>
                  <a:cubicBezTo>
                    <a:pt x="5292" y="6436"/>
                    <a:pt x="4906" y="6514"/>
                    <a:pt x="4534" y="6514"/>
                  </a:cubicBezTo>
                  <a:cubicBezTo>
                    <a:pt x="2722" y="6514"/>
                    <a:pt x="1230" y="4662"/>
                    <a:pt x="1959" y="2750"/>
                  </a:cubicBezTo>
                  <a:cubicBezTo>
                    <a:pt x="2417" y="1569"/>
                    <a:pt x="3484" y="970"/>
                    <a:pt x="4551" y="970"/>
                  </a:cubicBezTo>
                  <a:close/>
                  <a:moveTo>
                    <a:pt x="4551" y="1"/>
                  </a:moveTo>
                  <a:cubicBezTo>
                    <a:pt x="4041" y="1"/>
                    <a:pt x="3522" y="107"/>
                    <a:pt x="3025" y="331"/>
                  </a:cubicBezTo>
                  <a:cubicBezTo>
                    <a:pt x="1" y="1670"/>
                    <a:pt x="116" y="6019"/>
                    <a:pt x="3212" y="7200"/>
                  </a:cubicBezTo>
                  <a:cubicBezTo>
                    <a:pt x="3673" y="7378"/>
                    <a:pt x="4131" y="7459"/>
                    <a:pt x="4574" y="7459"/>
                  </a:cubicBezTo>
                  <a:cubicBezTo>
                    <a:pt x="7104" y="7459"/>
                    <a:pt x="9102" y="4791"/>
                    <a:pt x="7950" y="2217"/>
                  </a:cubicBezTo>
                  <a:cubicBezTo>
                    <a:pt x="7335" y="828"/>
                    <a:pt x="5978" y="1"/>
                    <a:pt x="4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6955575" y="2228225"/>
              <a:ext cx="109950" cy="90200"/>
            </a:xfrm>
            <a:custGeom>
              <a:avLst/>
              <a:gdLst/>
              <a:ahLst/>
              <a:cxnLst/>
              <a:rect l="l" t="t" r="r" b="b"/>
              <a:pathLst>
                <a:path w="4398" h="3608" extrusionOk="0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rgbClr val="FE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6955575" y="2228225"/>
              <a:ext cx="109950" cy="90200"/>
            </a:xfrm>
            <a:custGeom>
              <a:avLst/>
              <a:gdLst/>
              <a:ahLst/>
              <a:cxnLst/>
              <a:rect l="l" t="t" r="r" b="b"/>
              <a:pathLst>
                <a:path w="4398" h="3608" extrusionOk="0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012475" y="2056425"/>
              <a:ext cx="125675" cy="216750"/>
            </a:xfrm>
            <a:custGeom>
              <a:avLst/>
              <a:gdLst/>
              <a:ahLst/>
              <a:cxnLst/>
              <a:rect l="l" t="t" r="r" b="b"/>
              <a:pathLst>
                <a:path w="5027" h="8670" extrusionOk="0">
                  <a:moveTo>
                    <a:pt x="4753" y="0"/>
                  </a:moveTo>
                  <a:lnTo>
                    <a:pt x="0" y="8511"/>
                  </a:lnTo>
                  <a:lnTo>
                    <a:pt x="274" y="8670"/>
                  </a:lnTo>
                  <a:lnTo>
                    <a:pt x="5026" y="144"/>
                  </a:lnTo>
                  <a:lnTo>
                    <a:pt x="4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7124700" y="2025025"/>
              <a:ext cx="41200" cy="37175"/>
            </a:xfrm>
            <a:custGeom>
              <a:avLst/>
              <a:gdLst/>
              <a:ahLst/>
              <a:cxnLst/>
              <a:rect l="l" t="t" r="r" b="b"/>
              <a:pathLst>
                <a:path w="1648" h="1487" extrusionOk="0">
                  <a:moveTo>
                    <a:pt x="196" y="1"/>
                  </a:moveTo>
                  <a:cubicBezTo>
                    <a:pt x="100" y="1"/>
                    <a:pt x="1" y="76"/>
                    <a:pt x="33" y="205"/>
                  </a:cubicBezTo>
                  <a:lnTo>
                    <a:pt x="235" y="1357"/>
                  </a:lnTo>
                  <a:cubicBezTo>
                    <a:pt x="249" y="1400"/>
                    <a:pt x="278" y="1429"/>
                    <a:pt x="307" y="1458"/>
                  </a:cubicBezTo>
                  <a:cubicBezTo>
                    <a:pt x="350" y="1487"/>
                    <a:pt x="393" y="1487"/>
                    <a:pt x="437" y="1487"/>
                  </a:cubicBezTo>
                  <a:lnTo>
                    <a:pt x="1459" y="1213"/>
                  </a:lnTo>
                  <a:cubicBezTo>
                    <a:pt x="1647" y="1159"/>
                    <a:pt x="1597" y="892"/>
                    <a:pt x="1425" y="892"/>
                  </a:cubicBezTo>
                  <a:cubicBezTo>
                    <a:pt x="1413" y="892"/>
                    <a:pt x="1400" y="893"/>
                    <a:pt x="1387" y="896"/>
                  </a:cubicBezTo>
                  <a:lnTo>
                    <a:pt x="523" y="1127"/>
                  </a:lnTo>
                  <a:lnTo>
                    <a:pt x="350" y="147"/>
                  </a:lnTo>
                  <a:cubicBezTo>
                    <a:pt x="344" y="46"/>
                    <a:pt x="27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114725" y="2043775"/>
              <a:ext cx="39250" cy="36575"/>
            </a:xfrm>
            <a:custGeom>
              <a:avLst/>
              <a:gdLst/>
              <a:ahLst/>
              <a:cxnLst/>
              <a:rect l="l" t="t" r="r" b="b"/>
              <a:pathLst>
                <a:path w="1570" h="1463" extrusionOk="0">
                  <a:moveTo>
                    <a:pt x="171" y="0"/>
                  </a:moveTo>
                  <a:cubicBezTo>
                    <a:pt x="162" y="0"/>
                    <a:pt x="153" y="1"/>
                    <a:pt x="144" y="2"/>
                  </a:cubicBezTo>
                  <a:cubicBezTo>
                    <a:pt x="58" y="17"/>
                    <a:pt x="0" y="103"/>
                    <a:pt x="15" y="189"/>
                  </a:cubicBezTo>
                  <a:lnTo>
                    <a:pt x="216" y="1327"/>
                  </a:lnTo>
                  <a:cubicBezTo>
                    <a:pt x="216" y="1370"/>
                    <a:pt x="245" y="1414"/>
                    <a:pt x="288" y="1442"/>
                  </a:cubicBezTo>
                  <a:cubicBezTo>
                    <a:pt x="309" y="1453"/>
                    <a:pt x="336" y="1463"/>
                    <a:pt x="366" y="1463"/>
                  </a:cubicBezTo>
                  <a:cubicBezTo>
                    <a:pt x="378" y="1463"/>
                    <a:pt x="391" y="1461"/>
                    <a:pt x="404" y="1457"/>
                  </a:cubicBezTo>
                  <a:lnTo>
                    <a:pt x="1440" y="1198"/>
                  </a:lnTo>
                  <a:cubicBezTo>
                    <a:pt x="1512" y="1169"/>
                    <a:pt x="1570" y="1082"/>
                    <a:pt x="1541" y="996"/>
                  </a:cubicBezTo>
                  <a:cubicBezTo>
                    <a:pt x="1530" y="928"/>
                    <a:pt x="1473" y="886"/>
                    <a:pt x="1407" y="886"/>
                  </a:cubicBezTo>
                  <a:cubicBezTo>
                    <a:pt x="1390" y="886"/>
                    <a:pt x="1372" y="889"/>
                    <a:pt x="1354" y="895"/>
                  </a:cubicBezTo>
                  <a:lnTo>
                    <a:pt x="490" y="1111"/>
                  </a:lnTo>
                  <a:lnTo>
                    <a:pt x="317" y="132"/>
                  </a:lnTo>
                  <a:cubicBezTo>
                    <a:pt x="304" y="54"/>
                    <a:pt x="245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799050" y="2127225"/>
              <a:ext cx="340525" cy="741100"/>
            </a:xfrm>
            <a:custGeom>
              <a:avLst/>
              <a:gdLst/>
              <a:ahLst/>
              <a:cxnLst/>
              <a:rect l="l" t="t" r="r" b="b"/>
              <a:pathLst>
                <a:path w="13621" h="29644" extrusionOk="0">
                  <a:moveTo>
                    <a:pt x="359" y="0"/>
                  </a:moveTo>
                  <a:cubicBezTo>
                    <a:pt x="180" y="0"/>
                    <a:pt x="0" y="179"/>
                    <a:pt x="113" y="394"/>
                  </a:cubicBezTo>
                  <a:lnTo>
                    <a:pt x="13074" y="29485"/>
                  </a:lnTo>
                  <a:cubicBezTo>
                    <a:pt x="13117" y="29585"/>
                    <a:pt x="13203" y="29643"/>
                    <a:pt x="13319" y="29643"/>
                  </a:cubicBezTo>
                  <a:cubicBezTo>
                    <a:pt x="13347" y="29643"/>
                    <a:pt x="13391" y="29629"/>
                    <a:pt x="13419" y="29614"/>
                  </a:cubicBezTo>
                  <a:cubicBezTo>
                    <a:pt x="13549" y="29557"/>
                    <a:pt x="13621" y="29398"/>
                    <a:pt x="13563" y="29269"/>
                  </a:cubicBezTo>
                  <a:lnTo>
                    <a:pt x="602" y="178"/>
                  </a:lnTo>
                  <a:cubicBezTo>
                    <a:pt x="552" y="52"/>
                    <a:pt x="455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7020025" y="2626650"/>
              <a:ext cx="78525" cy="83250"/>
            </a:xfrm>
            <a:custGeom>
              <a:avLst/>
              <a:gdLst/>
              <a:ahLst/>
              <a:cxnLst/>
              <a:rect l="l" t="t" r="r" b="b"/>
              <a:pathLst>
                <a:path w="3141" h="3330" extrusionOk="0">
                  <a:moveTo>
                    <a:pt x="858" y="1"/>
                  </a:moveTo>
                  <a:cubicBezTo>
                    <a:pt x="653" y="1"/>
                    <a:pt x="452" y="102"/>
                    <a:pt x="332" y="291"/>
                  </a:cubicBezTo>
                  <a:lnTo>
                    <a:pt x="44" y="752"/>
                  </a:lnTo>
                  <a:cubicBezTo>
                    <a:pt x="1" y="1083"/>
                    <a:pt x="58" y="1630"/>
                    <a:pt x="649" y="2206"/>
                  </a:cubicBezTo>
                  <a:cubicBezTo>
                    <a:pt x="1239" y="2782"/>
                    <a:pt x="1772" y="3157"/>
                    <a:pt x="2334" y="3330"/>
                  </a:cubicBezTo>
                  <a:cubicBezTo>
                    <a:pt x="2435" y="3229"/>
                    <a:pt x="2751" y="2725"/>
                    <a:pt x="2982" y="2350"/>
                  </a:cubicBezTo>
                  <a:cubicBezTo>
                    <a:pt x="3140" y="2091"/>
                    <a:pt x="3083" y="1760"/>
                    <a:pt x="2867" y="1573"/>
                  </a:cubicBezTo>
                  <a:lnTo>
                    <a:pt x="1254" y="147"/>
                  </a:lnTo>
                  <a:cubicBezTo>
                    <a:pt x="1137" y="48"/>
                    <a:pt x="997" y="1"/>
                    <a:pt x="858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017875" y="2645075"/>
              <a:ext cx="61225" cy="66625"/>
            </a:xfrm>
            <a:custGeom>
              <a:avLst/>
              <a:gdLst/>
              <a:ahLst/>
              <a:cxnLst/>
              <a:rect l="l" t="t" r="r" b="b"/>
              <a:pathLst>
                <a:path w="2449" h="2665" extrusionOk="0">
                  <a:moveTo>
                    <a:pt x="58" y="0"/>
                  </a:moveTo>
                  <a:lnTo>
                    <a:pt x="58" y="0"/>
                  </a:lnTo>
                  <a:cubicBezTo>
                    <a:pt x="0" y="375"/>
                    <a:pt x="72" y="936"/>
                    <a:pt x="677" y="1527"/>
                  </a:cubicBezTo>
                  <a:cubicBezTo>
                    <a:pt x="1325" y="2146"/>
                    <a:pt x="1844" y="2506"/>
                    <a:pt x="2405" y="2665"/>
                  </a:cubicBezTo>
                  <a:lnTo>
                    <a:pt x="2449" y="2521"/>
                  </a:lnTo>
                  <a:cubicBezTo>
                    <a:pt x="1916" y="2362"/>
                    <a:pt x="1412" y="2016"/>
                    <a:pt x="778" y="1412"/>
                  </a:cubicBezTo>
                  <a:cubicBezTo>
                    <a:pt x="231" y="879"/>
                    <a:pt x="159" y="360"/>
                    <a:pt x="202" y="29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6"/>
          <p:cNvGrpSpPr/>
          <p:nvPr/>
        </p:nvGrpSpPr>
        <p:grpSpPr>
          <a:xfrm rot="-875881">
            <a:off x="2055981" y="3683053"/>
            <a:ext cx="697468" cy="229709"/>
            <a:chOff x="4252100" y="1337450"/>
            <a:chExt cx="497225" cy="136825"/>
          </a:xfrm>
        </p:grpSpPr>
        <p:sp>
          <p:nvSpPr>
            <p:cNvPr id="630" name="Google Shape;630;p36"/>
            <p:cNvSpPr/>
            <p:nvPr/>
          </p:nvSpPr>
          <p:spPr>
            <a:xfrm>
              <a:off x="4252100" y="1376325"/>
              <a:ext cx="497225" cy="97950"/>
            </a:xfrm>
            <a:custGeom>
              <a:avLst/>
              <a:gdLst/>
              <a:ahLst/>
              <a:cxnLst/>
              <a:rect l="l" t="t" r="r" b="b"/>
              <a:pathLst>
                <a:path w="19889" h="3918" extrusionOk="0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252100" y="1337450"/>
              <a:ext cx="497225" cy="75625"/>
            </a:xfrm>
            <a:custGeom>
              <a:avLst/>
              <a:gdLst/>
              <a:ahLst/>
              <a:cxnLst/>
              <a:rect l="l" t="t" r="r" b="b"/>
              <a:pathLst>
                <a:path w="19889" h="3025" extrusionOk="0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303225" y="1354000"/>
              <a:ext cx="395350" cy="34950"/>
            </a:xfrm>
            <a:custGeom>
              <a:avLst/>
              <a:gdLst/>
              <a:ahLst/>
              <a:cxnLst/>
              <a:rect l="l" t="t" r="r" b="b"/>
              <a:pathLst>
                <a:path w="15814" h="1398" extrusionOk="0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303600" y="1354000"/>
              <a:ext cx="395325" cy="22350"/>
            </a:xfrm>
            <a:custGeom>
              <a:avLst/>
              <a:gdLst/>
              <a:ahLst/>
              <a:cxnLst/>
              <a:rect l="l" t="t" r="r" b="b"/>
              <a:pathLst>
                <a:path w="15813" h="894" extrusionOk="0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634" name="Google Shape;634;p36"/>
          <p:cNvGrpSpPr/>
          <p:nvPr/>
        </p:nvGrpSpPr>
        <p:grpSpPr>
          <a:xfrm rot="1283844">
            <a:off x="2762194" y="2305684"/>
            <a:ext cx="587246" cy="247774"/>
            <a:chOff x="4252100" y="1337450"/>
            <a:chExt cx="497225" cy="136825"/>
          </a:xfrm>
        </p:grpSpPr>
        <p:sp>
          <p:nvSpPr>
            <p:cNvPr id="635" name="Google Shape;635;p36"/>
            <p:cNvSpPr/>
            <p:nvPr/>
          </p:nvSpPr>
          <p:spPr>
            <a:xfrm>
              <a:off x="4252100" y="1376325"/>
              <a:ext cx="497225" cy="97950"/>
            </a:xfrm>
            <a:custGeom>
              <a:avLst/>
              <a:gdLst/>
              <a:ahLst/>
              <a:cxnLst/>
              <a:rect l="l" t="t" r="r" b="b"/>
              <a:pathLst>
                <a:path w="19889" h="3918" extrusionOk="0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252100" y="1337450"/>
              <a:ext cx="497225" cy="75625"/>
            </a:xfrm>
            <a:custGeom>
              <a:avLst/>
              <a:gdLst/>
              <a:ahLst/>
              <a:cxnLst/>
              <a:rect l="l" t="t" r="r" b="b"/>
              <a:pathLst>
                <a:path w="19889" h="3025" extrusionOk="0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303225" y="1354000"/>
              <a:ext cx="395350" cy="34950"/>
            </a:xfrm>
            <a:custGeom>
              <a:avLst/>
              <a:gdLst/>
              <a:ahLst/>
              <a:cxnLst/>
              <a:rect l="l" t="t" r="r" b="b"/>
              <a:pathLst>
                <a:path w="15814" h="1398" extrusionOk="0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303600" y="1354000"/>
              <a:ext cx="395325" cy="22350"/>
            </a:xfrm>
            <a:custGeom>
              <a:avLst/>
              <a:gdLst/>
              <a:ahLst/>
              <a:cxnLst/>
              <a:rect l="l" t="t" r="r" b="b"/>
              <a:pathLst>
                <a:path w="15813" h="894" extrusionOk="0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3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>
            <a:spLocks noGrp="1"/>
          </p:cNvSpPr>
          <p:nvPr>
            <p:ph type="title"/>
          </p:nvPr>
        </p:nvSpPr>
        <p:spPr>
          <a:xfrm>
            <a:off x="3606462" y="611684"/>
            <a:ext cx="2173276" cy="67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>
                <a:latin typeface="+mn-lt"/>
              </a:rPr>
              <a:t>MỤC </a:t>
            </a:r>
            <a:r>
              <a:rPr lang="vi-VN" sz="3000" dirty="0">
                <a:solidFill>
                  <a:srgbClr val="FF903E"/>
                </a:solidFill>
                <a:latin typeface="+mn-lt"/>
              </a:rPr>
              <a:t>TIÊU</a:t>
            </a:r>
            <a:endParaRPr sz="30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589" name="Google Shape;589;p36"/>
          <p:cNvSpPr txBox="1">
            <a:spLocks noGrp="1"/>
          </p:cNvSpPr>
          <p:nvPr>
            <p:ph type="subTitle" idx="1"/>
          </p:nvPr>
        </p:nvSpPr>
        <p:spPr>
          <a:xfrm>
            <a:off x="3613198" y="1641887"/>
            <a:ext cx="5222760" cy="1855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545A0"/>
                </a:solidFill>
                <a:latin typeface="+mn-lt"/>
              </a:rPr>
              <a:t>Xây dựng mô hình học máy để nhận biết giao dịch gian lận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545A0"/>
                </a:solidFill>
                <a:latin typeface="+mn-lt"/>
              </a:rPr>
              <a:t>Triển khai giải pháp để khách hàng dễ dàng sử dụng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endParaRPr lang="vi-VN" sz="1600" dirty="0">
              <a:solidFill>
                <a:srgbClr val="FF903E"/>
              </a:solidFill>
              <a:latin typeface="+mn-lt"/>
            </a:endParaRPr>
          </a:p>
        </p:txBody>
      </p:sp>
      <p:grpSp>
        <p:nvGrpSpPr>
          <p:cNvPr id="590" name="Google Shape;590;p36"/>
          <p:cNvGrpSpPr/>
          <p:nvPr/>
        </p:nvGrpSpPr>
        <p:grpSpPr>
          <a:xfrm>
            <a:off x="-38608" y="1048215"/>
            <a:ext cx="3369106" cy="5654710"/>
            <a:chOff x="5958650" y="2025025"/>
            <a:chExt cx="1411000" cy="2401875"/>
          </a:xfrm>
        </p:grpSpPr>
        <p:sp>
          <p:nvSpPr>
            <p:cNvPr id="591" name="Google Shape;591;p36"/>
            <p:cNvSpPr/>
            <p:nvPr/>
          </p:nvSpPr>
          <p:spPr>
            <a:xfrm>
              <a:off x="6441825" y="4311650"/>
              <a:ext cx="185800" cy="115250"/>
            </a:xfrm>
            <a:custGeom>
              <a:avLst/>
              <a:gdLst/>
              <a:ahLst/>
              <a:cxnLst/>
              <a:rect l="l" t="t" r="r" b="b"/>
              <a:pathLst>
                <a:path w="7432" h="4610" extrusionOk="0">
                  <a:moveTo>
                    <a:pt x="2924" y="0"/>
                  </a:moveTo>
                  <a:lnTo>
                    <a:pt x="764" y="289"/>
                  </a:lnTo>
                  <a:cubicBezTo>
                    <a:pt x="764" y="289"/>
                    <a:pt x="116" y="2650"/>
                    <a:pt x="0" y="4234"/>
                  </a:cubicBezTo>
                  <a:cubicBezTo>
                    <a:pt x="0" y="4234"/>
                    <a:pt x="468" y="4362"/>
                    <a:pt x="1056" y="4362"/>
                  </a:cubicBezTo>
                  <a:cubicBezTo>
                    <a:pt x="1351" y="4362"/>
                    <a:pt x="1676" y="4330"/>
                    <a:pt x="1988" y="4234"/>
                  </a:cubicBezTo>
                  <a:cubicBezTo>
                    <a:pt x="2085" y="4204"/>
                    <a:pt x="2206" y="4192"/>
                    <a:pt x="2345" y="4192"/>
                  </a:cubicBezTo>
                  <a:cubicBezTo>
                    <a:pt x="3139" y="4192"/>
                    <a:pt x="4538" y="4610"/>
                    <a:pt x="5781" y="4610"/>
                  </a:cubicBezTo>
                  <a:cubicBezTo>
                    <a:pt x="6402" y="4610"/>
                    <a:pt x="6984" y="4505"/>
                    <a:pt x="7431" y="4191"/>
                  </a:cubicBezTo>
                  <a:lnTo>
                    <a:pt x="3917" y="2089"/>
                  </a:lnTo>
                  <a:cubicBezTo>
                    <a:pt x="3385" y="1772"/>
                    <a:pt x="3039" y="1225"/>
                    <a:pt x="2981" y="620"/>
                  </a:cubicBezTo>
                  <a:lnTo>
                    <a:pt x="2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5968375" y="4257650"/>
              <a:ext cx="179325" cy="142350"/>
            </a:xfrm>
            <a:custGeom>
              <a:avLst/>
              <a:gdLst/>
              <a:ahLst/>
              <a:cxnLst/>
              <a:rect l="l" t="t" r="r" b="b"/>
              <a:pathLst>
                <a:path w="7173" h="5694" extrusionOk="0">
                  <a:moveTo>
                    <a:pt x="1830" y="0"/>
                  </a:moveTo>
                  <a:cubicBezTo>
                    <a:pt x="1830" y="0"/>
                    <a:pt x="548" y="2088"/>
                    <a:pt x="1" y="3586"/>
                  </a:cubicBezTo>
                  <a:cubicBezTo>
                    <a:pt x="1" y="3586"/>
                    <a:pt x="890" y="4120"/>
                    <a:pt x="1843" y="4120"/>
                  </a:cubicBezTo>
                  <a:cubicBezTo>
                    <a:pt x="1867" y="4120"/>
                    <a:pt x="1892" y="4120"/>
                    <a:pt x="1916" y="4119"/>
                  </a:cubicBezTo>
                  <a:cubicBezTo>
                    <a:pt x="1919" y="4119"/>
                    <a:pt x="1923" y="4119"/>
                    <a:pt x="1926" y="4119"/>
                  </a:cubicBezTo>
                  <a:cubicBezTo>
                    <a:pt x="2789" y="4119"/>
                    <a:pt x="4829" y="5694"/>
                    <a:pt x="6488" y="5694"/>
                  </a:cubicBezTo>
                  <a:cubicBezTo>
                    <a:pt x="6726" y="5694"/>
                    <a:pt x="6955" y="5662"/>
                    <a:pt x="7172" y="5588"/>
                  </a:cubicBezTo>
                  <a:lnTo>
                    <a:pt x="4350" y="2593"/>
                  </a:lnTo>
                  <a:cubicBezTo>
                    <a:pt x="3932" y="2146"/>
                    <a:pt x="3745" y="1541"/>
                    <a:pt x="3860" y="936"/>
                  </a:cubicBezTo>
                  <a:lnTo>
                    <a:pt x="3961" y="31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304650" y="3059475"/>
              <a:ext cx="274000" cy="1273350"/>
            </a:xfrm>
            <a:custGeom>
              <a:avLst/>
              <a:gdLst/>
              <a:ahLst/>
              <a:cxnLst/>
              <a:rect l="l" t="t" r="r" b="b"/>
              <a:pathLst>
                <a:path w="10960" h="50934" extrusionOk="0">
                  <a:moveTo>
                    <a:pt x="2305" y="0"/>
                  </a:moveTo>
                  <a:lnTo>
                    <a:pt x="0" y="6797"/>
                  </a:lnTo>
                  <a:lnTo>
                    <a:pt x="4422" y="29926"/>
                  </a:lnTo>
                  <a:lnTo>
                    <a:pt x="5675" y="50793"/>
                  </a:lnTo>
                  <a:cubicBezTo>
                    <a:pt x="6183" y="50899"/>
                    <a:pt x="6763" y="50934"/>
                    <a:pt x="7309" y="50934"/>
                  </a:cubicBezTo>
                  <a:cubicBezTo>
                    <a:pt x="8401" y="50934"/>
                    <a:pt x="9361" y="50793"/>
                    <a:pt x="9361" y="50793"/>
                  </a:cubicBezTo>
                  <a:lnTo>
                    <a:pt x="10931" y="30343"/>
                  </a:lnTo>
                  <a:cubicBezTo>
                    <a:pt x="10960" y="29911"/>
                    <a:pt x="10960" y="29479"/>
                    <a:pt x="10931" y="29047"/>
                  </a:cubicBezTo>
                  <a:lnTo>
                    <a:pt x="9073" y="5991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6305000" y="3059475"/>
              <a:ext cx="235125" cy="477425"/>
            </a:xfrm>
            <a:custGeom>
              <a:avLst/>
              <a:gdLst/>
              <a:ahLst/>
              <a:cxnLst/>
              <a:rect l="l" t="t" r="r" b="b"/>
              <a:pathLst>
                <a:path w="9405" h="19097" extrusionOk="0">
                  <a:moveTo>
                    <a:pt x="2305" y="0"/>
                  </a:moveTo>
                  <a:lnTo>
                    <a:pt x="1" y="6797"/>
                  </a:lnTo>
                  <a:lnTo>
                    <a:pt x="2334" y="19096"/>
                  </a:lnTo>
                  <a:cubicBezTo>
                    <a:pt x="3889" y="13667"/>
                    <a:pt x="7576" y="11175"/>
                    <a:pt x="9405" y="10225"/>
                  </a:cubicBezTo>
                  <a:lnTo>
                    <a:pt x="9059" y="5991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5996825" y="3019850"/>
              <a:ext cx="389575" cy="1269500"/>
            </a:xfrm>
            <a:custGeom>
              <a:avLst/>
              <a:gdLst/>
              <a:ahLst/>
              <a:cxnLst/>
              <a:rect l="l" t="t" r="r" b="b"/>
              <a:pathLst>
                <a:path w="15583" h="50780" extrusionOk="0">
                  <a:moveTo>
                    <a:pt x="10729" y="1"/>
                  </a:moveTo>
                  <a:lnTo>
                    <a:pt x="6654" y="5905"/>
                  </a:lnTo>
                  <a:lnTo>
                    <a:pt x="4537" y="29351"/>
                  </a:lnTo>
                  <a:lnTo>
                    <a:pt x="0" y="49757"/>
                  </a:lnTo>
                  <a:cubicBezTo>
                    <a:pt x="1368" y="50492"/>
                    <a:pt x="3543" y="50780"/>
                    <a:pt x="3543" y="50780"/>
                  </a:cubicBezTo>
                  <a:lnTo>
                    <a:pt x="10672" y="31540"/>
                  </a:lnTo>
                  <a:cubicBezTo>
                    <a:pt x="10830" y="31136"/>
                    <a:pt x="10945" y="30719"/>
                    <a:pt x="11032" y="30301"/>
                  </a:cubicBezTo>
                  <a:lnTo>
                    <a:pt x="15582" y="7619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6952350" y="2618025"/>
              <a:ext cx="144025" cy="160650"/>
            </a:xfrm>
            <a:custGeom>
              <a:avLst/>
              <a:gdLst/>
              <a:ahLst/>
              <a:cxnLst/>
              <a:rect l="l" t="t" r="r" b="b"/>
              <a:pathLst>
                <a:path w="5761" h="6426" extrusionOk="0">
                  <a:moveTo>
                    <a:pt x="2443" y="0"/>
                  </a:moveTo>
                  <a:cubicBezTo>
                    <a:pt x="2347" y="0"/>
                    <a:pt x="2250" y="45"/>
                    <a:pt x="2189" y="132"/>
                  </a:cubicBezTo>
                  <a:lnTo>
                    <a:pt x="2060" y="333"/>
                  </a:lnTo>
                  <a:lnTo>
                    <a:pt x="1512" y="1860"/>
                  </a:lnTo>
                  <a:cubicBezTo>
                    <a:pt x="1412" y="2335"/>
                    <a:pt x="1354" y="2825"/>
                    <a:pt x="1325" y="3300"/>
                  </a:cubicBezTo>
                  <a:lnTo>
                    <a:pt x="0" y="5100"/>
                  </a:lnTo>
                  <a:lnTo>
                    <a:pt x="2477" y="6425"/>
                  </a:lnTo>
                  <a:lnTo>
                    <a:pt x="3313" y="4553"/>
                  </a:lnTo>
                  <a:cubicBezTo>
                    <a:pt x="4710" y="4438"/>
                    <a:pt x="5372" y="3358"/>
                    <a:pt x="5646" y="2724"/>
                  </a:cubicBezTo>
                  <a:cubicBezTo>
                    <a:pt x="5761" y="2450"/>
                    <a:pt x="5689" y="2148"/>
                    <a:pt x="5458" y="1961"/>
                  </a:cubicBezTo>
                  <a:lnTo>
                    <a:pt x="4177" y="1025"/>
                  </a:lnTo>
                  <a:lnTo>
                    <a:pt x="3514" y="477"/>
                  </a:lnTo>
                  <a:cubicBezTo>
                    <a:pt x="3472" y="451"/>
                    <a:pt x="3424" y="438"/>
                    <a:pt x="3376" y="438"/>
                  </a:cubicBezTo>
                  <a:cubicBezTo>
                    <a:pt x="3292" y="438"/>
                    <a:pt x="3209" y="476"/>
                    <a:pt x="3154" y="549"/>
                  </a:cubicBezTo>
                  <a:lnTo>
                    <a:pt x="2348" y="1630"/>
                  </a:lnTo>
                  <a:lnTo>
                    <a:pt x="2837" y="362"/>
                  </a:lnTo>
                  <a:cubicBezTo>
                    <a:pt x="2794" y="233"/>
                    <a:pt x="2722" y="132"/>
                    <a:pt x="2621" y="60"/>
                  </a:cubicBezTo>
                  <a:cubicBezTo>
                    <a:pt x="2570" y="20"/>
                    <a:pt x="2507" y="0"/>
                    <a:pt x="2443" y="0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008875" y="2662000"/>
              <a:ext cx="18750" cy="56550"/>
            </a:xfrm>
            <a:custGeom>
              <a:avLst/>
              <a:gdLst/>
              <a:ahLst/>
              <a:cxnLst/>
              <a:rect l="l" t="t" r="r" b="b"/>
              <a:pathLst>
                <a:path w="750" h="2262" extrusionOk="0">
                  <a:moveTo>
                    <a:pt x="116" y="0"/>
                  </a:moveTo>
                  <a:lnTo>
                    <a:pt x="0" y="101"/>
                  </a:lnTo>
                  <a:cubicBezTo>
                    <a:pt x="519" y="677"/>
                    <a:pt x="591" y="1527"/>
                    <a:pt x="159" y="2189"/>
                  </a:cubicBezTo>
                  <a:lnTo>
                    <a:pt x="288" y="2261"/>
                  </a:lnTo>
                  <a:cubicBezTo>
                    <a:pt x="749" y="1555"/>
                    <a:pt x="663" y="619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6942275" y="2709875"/>
              <a:ext cx="96850" cy="78500"/>
            </a:xfrm>
            <a:custGeom>
              <a:avLst/>
              <a:gdLst/>
              <a:ahLst/>
              <a:cxnLst/>
              <a:rect l="l" t="t" r="r" b="b"/>
              <a:pathLst>
                <a:path w="3874" h="3140" extrusionOk="0">
                  <a:moveTo>
                    <a:pt x="821" y="1"/>
                  </a:moveTo>
                  <a:lnTo>
                    <a:pt x="0" y="1239"/>
                  </a:lnTo>
                  <a:lnTo>
                    <a:pt x="3255" y="3140"/>
                  </a:lnTo>
                  <a:lnTo>
                    <a:pt x="3874" y="1700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6558475" y="2671350"/>
              <a:ext cx="475625" cy="441850"/>
            </a:xfrm>
            <a:custGeom>
              <a:avLst/>
              <a:gdLst/>
              <a:ahLst/>
              <a:cxnLst/>
              <a:rect l="l" t="t" r="r" b="b"/>
              <a:pathLst>
                <a:path w="19025" h="17674" extrusionOk="0">
                  <a:moveTo>
                    <a:pt x="2881" y="1"/>
                  </a:moveTo>
                  <a:lnTo>
                    <a:pt x="0" y="4623"/>
                  </a:lnTo>
                  <a:cubicBezTo>
                    <a:pt x="0" y="4623"/>
                    <a:pt x="2909" y="11118"/>
                    <a:pt x="4839" y="14747"/>
                  </a:cubicBezTo>
                  <a:cubicBezTo>
                    <a:pt x="5913" y="16780"/>
                    <a:pt x="7577" y="17673"/>
                    <a:pt x="9253" y="17673"/>
                  </a:cubicBezTo>
                  <a:cubicBezTo>
                    <a:pt x="11128" y="17673"/>
                    <a:pt x="13018" y="16555"/>
                    <a:pt x="14114" y="14661"/>
                  </a:cubicBezTo>
                  <a:cubicBezTo>
                    <a:pt x="16187" y="11061"/>
                    <a:pt x="19024" y="4422"/>
                    <a:pt x="19024" y="4422"/>
                  </a:cubicBezTo>
                  <a:lnTo>
                    <a:pt x="15410" y="2391"/>
                  </a:lnTo>
                  <a:lnTo>
                    <a:pt x="9721" y="9433"/>
                  </a:lnTo>
                  <a:cubicBezTo>
                    <a:pt x="9721" y="9433"/>
                    <a:pt x="4839" y="1498"/>
                    <a:pt x="2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801125" y="2857500"/>
              <a:ext cx="40350" cy="96150"/>
            </a:xfrm>
            <a:custGeom>
              <a:avLst/>
              <a:gdLst/>
              <a:ahLst/>
              <a:cxnLst/>
              <a:rect l="l" t="t" r="r" b="b"/>
              <a:pathLst>
                <a:path w="1614" h="3846" extrusionOk="0">
                  <a:moveTo>
                    <a:pt x="1614" y="0"/>
                  </a:moveTo>
                  <a:lnTo>
                    <a:pt x="1" y="1987"/>
                  </a:lnTo>
                  <a:lnTo>
                    <a:pt x="1081" y="3845"/>
                  </a:lnTo>
                  <a:cubicBezTo>
                    <a:pt x="1081" y="3845"/>
                    <a:pt x="1340" y="1757"/>
                    <a:pt x="1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566400" y="2722825"/>
              <a:ext cx="74175" cy="239825"/>
            </a:xfrm>
            <a:custGeom>
              <a:avLst/>
              <a:gdLst/>
              <a:ahLst/>
              <a:cxnLst/>
              <a:rect l="l" t="t" r="r" b="b"/>
              <a:pathLst>
                <a:path w="2967" h="9593" extrusionOk="0">
                  <a:moveTo>
                    <a:pt x="1887" y="1"/>
                  </a:moveTo>
                  <a:lnTo>
                    <a:pt x="0" y="3256"/>
                  </a:lnTo>
                  <a:cubicBezTo>
                    <a:pt x="547" y="4480"/>
                    <a:pt x="1757" y="7115"/>
                    <a:pt x="2967" y="9592"/>
                  </a:cubicBezTo>
                  <a:cubicBezTo>
                    <a:pt x="2535" y="7331"/>
                    <a:pt x="1887" y="1"/>
                    <a:pt x="1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118150" y="2580975"/>
              <a:ext cx="512350" cy="722800"/>
            </a:xfrm>
            <a:custGeom>
              <a:avLst/>
              <a:gdLst/>
              <a:ahLst/>
              <a:cxnLst/>
              <a:rect l="l" t="t" r="r" b="b"/>
              <a:pathLst>
                <a:path w="20494" h="28912" extrusionOk="0">
                  <a:moveTo>
                    <a:pt x="10528" y="1"/>
                  </a:moveTo>
                  <a:cubicBezTo>
                    <a:pt x="10528" y="1"/>
                    <a:pt x="5214" y="476"/>
                    <a:pt x="1311" y="2003"/>
                  </a:cubicBezTo>
                  <a:lnTo>
                    <a:pt x="2492" y="19255"/>
                  </a:lnTo>
                  <a:lnTo>
                    <a:pt x="1" y="26125"/>
                  </a:lnTo>
                  <a:cubicBezTo>
                    <a:pt x="1" y="26125"/>
                    <a:pt x="2377" y="27738"/>
                    <a:pt x="6150" y="28558"/>
                  </a:cubicBezTo>
                  <a:cubicBezTo>
                    <a:pt x="6277" y="28585"/>
                    <a:pt x="6405" y="28598"/>
                    <a:pt x="6530" y="28598"/>
                  </a:cubicBezTo>
                  <a:cubicBezTo>
                    <a:pt x="7358" y="28598"/>
                    <a:pt x="8116" y="28044"/>
                    <a:pt x="8353" y="27219"/>
                  </a:cubicBezTo>
                  <a:lnTo>
                    <a:pt x="9707" y="22352"/>
                  </a:lnTo>
                  <a:lnTo>
                    <a:pt x="10384" y="27291"/>
                  </a:lnTo>
                  <a:cubicBezTo>
                    <a:pt x="10506" y="28230"/>
                    <a:pt x="11322" y="28911"/>
                    <a:pt x="12250" y="28911"/>
                  </a:cubicBezTo>
                  <a:cubicBezTo>
                    <a:pt x="12304" y="28911"/>
                    <a:pt x="12359" y="28909"/>
                    <a:pt x="12414" y="28904"/>
                  </a:cubicBezTo>
                  <a:cubicBezTo>
                    <a:pt x="14315" y="28702"/>
                    <a:pt x="16173" y="28242"/>
                    <a:pt x="17945" y="27550"/>
                  </a:cubicBezTo>
                  <a:lnTo>
                    <a:pt x="16159" y="20868"/>
                  </a:lnTo>
                  <a:lnTo>
                    <a:pt x="20494" y="3601"/>
                  </a:lnTo>
                  <a:cubicBezTo>
                    <a:pt x="20494" y="3601"/>
                    <a:pt x="17124" y="721"/>
                    <a:pt x="10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314375" y="2563700"/>
              <a:ext cx="144750" cy="523150"/>
            </a:xfrm>
            <a:custGeom>
              <a:avLst/>
              <a:gdLst/>
              <a:ahLst/>
              <a:cxnLst/>
              <a:rect l="l" t="t" r="r" b="b"/>
              <a:pathLst>
                <a:path w="5790" h="20926" extrusionOk="0">
                  <a:moveTo>
                    <a:pt x="1872" y="1"/>
                  </a:moveTo>
                  <a:lnTo>
                    <a:pt x="764" y="1700"/>
                  </a:lnTo>
                  <a:cubicBezTo>
                    <a:pt x="764" y="1700"/>
                    <a:pt x="0" y="14013"/>
                    <a:pt x="2175" y="20926"/>
                  </a:cubicBezTo>
                  <a:cubicBezTo>
                    <a:pt x="4364" y="13883"/>
                    <a:pt x="5790" y="2190"/>
                    <a:pt x="5790" y="2190"/>
                  </a:cubicBezTo>
                  <a:lnTo>
                    <a:pt x="5069" y="36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336700" y="2612675"/>
              <a:ext cx="51150" cy="52950"/>
            </a:xfrm>
            <a:custGeom>
              <a:avLst/>
              <a:gdLst/>
              <a:ahLst/>
              <a:cxnLst/>
              <a:rect l="l" t="t" r="r" b="b"/>
              <a:pathLst>
                <a:path w="2046" h="2118" extrusionOk="0">
                  <a:moveTo>
                    <a:pt x="245" y="0"/>
                  </a:moveTo>
                  <a:lnTo>
                    <a:pt x="0" y="115"/>
                  </a:lnTo>
                  <a:lnTo>
                    <a:pt x="979" y="2117"/>
                  </a:lnTo>
                  <a:lnTo>
                    <a:pt x="2045" y="1484"/>
                  </a:lnTo>
                  <a:lnTo>
                    <a:pt x="1915" y="1253"/>
                  </a:lnTo>
                  <a:lnTo>
                    <a:pt x="1095" y="174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422375" y="2642900"/>
              <a:ext cx="31350" cy="30625"/>
            </a:xfrm>
            <a:custGeom>
              <a:avLst/>
              <a:gdLst/>
              <a:ahLst/>
              <a:cxnLst/>
              <a:rect l="l" t="t" r="r" b="b"/>
              <a:pathLst>
                <a:path w="1254" h="1225" extrusionOk="0">
                  <a:moveTo>
                    <a:pt x="1038" y="1"/>
                  </a:moveTo>
                  <a:lnTo>
                    <a:pt x="490" y="764"/>
                  </a:lnTo>
                  <a:lnTo>
                    <a:pt x="217" y="404"/>
                  </a:lnTo>
                  <a:lnTo>
                    <a:pt x="1" y="563"/>
                  </a:lnTo>
                  <a:lnTo>
                    <a:pt x="505" y="1225"/>
                  </a:lnTo>
                  <a:lnTo>
                    <a:pt x="1254" y="15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335250" y="2634450"/>
              <a:ext cx="92550" cy="452750"/>
            </a:xfrm>
            <a:custGeom>
              <a:avLst/>
              <a:gdLst/>
              <a:ahLst/>
              <a:cxnLst/>
              <a:rect l="l" t="t" r="r" b="b"/>
              <a:pathLst>
                <a:path w="3702" h="18110" extrusionOk="0">
                  <a:moveTo>
                    <a:pt x="2873" y="1"/>
                  </a:moveTo>
                  <a:cubicBezTo>
                    <a:pt x="2797" y="1"/>
                    <a:pt x="2721" y="22"/>
                    <a:pt x="2650" y="65"/>
                  </a:cubicBezTo>
                  <a:lnTo>
                    <a:pt x="1844" y="526"/>
                  </a:lnTo>
                  <a:lnTo>
                    <a:pt x="2262" y="1606"/>
                  </a:lnTo>
                  <a:cubicBezTo>
                    <a:pt x="1988" y="2571"/>
                    <a:pt x="821" y="6848"/>
                    <a:pt x="1" y="9887"/>
                  </a:cubicBezTo>
                  <a:cubicBezTo>
                    <a:pt x="202" y="12796"/>
                    <a:pt x="591" y="15748"/>
                    <a:pt x="1325" y="18110"/>
                  </a:cubicBezTo>
                  <a:cubicBezTo>
                    <a:pt x="1930" y="16151"/>
                    <a:pt x="2478" y="13847"/>
                    <a:pt x="2967" y="11529"/>
                  </a:cubicBezTo>
                  <a:cubicBezTo>
                    <a:pt x="3097" y="7079"/>
                    <a:pt x="3140" y="1750"/>
                    <a:pt x="3140" y="1750"/>
                  </a:cubicBezTo>
                  <a:lnTo>
                    <a:pt x="3702" y="872"/>
                  </a:lnTo>
                  <a:lnTo>
                    <a:pt x="3198" y="166"/>
                  </a:lnTo>
                  <a:cubicBezTo>
                    <a:pt x="3117" y="58"/>
                    <a:pt x="2997" y="1"/>
                    <a:pt x="2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377725" y="2593575"/>
              <a:ext cx="157375" cy="496875"/>
            </a:xfrm>
            <a:custGeom>
              <a:avLst/>
              <a:gdLst/>
              <a:ahLst/>
              <a:cxnLst/>
              <a:rect l="l" t="t" r="r" b="b"/>
              <a:pathLst>
                <a:path w="6295" h="19875" extrusionOk="0">
                  <a:moveTo>
                    <a:pt x="3579" y="1"/>
                  </a:moveTo>
                  <a:cubicBezTo>
                    <a:pt x="3556" y="1"/>
                    <a:pt x="3534" y="6"/>
                    <a:pt x="3515" y="15"/>
                  </a:cubicBezTo>
                  <a:cubicBezTo>
                    <a:pt x="3457" y="59"/>
                    <a:pt x="3457" y="145"/>
                    <a:pt x="3486" y="203"/>
                  </a:cubicBezTo>
                  <a:lnTo>
                    <a:pt x="5992" y="3688"/>
                  </a:lnTo>
                  <a:lnTo>
                    <a:pt x="3270" y="8483"/>
                  </a:lnTo>
                  <a:lnTo>
                    <a:pt x="4739" y="11104"/>
                  </a:lnTo>
                  <a:cubicBezTo>
                    <a:pt x="4393" y="11796"/>
                    <a:pt x="1254" y="18002"/>
                    <a:pt x="44" y="19659"/>
                  </a:cubicBezTo>
                  <a:cubicBezTo>
                    <a:pt x="1" y="19716"/>
                    <a:pt x="15" y="19803"/>
                    <a:pt x="73" y="19846"/>
                  </a:cubicBezTo>
                  <a:cubicBezTo>
                    <a:pt x="87" y="19860"/>
                    <a:pt x="116" y="19860"/>
                    <a:pt x="145" y="19875"/>
                  </a:cubicBezTo>
                  <a:cubicBezTo>
                    <a:pt x="188" y="19860"/>
                    <a:pt x="217" y="19846"/>
                    <a:pt x="246" y="19817"/>
                  </a:cubicBezTo>
                  <a:cubicBezTo>
                    <a:pt x="1542" y="18046"/>
                    <a:pt x="4868" y="11435"/>
                    <a:pt x="5013" y="11162"/>
                  </a:cubicBezTo>
                  <a:lnTo>
                    <a:pt x="5041" y="11090"/>
                  </a:lnTo>
                  <a:lnTo>
                    <a:pt x="3572" y="8498"/>
                  </a:lnTo>
                  <a:lnTo>
                    <a:pt x="6294" y="3688"/>
                  </a:lnTo>
                  <a:lnTo>
                    <a:pt x="3702" y="59"/>
                  </a:lnTo>
                  <a:cubicBezTo>
                    <a:pt x="3673" y="20"/>
                    <a:pt x="3625" y="1"/>
                    <a:pt x="3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247400" y="2585575"/>
              <a:ext cx="114150" cy="504875"/>
            </a:xfrm>
            <a:custGeom>
              <a:avLst/>
              <a:gdLst/>
              <a:ahLst/>
              <a:cxnLst/>
              <a:rect l="l" t="t" r="r" b="b"/>
              <a:pathLst>
                <a:path w="4566" h="20195" extrusionOk="0">
                  <a:moveTo>
                    <a:pt x="2974" y="0"/>
                  </a:moveTo>
                  <a:cubicBezTo>
                    <a:pt x="2942" y="0"/>
                    <a:pt x="2910" y="11"/>
                    <a:pt x="2881" y="33"/>
                  </a:cubicBezTo>
                  <a:lnTo>
                    <a:pt x="202" y="2884"/>
                  </a:lnTo>
                  <a:lnTo>
                    <a:pt x="2002" y="8314"/>
                  </a:lnTo>
                  <a:lnTo>
                    <a:pt x="1" y="10215"/>
                  </a:lnTo>
                  <a:lnTo>
                    <a:pt x="44" y="10301"/>
                  </a:lnTo>
                  <a:cubicBezTo>
                    <a:pt x="73" y="10373"/>
                    <a:pt x="3198" y="17934"/>
                    <a:pt x="4307" y="20108"/>
                  </a:cubicBezTo>
                  <a:cubicBezTo>
                    <a:pt x="4335" y="20166"/>
                    <a:pt x="4379" y="20180"/>
                    <a:pt x="4436" y="20195"/>
                  </a:cubicBezTo>
                  <a:cubicBezTo>
                    <a:pt x="4451" y="20180"/>
                    <a:pt x="4465" y="20180"/>
                    <a:pt x="4479" y="20180"/>
                  </a:cubicBezTo>
                  <a:cubicBezTo>
                    <a:pt x="4537" y="20137"/>
                    <a:pt x="4566" y="20065"/>
                    <a:pt x="4537" y="19993"/>
                  </a:cubicBezTo>
                  <a:cubicBezTo>
                    <a:pt x="3500" y="17962"/>
                    <a:pt x="649" y="11122"/>
                    <a:pt x="303" y="10287"/>
                  </a:cubicBezTo>
                  <a:lnTo>
                    <a:pt x="2290" y="8386"/>
                  </a:lnTo>
                  <a:lnTo>
                    <a:pt x="490" y="2956"/>
                  </a:lnTo>
                  <a:lnTo>
                    <a:pt x="3068" y="220"/>
                  </a:lnTo>
                  <a:cubicBezTo>
                    <a:pt x="3111" y="163"/>
                    <a:pt x="3111" y="76"/>
                    <a:pt x="3068" y="33"/>
                  </a:cubicBezTo>
                  <a:cubicBezTo>
                    <a:pt x="3039" y="11"/>
                    <a:pt x="3007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164950" y="2722825"/>
              <a:ext cx="66275" cy="339550"/>
            </a:xfrm>
            <a:custGeom>
              <a:avLst/>
              <a:gdLst/>
              <a:ahLst/>
              <a:cxnLst/>
              <a:rect l="l" t="t" r="r" b="b"/>
              <a:pathLst>
                <a:path w="2651" h="13582" extrusionOk="0">
                  <a:moveTo>
                    <a:pt x="2132" y="1"/>
                  </a:moveTo>
                  <a:lnTo>
                    <a:pt x="1" y="4595"/>
                  </a:lnTo>
                  <a:lnTo>
                    <a:pt x="634" y="13581"/>
                  </a:lnTo>
                  <a:lnTo>
                    <a:pt x="2651" y="1916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151275" y="3252075"/>
              <a:ext cx="137200" cy="147525"/>
            </a:xfrm>
            <a:custGeom>
              <a:avLst/>
              <a:gdLst/>
              <a:ahLst/>
              <a:cxnLst/>
              <a:rect l="l" t="t" r="r" b="b"/>
              <a:pathLst>
                <a:path w="5488" h="5901" extrusionOk="0">
                  <a:moveTo>
                    <a:pt x="2060" y="1"/>
                  </a:moveTo>
                  <a:lnTo>
                    <a:pt x="0" y="865"/>
                  </a:lnTo>
                  <a:lnTo>
                    <a:pt x="793" y="2535"/>
                  </a:lnTo>
                  <a:cubicBezTo>
                    <a:pt x="793" y="2535"/>
                    <a:pt x="663" y="5286"/>
                    <a:pt x="1916" y="5891"/>
                  </a:cubicBezTo>
                  <a:cubicBezTo>
                    <a:pt x="1916" y="5891"/>
                    <a:pt x="1977" y="5900"/>
                    <a:pt x="2062" y="5900"/>
                  </a:cubicBezTo>
                  <a:cubicBezTo>
                    <a:pt x="2233" y="5900"/>
                    <a:pt x="2501" y="5862"/>
                    <a:pt x="2578" y="5632"/>
                  </a:cubicBezTo>
                  <a:cubicBezTo>
                    <a:pt x="2734" y="5723"/>
                    <a:pt x="2864" y="5757"/>
                    <a:pt x="2971" y="5757"/>
                  </a:cubicBezTo>
                  <a:cubicBezTo>
                    <a:pt x="3250" y="5757"/>
                    <a:pt x="3370" y="5531"/>
                    <a:pt x="3370" y="5531"/>
                  </a:cubicBezTo>
                  <a:cubicBezTo>
                    <a:pt x="3370" y="5531"/>
                    <a:pt x="3462" y="5546"/>
                    <a:pt x="3582" y="5546"/>
                  </a:cubicBezTo>
                  <a:cubicBezTo>
                    <a:pt x="3791" y="5546"/>
                    <a:pt x="4088" y="5499"/>
                    <a:pt x="4134" y="5243"/>
                  </a:cubicBezTo>
                  <a:cubicBezTo>
                    <a:pt x="4253" y="5300"/>
                    <a:pt x="4371" y="5325"/>
                    <a:pt x="4480" y="5325"/>
                  </a:cubicBezTo>
                  <a:cubicBezTo>
                    <a:pt x="4783" y="5325"/>
                    <a:pt x="5024" y="5137"/>
                    <a:pt x="5055" y="4926"/>
                  </a:cubicBezTo>
                  <a:cubicBezTo>
                    <a:pt x="5113" y="4624"/>
                    <a:pt x="3918" y="4379"/>
                    <a:pt x="3774" y="3068"/>
                  </a:cubicBezTo>
                  <a:cubicBezTo>
                    <a:pt x="3836" y="3059"/>
                    <a:pt x="3899" y="3055"/>
                    <a:pt x="3962" y="3055"/>
                  </a:cubicBezTo>
                  <a:cubicBezTo>
                    <a:pt x="4300" y="3055"/>
                    <a:pt x="4627" y="3185"/>
                    <a:pt x="4882" y="3428"/>
                  </a:cubicBezTo>
                  <a:cubicBezTo>
                    <a:pt x="4945" y="3477"/>
                    <a:pt x="5021" y="3502"/>
                    <a:pt x="5098" y="3502"/>
                  </a:cubicBezTo>
                  <a:cubicBezTo>
                    <a:pt x="5180" y="3502"/>
                    <a:pt x="5262" y="3473"/>
                    <a:pt x="5329" y="3414"/>
                  </a:cubicBezTo>
                  <a:lnTo>
                    <a:pt x="5487" y="3241"/>
                  </a:lnTo>
                  <a:cubicBezTo>
                    <a:pt x="5487" y="3241"/>
                    <a:pt x="4609" y="1974"/>
                    <a:pt x="3428" y="1902"/>
                  </a:cubicBezTo>
                  <a:cubicBezTo>
                    <a:pt x="3226" y="1902"/>
                    <a:pt x="3054" y="1786"/>
                    <a:pt x="2953" y="1628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337400" y="2377550"/>
              <a:ext cx="174300" cy="126775"/>
            </a:xfrm>
            <a:custGeom>
              <a:avLst/>
              <a:gdLst/>
              <a:ahLst/>
              <a:cxnLst/>
              <a:rect l="l" t="t" r="r" b="b"/>
              <a:pathLst>
                <a:path w="6972" h="5071" extrusionOk="0">
                  <a:moveTo>
                    <a:pt x="5192" y="0"/>
                  </a:moveTo>
                  <a:cubicBezTo>
                    <a:pt x="4908" y="0"/>
                    <a:pt x="4728" y="145"/>
                    <a:pt x="4609" y="304"/>
                  </a:cubicBezTo>
                  <a:cubicBezTo>
                    <a:pt x="4463" y="487"/>
                    <a:pt x="4244" y="587"/>
                    <a:pt x="4014" y="587"/>
                  </a:cubicBezTo>
                  <a:cubicBezTo>
                    <a:pt x="3973" y="587"/>
                    <a:pt x="3931" y="584"/>
                    <a:pt x="3889" y="577"/>
                  </a:cubicBezTo>
                  <a:cubicBezTo>
                    <a:pt x="3571" y="528"/>
                    <a:pt x="3152" y="478"/>
                    <a:pt x="2729" y="478"/>
                  </a:cubicBezTo>
                  <a:cubicBezTo>
                    <a:pt x="2291" y="478"/>
                    <a:pt x="1850" y="531"/>
                    <a:pt x="1513" y="692"/>
                  </a:cubicBezTo>
                  <a:cubicBezTo>
                    <a:pt x="548" y="1153"/>
                    <a:pt x="851" y="2032"/>
                    <a:pt x="851" y="2032"/>
                  </a:cubicBezTo>
                  <a:cubicBezTo>
                    <a:pt x="851" y="2032"/>
                    <a:pt x="131" y="2205"/>
                    <a:pt x="102" y="2824"/>
                  </a:cubicBezTo>
                  <a:cubicBezTo>
                    <a:pt x="1" y="4120"/>
                    <a:pt x="1484" y="5070"/>
                    <a:pt x="1484" y="5070"/>
                  </a:cubicBezTo>
                  <a:lnTo>
                    <a:pt x="5171" y="2824"/>
                  </a:lnTo>
                  <a:cubicBezTo>
                    <a:pt x="6971" y="2723"/>
                    <a:pt x="6784" y="577"/>
                    <a:pt x="5646" y="102"/>
                  </a:cubicBezTo>
                  <a:cubicBezTo>
                    <a:pt x="5471" y="30"/>
                    <a:pt x="5321" y="0"/>
                    <a:pt x="5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358625" y="2433725"/>
              <a:ext cx="110225" cy="190850"/>
            </a:xfrm>
            <a:custGeom>
              <a:avLst/>
              <a:gdLst/>
              <a:ahLst/>
              <a:cxnLst/>
              <a:rect l="l" t="t" r="r" b="b"/>
              <a:pathLst>
                <a:path w="4409" h="7634" extrusionOk="0">
                  <a:moveTo>
                    <a:pt x="2018" y="1"/>
                  </a:moveTo>
                  <a:lnTo>
                    <a:pt x="2018" y="1"/>
                  </a:lnTo>
                  <a:cubicBezTo>
                    <a:pt x="2712" y="557"/>
                    <a:pt x="2537" y="838"/>
                    <a:pt x="2044" y="838"/>
                  </a:cubicBezTo>
                  <a:cubicBezTo>
                    <a:pt x="1771" y="838"/>
                    <a:pt x="1399" y="752"/>
                    <a:pt x="1024" y="577"/>
                  </a:cubicBezTo>
                  <a:lnTo>
                    <a:pt x="1024" y="577"/>
                  </a:lnTo>
                  <a:cubicBezTo>
                    <a:pt x="1197" y="1081"/>
                    <a:pt x="1211" y="1614"/>
                    <a:pt x="1053" y="2118"/>
                  </a:cubicBezTo>
                  <a:cubicBezTo>
                    <a:pt x="857" y="1899"/>
                    <a:pt x="673" y="1811"/>
                    <a:pt x="519" y="1811"/>
                  </a:cubicBezTo>
                  <a:cubicBezTo>
                    <a:pt x="196" y="1811"/>
                    <a:pt x="0" y="2194"/>
                    <a:pt x="88" y="2564"/>
                  </a:cubicBezTo>
                  <a:cubicBezTo>
                    <a:pt x="203" y="3097"/>
                    <a:pt x="822" y="3227"/>
                    <a:pt x="822" y="3227"/>
                  </a:cubicBezTo>
                  <a:lnTo>
                    <a:pt x="304" y="5228"/>
                  </a:lnTo>
                  <a:cubicBezTo>
                    <a:pt x="146" y="5804"/>
                    <a:pt x="362" y="6424"/>
                    <a:pt x="851" y="6769"/>
                  </a:cubicBezTo>
                  <a:lnTo>
                    <a:pt x="2032" y="7633"/>
                  </a:lnTo>
                  <a:lnTo>
                    <a:pt x="2637" y="7230"/>
                  </a:lnTo>
                  <a:cubicBezTo>
                    <a:pt x="2939" y="7043"/>
                    <a:pt x="3141" y="6712"/>
                    <a:pt x="3199" y="6366"/>
                  </a:cubicBezTo>
                  <a:lnTo>
                    <a:pt x="3415" y="4624"/>
                  </a:lnTo>
                  <a:cubicBezTo>
                    <a:pt x="3415" y="4624"/>
                    <a:pt x="4120" y="4393"/>
                    <a:pt x="4322" y="3443"/>
                  </a:cubicBezTo>
                  <a:cubicBezTo>
                    <a:pt x="4408" y="2910"/>
                    <a:pt x="4336" y="2348"/>
                    <a:pt x="4120" y="1859"/>
                  </a:cubicBezTo>
                  <a:lnTo>
                    <a:pt x="4322" y="577"/>
                  </a:lnTo>
                  <a:lnTo>
                    <a:pt x="4322" y="577"/>
                  </a:lnTo>
                  <a:cubicBezTo>
                    <a:pt x="4322" y="577"/>
                    <a:pt x="4239" y="594"/>
                    <a:pt x="4078" y="594"/>
                  </a:cubicBezTo>
                  <a:cubicBezTo>
                    <a:pt x="3731" y="594"/>
                    <a:pt x="3023" y="513"/>
                    <a:pt x="2018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394650" y="2537775"/>
              <a:ext cx="49350" cy="32075"/>
            </a:xfrm>
            <a:custGeom>
              <a:avLst/>
              <a:gdLst/>
              <a:ahLst/>
              <a:cxnLst/>
              <a:rect l="l" t="t" r="r" b="b"/>
              <a:pathLst>
                <a:path w="1974" h="1283" extrusionOk="0">
                  <a:moveTo>
                    <a:pt x="1" y="1"/>
                  </a:moveTo>
                  <a:cubicBezTo>
                    <a:pt x="1" y="1"/>
                    <a:pt x="143" y="1283"/>
                    <a:pt x="1830" y="1283"/>
                  </a:cubicBezTo>
                  <a:cubicBezTo>
                    <a:pt x="1840" y="1283"/>
                    <a:pt x="1849" y="1283"/>
                    <a:pt x="1858" y="1282"/>
                  </a:cubicBezTo>
                  <a:lnTo>
                    <a:pt x="1974" y="462"/>
                  </a:lnTo>
                  <a:lnTo>
                    <a:pt x="1974" y="462"/>
                  </a:lnTo>
                  <a:cubicBezTo>
                    <a:pt x="1828" y="531"/>
                    <a:pt x="1643" y="563"/>
                    <a:pt x="1442" y="563"/>
                  </a:cubicBezTo>
                  <a:cubicBezTo>
                    <a:pt x="932" y="563"/>
                    <a:pt x="321" y="35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5958650" y="2631025"/>
              <a:ext cx="289850" cy="683000"/>
            </a:xfrm>
            <a:custGeom>
              <a:avLst/>
              <a:gdLst/>
              <a:ahLst/>
              <a:cxnLst/>
              <a:rect l="l" t="t" r="r" b="b"/>
              <a:pathLst>
                <a:path w="11594" h="27320" extrusionOk="0">
                  <a:moveTo>
                    <a:pt x="7691" y="1"/>
                  </a:moveTo>
                  <a:cubicBezTo>
                    <a:pt x="5977" y="836"/>
                    <a:pt x="2910" y="6640"/>
                    <a:pt x="908" y="11147"/>
                  </a:cubicBezTo>
                  <a:cubicBezTo>
                    <a:pt x="1" y="13235"/>
                    <a:pt x="159" y="15626"/>
                    <a:pt x="1355" y="17570"/>
                  </a:cubicBezTo>
                  <a:lnTo>
                    <a:pt x="7317" y="27320"/>
                  </a:lnTo>
                  <a:lnTo>
                    <a:pt x="10787" y="25548"/>
                  </a:lnTo>
                  <a:lnTo>
                    <a:pt x="6841" y="14575"/>
                  </a:lnTo>
                  <a:cubicBezTo>
                    <a:pt x="6841" y="14575"/>
                    <a:pt x="9750" y="8238"/>
                    <a:pt x="10672" y="6323"/>
                  </a:cubicBezTo>
                  <a:cubicBezTo>
                    <a:pt x="11594" y="4407"/>
                    <a:pt x="10283" y="29"/>
                    <a:pt x="7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807600" y="2102875"/>
              <a:ext cx="562050" cy="397125"/>
            </a:xfrm>
            <a:custGeom>
              <a:avLst/>
              <a:gdLst/>
              <a:ahLst/>
              <a:cxnLst/>
              <a:rect l="l" t="t" r="r" b="b"/>
              <a:pathLst>
                <a:path w="22482" h="15885" extrusionOk="0">
                  <a:moveTo>
                    <a:pt x="22481" y="0"/>
                  </a:moveTo>
                  <a:lnTo>
                    <a:pt x="1" y="1267"/>
                  </a:lnTo>
                  <a:lnTo>
                    <a:pt x="6525" y="15885"/>
                  </a:lnTo>
                  <a:lnTo>
                    <a:pt x="22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955575" y="2228225"/>
              <a:ext cx="109950" cy="90200"/>
            </a:xfrm>
            <a:custGeom>
              <a:avLst/>
              <a:gdLst/>
              <a:ahLst/>
              <a:cxnLst/>
              <a:rect l="l" t="t" r="r" b="b"/>
              <a:pathLst>
                <a:path w="4398" h="3608" extrusionOk="0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rgbClr val="FE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6896900" y="2180300"/>
              <a:ext cx="227575" cy="186500"/>
            </a:xfrm>
            <a:custGeom>
              <a:avLst/>
              <a:gdLst/>
              <a:ahLst/>
              <a:cxnLst/>
              <a:rect l="l" t="t" r="r" b="b"/>
              <a:pathLst>
                <a:path w="9103" h="7460" extrusionOk="0">
                  <a:moveTo>
                    <a:pt x="4551" y="970"/>
                  </a:moveTo>
                  <a:cubicBezTo>
                    <a:pt x="5566" y="970"/>
                    <a:pt x="6580" y="1511"/>
                    <a:pt x="7072" y="2606"/>
                  </a:cubicBezTo>
                  <a:cubicBezTo>
                    <a:pt x="7691" y="4003"/>
                    <a:pt x="7057" y="5630"/>
                    <a:pt x="5675" y="6264"/>
                  </a:cubicBezTo>
                  <a:cubicBezTo>
                    <a:pt x="5292" y="6436"/>
                    <a:pt x="4906" y="6514"/>
                    <a:pt x="4534" y="6514"/>
                  </a:cubicBezTo>
                  <a:cubicBezTo>
                    <a:pt x="2722" y="6514"/>
                    <a:pt x="1230" y="4662"/>
                    <a:pt x="1959" y="2750"/>
                  </a:cubicBezTo>
                  <a:cubicBezTo>
                    <a:pt x="2417" y="1569"/>
                    <a:pt x="3484" y="970"/>
                    <a:pt x="4551" y="970"/>
                  </a:cubicBezTo>
                  <a:close/>
                  <a:moveTo>
                    <a:pt x="4551" y="1"/>
                  </a:moveTo>
                  <a:cubicBezTo>
                    <a:pt x="4041" y="1"/>
                    <a:pt x="3522" y="107"/>
                    <a:pt x="3025" y="331"/>
                  </a:cubicBezTo>
                  <a:cubicBezTo>
                    <a:pt x="1" y="1670"/>
                    <a:pt x="116" y="6019"/>
                    <a:pt x="3212" y="7200"/>
                  </a:cubicBezTo>
                  <a:cubicBezTo>
                    <a:pt x="3673" y="7378"/>
                    <a:pt x="4131" y="7459"/>
                    <a:pt x="4574" y="7459"/>
                  </a:cubicBezTo>
                  <a:cubicBezTo>
                    <a:pt x="7104" y="7459"/>
                    <a:pt x="9102" y="4791"/>
                    <a:pt x="7950" y="2217"/>
                  </a:cubicBezTo>
                  <a:cubicBezTo>
                    <a:pt x="7335" y="828"/>
                    <a:pt x="5978" y="1"/>
                    <a:pt x="4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6955575" y="2228225"/>
              <a:ext cx="109950" cy="90200"/>
            </a:xfrm>
            <a:custGeom>
              <a:avLst/>
              <a:gdLst/>
              <a:ahLst/>
              <a:cxnLst/>
              <a:rect l="l" t="t" r="r" b="b"/>
              <a:pathLst>
                <a:path w="4398" h="3608" extrusionOk="0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rgbClr val="FE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6955575" y="2228225"/>
              <a:ext cx="109950" cy="90200"/>
            </a:xfrm>
            <a:custGeom>
              <a:avLst/>
              <a:gdLst/>
              <a:ahLst/>
              <a:cxnLst/>
              <a:rect l="l" t="t" r="r" b="b"/>
              <a:pathLst>
                <a:path w="4398" h="3608" extrusionOk="0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012475" y="2056425"/>
              <a:ext cx="125675" cy="216750"/>
            </a:xfrm>
            <a:custGeom>
              <a:avLst/>
              <a:gdLst/>
              <a:ahLst/>
              <a:cxnLst/>
              <a:rect l="l" t="t" r="r" b="b"/>
              <a:pathLst>
                <a:path w="5027" h="8670" extrusionOk="0">
                  <a:moveTo>
                    <a:pt x="4753" y="0"/>
                  </a:moveTo>
                  <a:lnTo>
                    <a:pt x="0" y="8511"/>
                  </a:lnTo>
                  <a:lnTo>
                    <a:pt x="274" y="8670"/>
                  </a:lnTo>
                  <a:lnTo>
                    <a:pt x="5026" y="144"/>
                  </a:lnTo>
                  <a:lnTo>
                    <a:pt x="4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7124700" y="2025025"/>
              <a:ext cx="41200" cy="37175"/>
            </a:xfrm>
            <a:custGeom>
              <a:avLst/>
              <a:gdLst/>
              <a:ahLst/>
              <a:cxnLst/>
              <a:rect l="l" t="t" r="r" b="b"/>
              <a:pathLst>
                <a:path w="1648" h="1487" extrusionOk="0">
                  <a:moveTo>
                    <a:pt x="196" y="1"/>
                  </a:moveTo>
                  <a:cubicBezTo>
                    <a:pt x="100" y="1"/>
                    <a:pt x="1" y="76"/>
                    <a:pt x="33" y="205"/>
                  </a:cubicBezTo>
                  <a:lnTo>
                    <a:pt x="235" y="1357"/>
                  </a:lnTo>
                  <a:cubicBezTo>
                    <a:pt x="249" y="1400"/>
                    <a:pt x="278" y="1429"/>
                    <a:pt x="307" y="1458"/>
                  </a:cubicBezTo>
                  <a:cubicBezTo>
                    <a:pt x="350" y="1487"/>
                    <a:pt x="393" y="1487"/>
                    <a:pt x="437" y="1487"/>
                  </a:cubicBezTo>
                  <a:lnTo>
                    <a:pt x="1459" y="1213"/>
                  </a:lnTo>
                  <a:cubicBezTo>
                    <a:pt x="1647" y="1159"/>
                    <a:pt x="1597" y="892"/>
                    <a:pt x="1425" y="892"/>
                  </a:cubicBezTo>
                  <a:cubicBezTo>
                    <a:pt x="1413" y="892"/>
                    <a:pt x="1400" y="893"/>
                    <a:pt x="1387" y="896"/>
                  </a:cubicBezTo>
                  <a:lnTo>
                    <a:pt x="523" y="1127"/>
                  </a:lnTo>
                  <a:lnTo>
                    <a:pt x="350" y="147"/>
                  </a:lnTo>
                  <a:cubicBezTo>
                    <a:pt x="344" y="46"/>
                    <a:pt x="27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114725" y="2043775"/>
              <a:ext cx="39250" cy="36575"/>
            </a:xfrm>
            <a:custGeom>
              <a:avLst/>
              <a:gdLst/>
              <a:ahLst/>
              <a:cxnLst/>
              <a:rect l="l" t="t" r="r" b="b"/>
              <a:pathLst>
                <a:path w="1570" h="1463" extrusionOk="0">
                  <a:moveTo>
                    <a:pt x="171" y="0"/>
                  </a:moveTo>
                  <a:cubicBezTo>
                    <a:pt x="162" y="0"/>
                    <a:pt x="153" y="1"/>
                    <a:pt x="144" y="2"/>
                  </a:cubicBezTo>
                  <a:cubicBezTo>
                    <a:pt x="58" y="17"/>
                    <a:pt x="0" y="103"/>
                    <a:pt x="15" y="189"/>
                  </a:cubicBezTo>
                  <a:lnTo>
                    <a:pt x="216" y="1327"/>
                  </a:lnTo>
                  <a:cubicBezTo>
                    <a:pt x="216" y="1370"/>
                    <a:pt x="245" y="1414"/>
                    <a:pt x="288" y="1442"/>
                  </a:cubicBezTo>
                  <a:cubicBezTo>
                    <a:pt x="309" y="1453"/>
                    <a:pt x="336" y="1463"/>
                    <a:pt x="366" y="1463"/>
                  </a:cubicBezTo>
                  <a:cubicBezTo>
                    <a:pt x="378" y="1463"/>
                    <a:pt x="391" y="1461"/>
                    <a:pt x="404" y="1457"/>
                  </a:cubicBezTo>
                  <a:lnTo>
                    <a:pt x="1440" y="1198"/>
                  </a:lnTo>
                  <a:cubicBezTo>
                    <a:pt x="1512" y="1169"/>
                    <a:pt x="1570" y="1082"/>
                    <a:pt x="1541" y="996"/>
                  </a:cubicBezTo>
                  <a:cubicBezTo>
                    <a:pt x="1530" y="928"/>
                    <a:pt x="1473" y="886"/>
                    <a:pt x="1407" y="886"/>
                  </a:cubicBezTo>
                  <a:cubicBezTo>
                    <a:pt x="1390" y="886"/>
                    <a:pt x="1372" y="889"/>
                    <a:pt x="1354" y="895"/>
                  </a:cubicBezTo>
                  <a:lnTo>
                    <a:pt x="490" y="1111"/>
                  </a:lnTo>
                  <a:lnTo>
                    <a:pt x="317" y="132"/>
                  </a:lnTo>
                  <a:cubicBezTo>
                    <a:pt x="304" y="54"/>
                    <a:pt x="245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799050" y="2127225"/>
              <a:ext cx="340525" cy="741100"/>
            </a:xfrm>
            <a:custGeom>
              <a:avLst/>
              <a:gdLst/>
              <a:ahLst/>
              <a:cxnLst/>
              <a:rect l="l" t="t" r="r" b="b"/>
              <a:pathLst>
                <a:path w="13621" h="29644" extrusionOk="0">
                  <a:moveTo>
                    <a:pt x="359" y="0"/>
                  </a:moveTo>
                  <a:cubicBezTo>
                    <a:pt x="180" y="0"/>
                    <a:pt x="0" y="179"/>
                    <a:pt x="113" y="394"/>
                  </a:cubicBezTo>
                  <a:lnTo>
                    <a:pt x="13074" y="29485"/>
                  </a:lnTo>
                  <a:cubicBezTo>
                    <a:pt x="13117" y="29585"/>
                    <a:pt x="13203" y="29643"/>
                    <a:pt x="13319" y="29643"/>
                  </a:cubicBezTo>
                  <a:cubicBezTo>
                    <a:pt x="13347" y="29643"/>
                    <a:pt x="13391" y="29629"/>
                    <a:pt x="13419" y="29614"/>
                  </a:cubicBezTo>
                  <a:cubicBezTo>
                    <a:pt x="13549" y="29557"/>
                    <a:pt x="13621" y="29398"/>
                    <a:pt x="13563" y="29269"/>
                  </a:cubicBezTo>
                  <a:lnTo>
                    <a:pt x="602" y="178"/>
                  </a:lnTo>
                  <a:cubicBezTo>
                    <a:pt x="552" y="52"/>
                    <a:pt x="455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7020025" y="2626650"/>
              <a:ext cx="78525" cy="83250"/>
            </a:xfrm>
            <a:custGeom>
              <a:avLst/>
              <a:gdLst/>
              <a:ahLst/>
              <a:cxnLst/>
              <a:rect l="l" t="t" r="r" b="b"/>
              <a:pathLst>
                <a:path w="3141" h="3330" extrusionOk="0">
                  <a:moveTo>
                    <a:pt x="858" y="1"/>
                  </a:moveTo>
                  <a:cubicBezTo>
                    <a:pt x="653" y="1"/>
                    <a:pt x="452" y="102"/>
                    <a:pt x="332" y="291"/>
                  </a:cubicBezTo>
                  <a:lnTo>
                    <a:pt x="44" y="752"/>
                  </a:lnTo>
                  <a:cubicBezTo>
                    <a:pt x="1" y="1083"/>
                    <a:pt x="58" y="1630"/>
                    <a:pt x="649" y="2206"/>
                  </a:cubicBezTo>
                  <a:cubicBezTo>
                    <a:pt x="1239" y="2782"/>
                    <a:pt x="1772" y="3157"/>
                    <a:pt x="2334" y="3330"/>
                  </a:cubicBezTo>
                  <a:cubicBezTo>
                    <a:pt x="2435" y="3229"/>
                    <a:pt x="2751" y="2725"/>
                    <a:pt x="2982" y="2350"/>
                  </a:cubicBezTo>
                  <a:cubicBezTo>
                    <a:pt x="3140" y="2091"/>
                    <a:pt x="3083" y="1760"/>
                    <a:pt x="2867" y="1573"/>
                  </a:cubicBezTo>
                  <a:lnTo>
                    <a:pt x="1254" y="147"/>
                  </a:lnTo>
                  <a:cubicBezTo>
                    <a:pt x="1137" y="48"/>
                    <a:pt x="997" y="1"/>
                    <a:pt x="858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017875" y="2645075"/>
              <a:ext cx="61225" cy="66625"/>
            </a:xfrm>
            <a:custGeom>
              <a:avLst/>
              <a:gdLst/>
              <a:ahLst/>
              <a:cxnLst/>
              <a:rect l="l" t="t" r="r" b="b"/>
              <a:pathLst>
                <a:path w="2449" h="2665" extrusionOk="0">
                  <a:moveTo>
                    <a:pt x="58" y="0"/>
                  </a:moveTo>
                  <a:lnTo>
                    <a:pt x="58" y="0"/>
                  </a:lnTo>
                  <a:cubicBezTo>
                    <a:pt x="0" y="375"/>
                    <a:pt x="72" y="936"/>
                    <a:pt x="677" y="1527"/>
                  </a:cubicBezTo>
                  <a:cubicBezTo>
                    <a:pt x="1325" y="2146"/>
                    <a:pt x="1844" y="2506"/>
                    <a:pt x="2405" y="2665"/>
                  </a:cubicBezTo>
                  <a:lnTo>
                    <a:pt x="2449" y="2521"/>
                  </a:lnTo>
                  <a:cubicBezTo>
                    <a:pt x="1916" y="2362"/>
                    <a:pt x="1412" y="2016"/>
                    <a:pt x="778" y="1412"/>
                  </a:cubicBezTo>
                  <a:cubicBezTo>
                    <a:pt x="231" y="879"/>
                    <a:pt x="159" y="360"/>
                    <a:pt x="202" y="29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6"/>
          <p:cNvGrpSpPr/>
          <p:nvPr/>
        </p:nvGrpSpPr>
        <p:grpSpPr>
          <a:xfrm rot="-875881">
            <a:off x="2055981" y="3683053"/>
            <a:ext cx="697468" cy="229709"/>
            <a:chOff x="4252100" y="1337450"/>
            <a:chExt cx="497225" cy="136825"/>
          </a:xfrm>
        </p:grpSpPr>
        <p:sp>
          <p:nvSpPr>
            <p:cNvPr id="630" name="Google Shape;630;p36"/>
            <p:cNvSpPr/>
            <p:nvPr/>
          </p:nvSpPr>
          <p:spPr>
            <a:xfrm>
              <a:off x="4252100" y="1376325"/>
              <a:ext cx="497225" cy="97950"/>
            </a:xfrm>
            <a:custGeom>
              <a:avLst/>
              <a:gdLst/>
              <a:ahLst/>
              <a:cxnLst/>
              <a:rect l="l" t="t" r="r" b="b"/>
              <a:pathLst>
                <a:path w="19889" h="3918" extrusionOk="0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252100" y="1337450"/>
              <a:ext cx="497225" cy="75625"/>
            </a:xfrm>
            <a:custGeom>
              <a:avLst/>
              <a:gdLst/>
              <a:ahLst/>
              <a:cxnLst/>
              <a:rect l="l" t="t" r="r" b="b"/>
              <a:pathLst>
                <a:path w="19889" h="3025" extrusionOk="0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303225" y="1354000"/>
              <a:ext cx="395350" cy="34950"/>
            </a:xfrm>
            <a:custGeom>
              <a:avLst/>
              <a:gdLst/>
              <a:ahLst/>
              <a:cxnLst/>
              <a:rect l="l" t="t" r="r" b="b"/>
              <a:pathLst>
                <a:path w="15814" h="1398" extrusionOk="0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303600" y="1354000"/>
              <a:ext cx="395325" cy="22350"/>
            </a:xfrm>
            <a:custGeom>
              <a:avLst/>
              <a:gdLst/>
              <a:ahLst/>
              <a:cxnLst/>
              <a:rect l="l" t="t" r="r" b="b"/>
              <a:pathLst>
                <a:path w="15813" h="894" extrusionOk="0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  <p:grpSp>
        <p:nvGrpSpPr>
          <p:cNvPr id="634" name="Google Shape;634;p36"/>
          <p:cNvGrpSpPr/>
          <p:nvPr/>
        </p:nvGrpSpPr>
        <p:grpSpPr>
          <a:xfrm rot="1283844">
            <a:off x="2762194" y="2305684"/>
            <a:ext cx="587246" cy="247774"/>
            <a:chOff x="4252100" y="1337450"/>
            <a:chExt cx="497225" cy="136825"/>
          </a:xfrm>
        </p:grpSpPr>
        <p:sp>
          <p:nvSpPr>
            <p:cNvPr id="635" name="Google Shape;635;p36"/>
            <p:cNvSpPr/>
            <p:nvPr/>
          </p:nvSpPr>
          <p:spPr>
            <a:xfrm>
              <a:off x="4252100" y="1376325"/>
              <a:ext cx="497225" cy="97950"/>
            </a:xfrm>
            <a:custGeom>
              <a:avLst/>
              <a:gdLst/>
              <a:ahLst/>
              <a:cxnLst/>
              <a:rect l="l" t="t" r="r" b="b"/>
              <a:pathLst>
                <a:path w="19889" h="3918" extrusionOk="0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252100" y="1337450"/>
              <a:ext cx="497225" cy="75625"/>
            </a:xfrm>
            <a:custGeom>
              <a:avLst/>
              <a:gdLst/>
              <a:ahLst/>
              <a:cxnLst/>
              <a:rect l="l" t="t" r="r" b="b"/>
              <a:pathLst>
                <a:path w="19889" h="3025" extrusionOk="0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303225" y="1354000"/>
              <a:ext cx="395350" cy="34950"/>
            </a:xfrm>
            <a:custGeom>
              <a:avLst/>
              <a:gdLst/>
              <a:ahLst/>
              <a:cxnLst/>
              <a:rect l="l" t="t" r="r" b="b"/>
              <a:pathLst>
                <a:path w="15814" h="1398" extrusionOk="0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303600" y="1354000"/>
              <a:ext cx="395325" cy="22350"/>
            </a:xfrm>
            <a:custGeom>
              <a:avLst/>
              <a:gdLst/>
              <a:ahLst/>
              <a:cxnLst/>
              <a:rect l="l" t="t" r="r" b="b"/>
              <a:pathLst>
                <a:path w="15813" h="894" extrusionOk="0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A6D531-94AA-9875-EF11-F154FD03B81A}"/>
              </a:ext>
            </a:extLst>
          </p:cNvPr>
          <p:cNvSpPr/>
          <p:nvPr/>
        </p:nvSpPr>
        <p:spPr>
          <a:xfrm>
            <a:off x="2712240" y="1839982"/>
            <a:ext cx="1180769" cy="1095643"/>
          </a:xfrm>
          <a:prstGeom prst="roundRect">
            <a:avLst/>
          </a:prstGeom>
          <a:solidFill>
            <a:srgbClr val="FF903E"/>
          </a:solidFill>
          <a:ln>
            <a:solidFill>
              <a:srgbClr val="FF90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37316E"/>
              </a:solidFill>
            </a:endParaRPr>
          </a:p>
        </p:txBody>
      </p:sp>
      <p:sp>
        <p:nvSpPr>
          <p:cNvPr id="763" name="Google Shape;763;p40"/>
          <p:cNvSpPr txBox="1">
            <a:spLocks noGrp="1"/>
          </p:cNvSpPr>
          <p:nvPr>
            <p:ph type="title"/>
          </p:nvPr>
        </p:nvSpPr>
        <p:spPr>
          <a:xfrm>
            <a:off x="4112845" y="1767207"/>
            <a:ext cx="4503480" cy="1307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200" dirty="0">
                <a:solidFill>
                  <a:srgbClr val="FF903E"/>
                </a:solidFill>
                <a:latin typeface="+mn-lt"/>
              </a:rPr>
              <a:t>TỔNG QUAN </a:t>
            </a:r>
            <a:r>
              <a:rPr lang="vi-VN" sz="5200" dirty="0">
                <a:solidFill>
                  <a:srgbClr val="37316E"/>
                </a:solidFill>
                <a:latin typeface="+mn-lt"/>
              </a:rPr>
              <a:t>DỮ LIỆU</a:t>
            </a:r>
            <a:endParaRPr sz="5200" dirty="0">
              <a:solidFill>
                <a:srgbClr val="37316E"/>
              </a:solidFill>
              <a:latin typeface="+mn-lt"/>
            </a:endParaRPr>
          </a:p>
        </p:txBody>
      </p:sp>
      <p:grpSp>
        <p:nvGrpSpPr>
          <p:cNvPr id="777" name="Google Shape;777;p40"/>
          <p:cNvGrpSpPr/>
          <p:nvPr/>
        </p:nvGrpSpPr>
        <p:grpSpPr>
          <a:xfrm>
            <a:off x="592950" y="1219200"/>
            <a:ext cx="2394983" cy="4069080"/>
            <a:chOff x="3957250" y="2283375"/>
            <a:chExt cx="1052025" cy="2084925"/>
          </a:xfrm>
        </p:grpSpPr>
        <p:sp>
          <p:nvSpPr>
            <p:cNvPr id="778" name="Google Shape;778;p40"/>
            <p:cNvSpPr/>
            <p:nvPr/>
          </p:nvSpPr>
          <p:spPr>
            <a:xfrm>
              <a:off x="4146975" y="2283375"/>
              <a:ext cx="356100" cy="300350"/>
            </a:xfrm>
            <a:custGeom>
              <a:avLst/>
              <a:gdLst/>
              <a:ahLst/>
              <a:cxnLst/>
              <a:rect l="l" t="t" r="r" b="b"/>
              <a:pathLst>
                <a:path w="14244" h="12014" extrusionOk="0">
                  <a:moveTo>
                    <a:pt x="8690" y="0"/>
                  </a:moveTo>
                  <a:cubicBezTo>
                    <a:pt x="6858" y="0"/>
                    <a:pt x="5601" y="1717"/>
                    <a:pt x="4984" y="3963"/>
                  </a:cubicBezTo>
                  <a:cubicBezTo>
                    <a:pt x="4278" y="6556"/>
                    <a:pt x="1945" y="6527"/>
                    <a:pt x="966" y="8111"/>
                  </a:cubicBezTo>
                  <a:cubicBezTo>
                    <a:pt x="1" y="9695"/>
                    <a:pt x="563" y="12014"/>
                    <a:pt x="563" y="12014"/>
                  </a:cubicBezTo>
                  <a:lnTo>
                    <a:pt x="12804" y="10761"/>
                  </a:lnTo>
                  <a:cubicBezTo>
                    <a:pt x="12804" y="10761"/>
                    <a:pt x="13653" y="10098"/>
                    <a:pt x="13941" y="8557"/>
                  </a:cubicBezTo>
                  <a:cubicBezTo>
                    <a:pt x="14244" y="7031"/>
                    <a:pt x="13020" y="6196"/>
                    <a:pt x="13005" y="5216"/>
                  </a:cubicBezTo>
                  <a:cubicBezTo>
                    <a:pt x="12991" y="4237"/>
                    <a:pt x="14028" y="4021"/>
                    <a:pt x="13912" y="2696"/>
                  </a:cubicBezTo>
                  <a:cubicBezTo>
                    <a:pt x="13812" y="1645"/>
                    <a:pt x="13020" y="579"/>
                    <a:pt x="10543" y="522"/>
                  </a:cubicBezTo>
                  <a:cubicBezTo>
                    <a:pt x="9872" y="163"/>
                    <a:pt x="9254" y="0"/>
                    <a:pt x="8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4844375" y="3038425"/>
              <a:ext cx="164900" cy="121500"/>
            </a:xfrm>
            <a:custGeom>
              <a:avLst/>
              <a:gdLst/>
              <a:ahLst/>
              <a:cxnLst/>
              <a:rect l="l" t="t" r="r" b="b"/>
              <a:pathLst>
                <a:path w="6596" h="4860" extrusionOk="0">
                  <a:moveTo>
                    <a:pt x="1167" y="1"/>
                  </a:moveTo>
                  <a:lnTo>
                    <a:pt x="0" y="1901"/>
                  </a:lnTo>
                  <a:lnTo>
                    <a:pt x="1613" y="2780"/>
                  </a:lnTo>
                  <a:cubicBezTo>
                    <a:pt x="1613" y="2780"/>
                    <a:pt x="2969" y="4860"/>
                    <a:pt x="4275" y="4860"/>
                  </a:cubicBezTo>
                  <a:cubicBezTo>
                    <a:pt x="4348" y="4860"/>
                    <a:pt x="4421" y="4853"/>
                    <a:pt x="4493" y="4839"/>
                  </a:cubicBezTo>
                  <a:cubicBezTo>
                    <a:pt x="4493" y="4839"/>
                    <a:pt x="4983" y="4594"/>
                    <a:pt x="4882" y="4249"/>
                  </a:cubicBezTo>
                  <a:cubicBezTo>
                    <a:pt x="5516" y="4177"/>
                    <a:pt x="5458" y="3702"/>
                    <a:pt x="5458" y="3702"/>
                  </a:cubicBezTo>
                  <a:cubicBezTo>
                    <a:pt x="5458" y="3702"/>
                    <a:pt x="6092" y="3385"/>
                    <a:pt x="5905" y="3010"/>
                  </a:cubicBezTo>
                  <a:cubicBezTo>
                    <a:pt x="6394" y="2924"/>
                    <a:pt x="6596" y="2478"/>
                    <a:pt x="6466" y="2218"/>
                  </a:cubicBezTo>
                  <a:cubicBezTo>
                    <a:pt x="6337" y="1945"/>
                    <a:pt x="5213" y="2434"/>
                    <a:pt x="4335" y="1469"/>
                  </a:cubicBezTo>
                  <a:cubicBezTo>
                    <a:pt x="4578" y="1226"/>
                    <a:pt x="4914" y="1096"/>
                    <a:pt x="5255" y="1096"/>
                  </a:cubicBezTo>
                  <a:cubicBezTo>
                    <a:pt x="5318" y="1096"/>
                    <a:pt x="5381" y="1100"/>
                    <a:pt x="5444" y="1109"/>
                  </a:cubicBezTo>
                  <a:cubicBezTo>
                    <a:pt x="5454" y="1110"/>
                    <a:pt x="5463" y="1111"/>
                    <a:pt x="5473" y="1111"/>
                  </a:cubicBezTo>
                  <a:cubicBezTo>
                    <a:pt x="5633" y="1111"/>
                    <a:pt x="5762" y="999"/>
                    <a:pt x="5789" y="836"/>
                  </a:cubicBezTo>
                  <a:lnTo>
                    <a:pt x="5833" y="620"/>
                  </a:lnTo>
                  <a:cubicBezTo>
                    <a:pt x="5833" y="620"/>
                    <a:pt x="5265" y="414"/>
                    <a:pt x="4596" y="414"/>
                  </a:cubicBezTo>
                  <a:cubicBezTo>
                    <a:pt x="4190" y="414"/>
                    <a:pt x="3746" y="490"/>
                    <a:pt x="3370" y="735"/>
                  </a:cubicBezTo>
                  <a:cubicBezTo>
                    <a:pt x="3275" y="804"/>
                    <a:pt x="3166" y="837"/>
                    <a:pt x="3055" y="837"/>
                  </a:cubicBezTo>
                  <a:cubicBezTo>
                    <a:pt x="2981" y="837"/>
                    <a:pt x="2907" y="822"/>
                    <a:pt x="2837" y="793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444000" y="2555625"/>
              <a:ext cx="460150" cy="568500"/>
            </a:xfrm>
            <a:custGeom>
              <a:avLst/>
              <a:gdLst/>
              <a:ahLst/>
              <a:cxnLst/>
              <a:rect l="l" t="t" r="r" b="b"/>
              <a:pathLst>
                <a:path w="18406" h="22740" extrusionOk="0">
                  <a:moveTo>
                    <a:pt x="2303" y="0"/>
                  </a:moveTo>
                  <a:cubicBezTo>
                    <a:pt x="1798" y="0"/>
                    <a:pt x="1316" y="131"/>
                    <a:pt x="894" y="433"/>
                  </a:cubicBezTo>
                  <a:cubicBezTo>
                    <a:pt x="1" y="2103"/>
                    <a:pt x="923" y="8598"/>
                    <a:pt x="1959" y="13422"/>
                  </a:cubicBezTo>
                  <a:cubicBezTo>
                    <a:pt x="2435" y="15655"/>
                    <a:pt x="3990" y="17498"/>
                    <a:pt x="6093" y="18362"/>
                  </a:cubicBezTo>
                  <a:lnTo>
                    <a:pt x="16649" y="22740"/>
                  </a:lnTo>
                  <a:lnTo>
                    <a:pt x="18406" y="19284"/>
                  </a:lnTo>
                  <a:lnTo>
                    <a:pt x="8771" y="12717"/>
                  </a:lnTo>
                  <a:cubicBezTo>
                    <a:pt x="8771" y="12717"/>
                    <a:pt x="7403" y="5876"/>
                    <a:pt x="7029" y="3788"/>
                  </a:cubicBezTo>
                  <a:cubicBezTo>
                    <a:pt x="6729" y="2116"/>
                    <a:pt x="4333" y="0"/>
                    <a:pt x="2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440400" y="4253175"/>
              <a:ext cx="185800" cy="115125"/>
            </a:xfrm>
            <a:custGeom>
              <a:avLst/>
              <a:gdLst/>
              <a:ahLst/>
              <a:cxnLst/>
              <a:rect l="l" t="t" r="r" b="b"/>
              <a:pathLst>
                <a:path w="7432" h="4605" extrusionOk="0">
                  <a:moveTo>
                    <a:pt x="2924" y="0"/>
                  </a:moveTo>
                  <a:lnTo>
                    <a:pt x="764" y="288"/>
                  </a:lnTo>
                  <a:cubicBezTo>
                    <a:pt x="764" y="288"/>
                    <a:pt x="116" y="2636"/>
                    <a:pt x="1" y="4220"/>
                  </a:cubicBezTo>
                  <a:cubicBezTo>
                    <a:pt x="1" y="4220"/>
                    <a:pt x="468" y="4348"/>
                    <a:pt x="1057" y="4348"/>
                  </a:cubicBezTo>
                  <a:cubicBezTo>
                    <a:pt x="1351" y="4348"/>
                    <a:pt x="1676" y="4316"/>
                    <a:pt x="1988" y="4220"/>
                  </a:cubicBezTo>
                  <a:cubicBezTo>
                    <a:pt x="2081" y="4192"/>
                    <a:pt x="2195" y="4181"/>
                    <a:pt x="2326" y="4181"/>
                  </a:cubicBezTo>
                  <a:cubicBezTo>
                    <a:pt x="3113" y="4181"/>
                    <a:pt x="4517" y="4604"/>
                    <a:pt x="5766" y="4604"/>
                  </a:cubicBezTo>
                  <a:cubicBezTo>
                    <a:pt x="6393" y="4604"/>
                    <a:pt x="6981" y="4497"/>
                    <a:pt x="7432" y="4177"/>
                  </a:cubicBezTo>
                  <a:lnTo>
                    <a:pt x="3918" y="2074"/>
                  </a:lnTo>
                  <a:cubicBezTo>
                    <a:pt x="3385" y="1772"/>
                    <a:pt x="3054" y="1224"/>
                    <a:pt x="2982" y="619"/>
                  </a:cubicBezTo>
                  <a:lnTo>
                    <a:pt x="2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3966975" y="4199175"/>
              <a:ext cx="178950" cy="142100"/>
            </a:xfrm>
            <a:custGeom>
              <a:avLst/>
              <a:gdLst/>
              <a:ahLst/>
              <a:cxnLst/>
              <a:rect l="l" t="t" r="r" b="b"/>
              <a:pathLst>
                <a:path w="7158" h="5684" extrusionOk="0">
                  <a:moveTo>
                    <a:pt x="1829" y="0"/>
                  </a:moveTo>
                  <a:cubicBezTo>
                    <a:pt x="1829" y="0"/>
                    <a:pt x="547" y="2088"/>
                    <a:pt x="0" y="3586"/>
                  </a:cubicBezTo>
                  <a:cubicBezTo>
                    <a:pt x="0" y="3586"/>
                    <a:pt x="890" y="4120"/>
                    <a:pt x="1842" y="4120"/>
                  </a:cubicBezTo>
                  <a:cubicBezTo>
                    <a:pt x="1867" y="4120"/>
                    <a:pt x="1891" y="4119"/>
                    <a:pt x="1916" y="4119"/>
                  </a:cubicBezTo>
                  <a:cubicBezTo>
                    <a:pt x="1922" y="4119"/>
                    <a:pt x="1929" y="4118"/>
                    <a:pt x="1936" y="4118"/>
                  </a:cubicBezTo>
                  <a:cubicBezTo>
                    <a:pt x="2803" y="4118"/>
                    <a:pt x="4826" y="5683"/>
                    <a:pt x="6467" y="5683"/>
                  </a:cubicBezTo>
                  <a:cubicBezTo>
                    <a:pt x="6707" y="5683"/>
                    <a:pt x="6939" y="5650"/>
                    <a:pt x="7158" y="5573"/>
                  </a:cubicBezTo>
                  <a:lnTo>
                    <a:pt x="4349" y="2592"/>
                  </a:lnTo>
                  <a:cubicBezTo>
                    <a:pt x="3932" y="2146"/>
                    <a:pt x="3759" y="1527"/>
                    <a:pt x="3860" y="936"/>
                  </a:cubicBezTo>
                  <a:lnTo>
                    <a:pt x="3975" y="317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4303250" y="3000625"/>
              <a:ext cx="274000" cy="1273725"/>
            </a:xfrm>
            <a:custGeom>
              <a:avLst/>
              <a:gdLst/>
              <a:ahLst/>
              <a:cxnLst/>
              <a:rect l="l" t="t" r="r" b="b"/>
              <a:pathLst>
                <a:path w="10960" h="50949" extrusionOk="0">
                  <a:moveTo>
                    <a:pt x="2304" y="0"/>
                  </a:moveTo>
                  <a:lnTo>
                    <a:pt x="0" y="6812"/>
                  </a:lnTo>
                  <a:lnTo>
                    <a:pt x="4421" y="29940"/>
                  </a:lnTo>
                  <a:lnTo>
                    <a:pt x="5660" y="50808"/>
                  </a:lnTo>
                  <a:cubicBezTo>
                    <a:pt x="6169" y="50913"/>
                    <a:pt x="6748" y="50949"/>
                    <a:pt x="7294" y="50949"/>
                  </a:cubicBezTo>
                  <a:cubicBezTo>
                    <a:pt x="8386" y="50949"/>
                    <a:pt x="9346" y="50808"/>
                    <a:pt x="9346" y="50808"/>
                  </a:cubicBezTo>
                  <a:lnTo>
                    <a:pt x="10931" y="30358"/>
                  </a:lnTo>
                  <a:cubicBezTo>
                    <a:pt x="10959" y="29926"/>
                    <a:pt x="10959" y="29494"/>
                    <a:pt x="10931" y="29062"/>
                  </a:cubicBezTo>
                  <a:lnTo>
                    <a:pt x="9073" y="6006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3995400" y="2960650"/>
              <a:ext cx="389950" cy="1269500"/>
            </a:xfrm>
            <a:custGeom>
              <a:avLst/>
              <a:gdLst/>
              <a:ahLst/>
              <a:cxnLst/>
              <a:rect l="l" t="t" r="r" b="b"/>
              <a:pathLst>
                <a:path w="15598" h="50780" extrusionOk="0">
                  <a:moveTo>
                    <a:pt x="10730" y="1"/>
                  </a:moveTo>
                  <a:lnTo>
                    <a:pt x="6640" y="5920"/>
                  </a:lnTo>
                  <a:lnTo>
                    <a:pt x="4537" y="29365"/>
                  </a:lnTo>
                  <a:lnTo>
                    <a:pt x="1" y="49771"/>
                  </a:lnTo>
                  <a:cubicBezTo>
                    <a:pt x="1369" y="50506"/>
                    <a:pt x="3544" y="50780"/>
                    <a:pt x="3544" y="50780"/>
                  </a:cubicBezTo>
                  <a:lnTo>
                    <a:pt x="10672" y="31568"/>
                  </a:lnTo>
                  <a:cubicBezTo>
                    <a:pt x="10831" y="31165"/>
                    <a:pt x="10946" y="30747"/>
                    <a:pt x="11032" y="30315"/>
                  </a:cubicBezTo>
                  <a:lnTo>
                    <a:pt x="15598" y="7633"/>
                  </a:lnTo>
                  <a:lnTo>
                    <a:pt x="10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4117100" y="2522500"/>
              <a:ext cx="463750" cy="722475"/>
            </a:xfrm>
            <a:custGeom>
              <a:avLst/>
              <a:gdLst/>
              <a:ahLst/>
              <a:cxnLst/>
              <a:rect l="l" t="t" r="r" b="b"/>
              <a:pathLst>
                <a:path w="18550" h="28899" extrusionOk="0">
                  <a:moveTo>
                    <a:pt x="10513" y="1"/>
                  </a:moveTo>
                  <a:cubicBezTo>
                    <a:pt x="10513" y="1"/>
                    <a:pt x="5199" y="476"/>
                    <a:pt x="1297" y="2002"/>
                  </a:cubicBezTo>
                  <a:lnTo>
                    <a:pt x="2953" y="15655"/>
                  </a:lnTo>
                  <a:lnTo>
                    <a:pt x="1" y="26124"/>
                  </a:lnTo>
                  <a:cubicBezTo>
                    <a:pt x="1" y="26124"/>
                    <a:pt x="2362" y="27737"/>
                    <a:pt x="6136" y="28558"/>
                  </a:cubicBezTo>
                  <a:cubicBezTo>
                    <a:pt x="6263" y="28585"/>
                    <a:pt x="6390" y="28598"/>
                    <a:pt x="6516" y="28598"/>
                  </a:cubicBezTo>
                  <a:cubicBezTo>
                    <a:pt x="7343" y="28598"/>
                    <a:pt x="8101" y="28044"/>
                    <a:pt x="8339" y="27219"/>
                  </a:cubicBezTo>
                  <a:lnTo>
                    <a:pt x="9693" y="22351"/>
                  </a:lnTo>
                  <a:lnTo>
                    <a:pt x="10369" y="27291"/>
                  </a:lnTo>
                  <a:cubicBezTo>
                    <a:pt x="10504" y="28221"/>
                    <a:pt x="11295" y="28899"/>
                    <a:pt x="12223" y="28899"/>
                  </a:cubicBezTo>
                  <a:cubicBezTo>
                    <a:pt x="12286" y="28899"/>
                    <a:pt x="12350" y="28896"/>
                    <a:pt x="12414" y="28889"/>
                  </a:cubicBezTo>
                  <a:cubicBezTo>
                    <a:pt x="14301" y="28702"/>
                    <a:pt x="16159" y="28241"/>
                    <a:pt x="17930" y="27550"/>
                  </a:cubicBezTo>
                  <a:lnTo>
                    <a:pt x="15698" y="17080"/>
                  </a:lnTo>
                  <a:lnTo>
                    <a:pt x="18549" y="2910"/>
                  </a:lnTo>
                  <a:cubicBezTo>
                    <a:pt x="18549" y="2910"/>
                    <a:pt x="17109" y="721"/>
                    <a:pt x="10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4312950" y="2505225"/>
              <a:ext cx="144400" cy="523150"/>
            </a:xfrm>
            <a:custGeom>
              <a:avLst/>
              <a:gdLst/>
              <a:ahLst/>
              <a:cxnLst/>
              <a:rect l="l" t="t" r="r" b="b"/>
              <a:pathLst>
                <a:path w="5776" h="20926" extrusionOk="0">
                  <a:moveTo>
                    <a:pt x="1873" y="0"/>
                  </a:moveTo>
                  <a:lnTo>
                    <a:pt x="764" y="1700"/>
                  </a:lnTo>
                  <a:cubicBezTo>
                    <a:pt x="764" y="1700"/>
                    <a:pt x="1" y="14013"/>
                    <a:pt x="2161" y="20925"/>
                  </a:cubicBezTo>
                  <a:cubicBezTo>
                    <a:pt x="4364" y="13897"/>
                    <a:pt x="5776" y="2189"/>
                    <a:pt x="5776" y="2189"/>
                  </a:cubicBezTo>
                  <a:lnTo>
                    <a:pt x="5056" y="360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4335650" y="2553825"/>
              <a:ext cx="50775" cy="53300"/>
            </a:xfrm>
            <a:custGeom>
              <a:avLst/>
              <a:gdLst/>
              <a:ahLst/>
              <a:cxnLst/>
              <a:rect l="l" t="t" r="r" b="b"/>
              <a:pathLst>
                <a:path w="2031" h="2132" extrusionOk="0">
                  <a:moveTo>
                    <a:pt x="231" y="0"/>
                  </a:moveTo>
                  <a:lnTo>
                    <a:pt x="0" y="116"/>
                  </a:lnTo>
                  <a:lnTo>
                    <a:pt x="965" y="2132"/>
                  </a:lnTo>
                  <a:lnTo>
                    <a:pt x="2031" y="1498"/>
                  </a:lnTo>
                  <a:lnTo>
                    <a:pt x="1901" y="1268"/>
                  </a:lnTo>
                  <a:lnTo>
                    <a:pt x="1080" y="175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CC7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4420975" y="2584425"/>
              <a:ext cx="31350" cy="30625"/>
            </a:xfrm>
            <a:custGeom>
              <a:avLst/>
              <a:gdLst/>
              <a:ahLst/>
              <a:cxnLst/>
              <a:rect l="l" t="t" r="r" b="b"/>
              <a:pathLst>
                <a:path w="1254" h="1225" extrusionOk="0">
                  <a:moveTo>
                    <a:pt x="1037" y="1"/>
                  </a:moveTo>
                  <a:lnTo>
                    <a:pt x="490" y="764"/>
                  </a:lnTo>
                  <a:lnTo>
                    <a:pt x="216" y="389"/>
                  </a:lnTo>
                  <a:lnTo>
                    <a:pt x="0" y="548"/>
                  </a:lnTo>
                  <a:lnTo>
                    <a:pt x="504" y="1225"/>
                  </a:lnTo>
                  <a:lnTo>
                    <a:pt x="1253" y="145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CC7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4163900" y="2664000"/>
              <a:ext cx="65925" cy="249875"/>
            </a:xfrm>
            <a:custGeom>
              <a:avLst/>
              <a:gdLst/>
              <a:ahLst/>
              <a:cxnLst/>
              <a:rect l="l" t="t" r="r" b="b"/>
              <a:pathLst>
                <a:path w="2637" h="9995" extrusionOk="0">
                  <a:moveTo>
                    <a:pt x="2118" y="0"/>
                  </a:moveTo>
                  <a:lnTo>
                    <a:pt x="1" y="4609"/>
                  </a:lnTo>
                  <a:lnTo>
                    <a:pt x="1081" y="9995"/>
                  </a:lnTo>
                  <a:lnTo>
                    <a:pt x="2636" y="1930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4149875" y="3193600"/>
              <a:ext cx="137175" cy="147450"/>
            </a:xfrm>
            <a:custGeom>
              <a:avLst/>
              <a:gdLst/>
              <a:ahLst/>
              <a:cxnLst/>
              <a:rect l="l" t="t" r="r" b="b"/>
              <a:pathLst>
                <a:path w="5487" h="5898" extrusionOk="0">
                  <a:moveTo>
                    <a:pt x="2074" y="0"/>
                  </a:moveTo>
                  <a:lnTo>
                    <a:pt x="0" y="865"/>
                  </a:lnTo>
                  <a:lnTo>
                    <a:pt x="792" y="2535"/>
                  </a:lnTo>
                  <a:cubicBezTo>
                    <a:pt x="792" y="2535"/>
                    <a:pt x="663" y="5286"/>
                    <a:pt x="1915" y="5891"/>
                  </a:cubicBezTo>
                  <a:cubicBezTo>
                    <a:pt x="1915" y="5891"/>
                    <a:pt x="1966" y="5897"/>
                    <a:pt x="2039" y="5897"/>
                  </a:cubicBezTo>
                  <a:cubicBezTo>
                    <a:pt x="2207" y="5897"/>
                    <a:pt x="2498" y="5862"/>
                    <a:pt x="2578" y="5631"/>
                  </a:cubicBezTo>
                  <a:cubicBezTo>
                    <a:pt x="2732" y="5718"/>
                    <a:pt x="2862" y="5750"/>
                    <a:pt x="2968" y="5750"/>
                  </a:cubicBezTo>
                  <a:cubicBezTo>
                    <a:pt x="3249" y="5750"/>
                    <a:pt x="3370" y="5530"/>
                    <a:pt x="3370" y="5530"/>
                  </a:cubicBezTo>
                  <a:cubicBezTo>
                    <a:pt x="3370" y="5530"/>
                    <a:pt x="3461" y="5546"/>
                    <a:pt x="3581" y="5546"/>
                  </a:cubicBezTo>
                  <a:cubicBezTo>
                    <a:pt x="3791" y="5546"/>
                    <a:pt x="4087" y="5499"/>
                    <a:pt x="4133" y="5242"/>
                  </a:cubicBezTo>
                  <a:cubicBezTo>
                    <a:pt x="4250" y="5295"/>
                    <a:pt x="4366" y="5318"/>
                    <a:pt x="4474" y="5318"/>
                  </a:cubicBezTo>
                  <a:cubicBezTo>
                    <a:pt x="4779" y="5318"/>
                    <a:pt x="5023" y="5134"/>
                    <a:pt x="5055" y="4911"/>
                  </a:cubicBezTo>
                  <a:cubicBezTo>
                    <a:pt x="5113" y="4623"/>
                    <a:pt x="3917" y="4364"/>
                    <a:pt x="3773" y="3053"/>
                  </a:cubicBezTo>
                  <a:cubicBezTo>
                    <a:pt x="3824" y="3048"/>
                    <a:pt x="3875" y="3045"/>
                    <a:pt x="3926" y="3045"/>
                  </a:cubicBezTo>
                  <a:cubicBezTo>
                    <a:pt x="4277" y="3045"/>
                    <a:pt x="4618" y="3174"/>
                    <a:pt x="4882" y="3414"/>
                  </a:cubicBezTo>
                  <a:cubicBezTo>
                    <a:pt x="4945" y="3469"/>
                    <a:pt x="5021" y="3498"/>
                    <a:pt x="5098" y="3498"/>
                  </a:cubicBezTo>
                  <a:cubicBezTo>
                    <a:pt x="5180" y="3498"/>
                    <a:pt x="5262" y="3466"/>
                    <a:pt x="5329" y="3399"/>
                  </a:cubicBezTo>
                  <a:lnTo>
                    <a:pt x="5487" y="3241"/>
                  </a:lnTo>
                  <a:cubicBezTo>
                    <a:pt x="5487" y="3241"/>
                    <a:pt x="4608" y="1959"/>
                    <a:pt x="3428" y="1901"/>
                  </a:cubicBezTo>
                  <a:cubicBezTo>
                    <a:pt x="3226" y="1901"/>
                    <a:pt x="3053" y="1786"/>
                    <a:pt x="2952" y="1613"/>
                  </a:cubicBezTo>
                  <a:lnTo>
                    <a:pt x="2074" y="0"/>
                  </a:ln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957250" y="2572550"/>
              <a:ext cx="289850" cy="682650"/>
            </a:xfrm>
            <a:custGeom>
              <a:avLst/>
              <a:gdLst/>
              <a:ahLst/>
              <a:cxnLst/>
              <a:rect l="l" t="t" r="r" b="b"/>
              <a:pathLst>
                <a:path w="11594" h="27306" extrusionOk="0">
                  <a:moveTo>
                    <a:pt x="7691" y="0"/>
                  </a:moveTo>
                  <a:cubicBezTo>
                    <a:pt x="5991" y="836"/>
                    <a:pt x="2909" y="6625"/>
                    <a:pt x="908" y="11147"/>
                  </a:cubicBezTo>
                  <a:cubicBezTo>
                    <a:pt x="0" y="13221"/>
                    <a:pt x="159" y="15626"/>
                    <a:pt x="1354" y="17570"/>
                  </a:cubicBezTo>
                  <a:lnTo>
                    <a:pt x="7316" y="27305"/>
                  </a:lnTo>
                  <a:lnTo>
                    <a:pt x="10787" y="25548"/>
                  </a:lnTo>
                  <a:lnTo>
                    <a:pt x="6841" y="14560"/>
                  </a:lnTo>
                  <a:cubicBezTo>
                    <a:pt x="6841" y="14560"/>
                    <a:pt x="9750" y="8223"/>
                    <a:pt x="10672" y="6308"/>
                  </a:cubicBezTo>
                  <a:cubicBezTo>
                    <a:pt x="11593" y="4393"/>
                    <a:pt x="10297" y="15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4244200" y="2478575"/>
              <a:ext cx="222525" cy="178975"/>
            </a:xfrm>
            <a:custGeom>
              <a:avLst/>
              <a:gdLst/>
              <a:ahLst/>
              <a:cxnLst/>
              <a:rect l="l" t="t" r="r" b="b"/>
              <a:pathLst>
                <a:path w="8901" h="7159" extrusionOk="0">
                  <a:moveTo>
                    <a:pt x="3759" y="1"/>
                  </a:moveTo>
                  <a:cubicBezTo>
                    <a:pt x="3759" y="1"/>
                    <a:pt x="1772" y="1081"/>
                    <a:pt x="893" y="2017"/>
                  </a:cubicBezTo>
                  <a:cubicBezTo>
                    <a:pt x="0" y="2953"/>
                    <a:pt x="3759" y="4249"/>
                    <a:pt x="3759" y="4249"/>
                  </a:cubicBezTo>
                  <a:cubicBezTo>
                    <a:pt x="3759" y="4249"/>
                    <a:pt x="2564" y="4811"/>
                    <a:pt x="3759" y="5559"/>
                  </a:cubicBezTo>
                  <a:cubicBezTo>
                    <a:pt x="4954" y="6308"/>
                    <a:pt x="6826" y="6193"/>
                    <a:pt x="7359" y="7158"/>
                  </a:cubicBezTo>
                  <a:cubicBezTo>
                    <a:pt x="7359" y="7158"/>
                    <a:pt x="7935" y="6092"/>
                    <a:pt x="8310" y="5559"/>
                  </a:cubicBezTo>
                  <a:cubicBezTo>
                    <a:pt x="8843" y="4796"/>
                    <a:pt x="8425" y="4062"/>
                    <a:pt x="7748" y="3975"/>
                  </a:cubicBezTo>
                  <a:cubicBezTo>
                    <a:pt x="8583" y="3126"/>
                    <a:pt x="8900" y="2103"/>
                    <a:pt x="8425" y="1642"/>
                  </a:cubicBezTo>
                  <a:cubicBezTo>
                    <a:pt x="7950" y="1182"/>
                    <a:pt x="5617" y="461"/>
                    <a:pt x="5617" y="461"/>
                  </a:cubicBezTo>
                  <a:lnTo>
                    <a:pt x="3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4316925" y="2344650"/>
              <a:ext cx="135025" cy="273275"/>
            </a:xfrm>
            <a:custGeom>
              <a:avLst/>
              <a:gdLst/>
              <a:ahLst/>
              <a:cxnLst/>
              <a:rect l="l" t="t" r="r" b="b"/>
              <a:pathLst>
                <a:path w="5401" h="10931" extrusionOk="0">
                  <a:moveTo>
                    <a:pt x="3226" y="0"/>
                  </a:moveTo>
                  <a:cubicBezTo>
                    <a:pt x="3226" y="0"/>
                    <a:pt x="2765" y="1340"/>
                    <a:pt x="1628" y="1959"/>
                  </a:cubicBezTo>
                  <a:cubicBezTo>
                    <a:pt x="1628" y="1959"/>
                    <a:pt x="1419" y="1448"/>
                    <a:pt x="990" y="1448"/>
                  </a:cubicBezTo>
                  <a:cubicBezTo>
                    <a:pt x="941" y="1448"/>
                    <a:pt x="890" y="1455"/>
                    <a:pt x="836" y="1469"/>
                  </a:cubicBezTo>
                  <a:cubicBezTo>
                    <a:pt x="303" y="1613"/>
                    <a:pt x="115" y="2938"/>
                    <a:pt x="1224" y="3082"/>
                  </a:cubicBezTo>
                  <a:lnTo>
                    <a:pt x="0" y="6855"/>
                  </a:lnTo>
                  <a:cubicBezTo>
                    <a:pt x="0" y="6855"/>
                    <a:pt x="2881" y="9188"/>
                    <a:pt x="3989" y="10931"/>
                  </a:cubicBezTo>
                  <a:cubicBezTo>
                    <a:pt x="3989" y="10931"/>
                    <a:pt x="4133" y="8007"/>
                    <a:pt x="3442" y="6798"/>
                  </a:cubicBezTo>
                  <a:lnTo>
                    <a:pt x="3745" y="5098"/>
                  </a:lnTo>
                  <a:cubicBezTo>
                    <a:pt x="4162" y="5084"/>
                    <a:pt x="4551" y="4882"/>
                    <a:pt x="4810" y="4537"/>
                  </a:cubicBezTo>
                  <a:cubicBezTo>
                    <a:pt x="5170" y="3990"/>
                    <a:pt x="4925" y="3068"/>
                    <a:pt x="5098" y="2506"/>
                  </a:cubicBezTo>
                  <a:cubicBezTo>
                    <a:pt x="5257" y="1930"/>
                    <a:pt x="5401" y="1426"/>
                    <a:pt x="5401" y="1426"/>
                  </a:cubicBezTo>
                  <a:cubicBezTo>
                    <a:pt x="4465" y="1397"/>
                    <a:pt x="3615" y="850"/>
                    <a:pt x="3226" y="0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4358675" y="2446525"/>
              <a:ext cx="51875" cy="46125"/>
            </a:xfrm>
            <a:custGeom>
              <a:avLst/>
              <a:gdLst/>
              <a:ahLst/>
              <a:cxnLst/>
              <a:rect l="l" t="t" r="r" b="b"/>
              <a:pathLst>
                <a:path w="2075" h="1845" extrusionOk="0">
                  <a:moveTo>
                    <a:pt x="1" y="1"/>
                  </a:moveTo>
                  <a:lnTo>
                    <a:pt x="1" y="1"/>
                  </a:lnTo>
                  <a:cubicBezTo>
                    <a:pt x="73" y="937"/>
                    <a:pt x="735" y="1729"/>
                    <a:pt x="1931" y="1844"/>
                  </a:cubicBezTo>
                  <a:lnTo>
                    <a:pt x="2075" y="1023"/>
                  </a:lnTo>
                  <a:lnTo>
                    <a:pt x="2075" y="1023"/>
                  </a:lnTo>
                  <a:cubicBezTo>
                    <a:pt x="2031" y="1026"/>
                    <a:pt x="1988" y="1027"/>
                    <a:pt x="1946" y="1027"/>
                  </a:cubicBezTo>
                  <a:cubicBezTo>
                    <a:pt x="1029" y="1027"/>
                    <a:pt x="180" y="45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321950" y="2575350"/>
              <a:ext cx="140075" cy="87600"/>
            </a:xfrm>
            <a:custGeom>
              <a:avLst/>
              <a:gdLst/>
              <a:ahLst/>
              <a:cxnLst/>
              <a:rect l="l" t="t" r="r" b="b"/>
              <a:pathLst>
                <a:path w="5603" h="3504" extrusionOk="0">
                  <a:moveTo>
                    <a:pt x="4635" y="1"/>
                  </a:moveTo>
                  <a:cubicBezTo>
                    <a:pt x="4595" y="1"/>
                    <a:pt x="4552" y="40"/>
                    <a:pt x="4552" y="90"/>
                  </a:cubicBezTo>
                  <a:cubicBezTo>
                    <a:pt x="4537" y="133"/>
                    <a:pt x="4580" y="191"/>
                    <a:pt x="4638" y="205"/>
                  </a:cubicBezTo>
                  <a:cubicBezTo>
                    <a:pt x="4912" y="234"/>
                    <a:pt x="5157" y="407"/>
                    <a:pt x="5272" y="666"/>
                  </a:cubicBezTo>
                  <a:cubicBezTo>
                    <a:pt x="5401" y="997"/>
                    <a:pt x="5329" y="1357"/>
                    <a:pt x="5113" y="1631"/>
                  </a:cubicBezTo>
                  <a:cubicBezTo>
                    <a:pt x="4825" y="2049"/>
                    <a:pt x="4422" y="2783"/>
                    <a:pt x="4235" y="3100"/>
                  </a:cubicBezTo>
                  <a:cubicBezTo>
                    <a:pt x="3875" y="2610"/>
                    <a:pt x="3155" y="2423"/>
                    <a:pt x="2391" y="2221"/>
                  </a:cubicBezTo>
                  <a:cubicBezTo>
                    <a:pt x="1801" y="2077"/>
                    <a:pt x="1196" y="1919"/>
                    <a:pt x="692" y="1602"/>
                  </a:cubicBezTo>
                  <a:cubicBezTo>
                    <a:pt x="361" y="1400"/>
                    <a:pt x="203" y="1199"/>
                    <a:pt x="217" y="997"/>
                  </a:cubicBezTo>
                  <a:cubicBezTo>
                    <a:pt x="231" y="680"/>
                    <a:pt x="692" y="464"/>
                    <a:pt x="692" y="464"/>
                  </a:cubicBezTo>
                  <a:cubicBezTo>
                    <a:pt x="781" y="414"/>
                    <a:pt x="724" y="284"/>
                    <a:pt x="640" y="284"/>
                  </a:cubicBezTo>
                  <a:cubicBezTo>
                    <a:pt x="629" y="284"/>
                    <a:pt x="618" y="286"/>
                    <a:pt x="606" y="292"/>
                  </a:cubicBezTo>
                  <a:cubicBezTo>
                    <a:pt x="577" y="292"/>
                    <a:pt x="44" y="551"/>
                    <a:pt x="15" y="983"/>
                  </a:cubicBezTo>
                  <a:cubicBezTo>
                    <a:pt x="1" y="1256"/>
                    <a:pt x="188" y="1530"/>
                    <a:pt x="591" y="1775"/>
                  </a:cubicBezTo>
                  <a:cubicBezTo>
                    <a:pt x="1110" y="2106"/>
                    <a:pt x="1743" y="2265"/>
                    <a:pt x="2348" y="2423"/>
                  </a:cubicBezTo>
                  <a:cubicBezTo>
                    <a:pt x="3126" y="2625"/>
                    <a:pt x="3875" y="2812"/>
                    <a:pt x="4163" y="3345"/>
                  </a:cubicBezTo>
                  <a:lnTo>
                    <a:pt x="4249" y="3503"/>
                  </a:lnTo>
                  <a:lnTo>
                    <a:pt x="4336" y="3330"/>
                  </a:lnTo>
                  <a:cubicBezTo>
                    <a:pt x="4336" y="3330"/>
                    <a:pt x="4912" y="2265"/>
                    <a:pt x="5272" y="1746"/>
                  </a:cubicBezTo>
                  <a:cubicBezTo>
                    <a:pt x="5531" y="1415"/>
                    <a:pt x="5603" y="983"/>
                    <a:pt x="5459" y="580"/>
                  </a:cubicBezTo>
                  <a:cubicBezTo>
                    <a:pt x="5315" y="263"/>
                    <a:pt x="5013" y="47"/>
                    <a:pt x="4652" y="4"/>
                  </a:cubicBezTo>
                  <a:cubicBezTo>
                    <a:pt x="4647" y="2"/>
                    <a:pt x="4641" y="1"/>
                    <a:pt x="4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6804395" y="4153046"/>
            <a:ext cx="998485" cy="879329"/>
            <a:chOff x="6657927" y="3823572"/>
            <a:chExt cx="1384125" cy="1305967"/>
          </a:xfrm>
        </p:grpSpPr>
        <p:grpSp>
          <p:nvGrpSpPr>
            <p:cNvPr id="797" name="Google Shape;797;p40"/>
            <p:cNvGrpSpPr/>
            <p:nvPr/>
          </p:nvGrpSpPr>
          <p:grpSpPr>
            <a:xfrm>
              <a:off x="6657927" y="4748660"/>
              <a:ext cx="1384125" cy="380880"/>
              <a:chOff x="4252100" y="1337450"/>
              <a:chExt cx="497225" cy="136825"/>
            </a:xfrm>
          </p:grpSpPr>
          <p:sp>
            <p:nvSpPr>
              <p:cNvPr id="798" name="Google Shape;798;p40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40"/>
            <p:cNvGrpSpPr/>
            <p:nvPr/>
          </p:nvGrpSpPr>
          <p:grpSpPr>
            <a:xfrm>
              <a:off x="6657927" y="4517388"/>
              <a:ext cx="1384125" cy="380880"/>
              <a:chOff x="4252100" y="1337450"/>
              <a:chExt cx="497225" cy="136825"/>
            </a:xfrm>
          </p:grpSpPr>
          <p:sp>
            <p:nvSpPr>
              <p:cNvPr id="803" name="Google Shape;803;p40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40"/>
            <p:cNvGrpSpPr/>
            <p:nvPr/>
          </p:nvGrpSpPr>
          <p:grpSpPr>
            <a:xfrm>
              <a:off x="6657927" y="4286116"/>
              <a:ext cx="1384125" cy="380880"/>
              <a:chOff x="4252100" y="1337450"/>
              <a:chExt cx="497225" cy="136825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" name="Google Shape;812;p40"/>
            <p:cNvGrpSpPr/>
            <p:nvPr/>
          </p:nvGrpSpPr>
          <p:grpSpPr>
            <a:xfrm>
              <a:off x="6657927" y="4054844"/>
              <a:ext cx="1384125" cy="380880"/>
              <a:chOff x="4252100" y="1337450"/>
              <a:chExt cx="497225" cy="136825"/>
            </a:xfrm>
          </p:grpSpPr>
          <p:sp>
            <p:nvSpPr>
              <p:cNvPr id="813" name="Google Shape;813;p40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7" name="Google Shape;817;p40"/>
            <p:cNvGrpSpPr/>
            <p:nvPr/>
          </p:nvGrpSpPr>
          <p:grpSpPr>
            <a:xfrm>
              <a:off x="6657927" y="3823572"/>
              <a:ext cx="1384125" cy="380880"/>
              <a:chOff x="4252100" y="1337450"/>
              <a:chExt cx="497225" cy="136825"/>
            </a:xfrm>
          </p:grpSpPr>
          <p:sp>
            <p:nvSpPr>
              <p:cNvPr id="818" name="Google Shape;818;p40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526;p35">
            <a:extLst>
              <a:ext uri="{FF2B5EF4-FFF2-40B4-BE49-F238E27FC236}">
                <a16:creationId xmlns:a16="http://schemas.microsoft.com/office/drawing/2014/main" id="{8AED7AB1-D7E0-7EA8-0C86-534C084E955B}"/>
              </a:ext>
            </a:extLst>
          </p:cNvPr>
          <p:cNvSpPr txBox="1">
            <a:spLocks/>
          </p:cNvSpPr>
          <p:nvPr/>
        </p:nvSpPr>
        <p:spPr>
          <a:xfrm>
            <a:off x="2805756" y="1965595"/>
            <a:ext cx="956532" cy="8498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b="1" dirty="0">
                <a:solidFill>
                  <a:srgbClr val="37316E"/>
                </a:solidFill>
                <a:latin typeface="+mn-lt"/>
              </a:rPr>
              <a:t>0</a:t>
            </a:r>
            <a:r>
              <a:rPr lang="vi-VN" sz="5400" b="1" dirty="0">
                <a:solidFill>
                  <a:srgbClr val="37316E"/>
                </a:solidFill>
                <a:latin typeface="+mn-lt"/>
              </a:rPr>
              <a:t>2</a:t>
            </a:r>
            <a:endParaRPr lang="en" sz="5400" b="1" dirty="0">
              <a:solidFill>
                <a:srgbClr val="37316E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5"/>
          <p:cNvSpPr txBox="1">
            <a:spLocks noGrp="1"/>
          </p:cNvSpPr>
          <p:nvPr>
            <p:ph type="subTitle" idx="5"/>
          </p:nvPr>
        </p:nvSpPr>
        <p:spPr>
          <a:xfrm>
            <a:off x="823126" y="1972533"/>
            <a:ext cx="5683937" cy="2748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vi-VN" sz="1800" b="1" dirty="0">
                <a:latin typeface="+mn-lt"/>
              </a:rPr>
              <a:t>28</a:t>
            </a:r>
            <a:r>
              <a:rPr lang="vi-VN" sz="1800" dirty="0">
                <a:latin typeface="+mn-lt"/>
              </a:rPr>
              <a:t> cột V1, V2, … V28 đã </a:t>
            </a:r>
            <a:r>
              <a:rPr lang="vi-VN" sz="1800" dirty="0">
                <a:solidFill>
                  <a:srgbClr val="FF903E"/>
                </a:solidFill>
                <a:latin typeface="+mn-lt"/>
              </a:rPr>
              <a:t>được mã hóa PCA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vi-VN" sz="1800" b="1" dirty="0" err="1">
                <a:latin typeface="+mn-lt"/>
              </a:rPr>
              <a:t>Time</a:t>
            </a:r>
            <a:r>
              <a:rPr lang="vi-VN" sz="1800" dirty="0">
                <a:latin typeface="+mn-lt"/>
              </a:rPr>
              <a:t>: </a:t>
            </a:r>
            <a:r>
              <a:rPr lang="vi-VN" sz="1800" dirty="0">
                <a:solidFill>
                  <a:srgbClr val="FF903E"/>
                </a:solidFill>
                <a:latin typeface="+mn-lt"/>
              </a:rPr>
              <a:t>Số giây trôi qua giữa mỗi giao dịch 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vi-VN" sz="1800" b="1" dirty="0" err="1">
                <a:latin typeface="+mn-lt"/>
              </a:rPr>
              <a:t>Amount</a:t>
            </a:r>
            <a:r>
              <a:rPr lang="vi-VN" sz="1800" dirty="0">
                <a:latin typeface="+mn-lt"/>
              </a:rPr>
              <a:t>: </a:t>
            </a:r>
            <a:r>
              <a:rPr lang="vi-VN" sz="1800" dirty="0">
                <a:solidFill>
                  <a:srgbClr val="FF903E"/>
                </a:solidFill>
                <a:latin typeface="+mn-lt"/>
              </a:rPr>
              <a:t>Số tiền mỗi giao dịch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vi-VN" sz="1800" b="1" dirty="0" err="1">
                <a:latin typeface="+mn-lt"/>
              </a:rPr>
              <a:t>Class</a:t>
            </a:r>
            <a:r>
              <a:rPr lang="vi-VN" sz="1800" dirty="0">
                <a:latin typeface="+mn-lt"/>
              </a:rPr>
              <a:t>: </a:t>
            </a:r>
          </a:p>
          <a:p>
            <a:pPr marL="742950" lvl="1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vi-VN" sz="1800" dirty="0">
                <a:solidFill>
                  <a:srgbClr val="FF903E"/>
                </a:solidFill>
                <a:latin typeface="+mn-lt"/>
              </a:rPr>
              <a:t>Gian lận: 1</a:t>
            </a:r>
          </a:p>
          <a:p>
            <a:pPr marL="742950" lvl="1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vi-VN" sz="1800" dirty="0">
                <a:solidFill>
                  <a:srgbClr val="FF903E"/>
                </a:solidFill>
                <a:latin typeface="+mn-lt"/>
              </a:rPr>
              <a:t>Không gian lận: 0</a:t>
            </a:r>
            <a:endParaRPr sz="1800" dirty="0">
              <a:solidFill>
                <a:srgbClr val="FF903E"/>
              </a:solidFill>
              <a:latin typeface="+mn-lt"/>
            </a:endParaRPr>
          </a:p>
        </p:txBody>
      </p:sp>
      <p:grpSp>
        <p:nvGrpSpPr>
          <p:cNvPr id="1055" name="Google Shape;1055;p45"/>
          <p:cNvGrpSpPr/>
          <p:nvPr/>
        </p:nvGrpSpPr>
        <p:grpSpPr>
          <a:xfrm>
            <a:off x="6408420" y="2075305"/>
            <a:ext cx="2476500" cy="3768109"/>
            <a:chOff x="4642289" y="232412"/>
            <a:chExt cx="4062717" cy="8044256"/>
          </a:xfrm>
        </p:grpSpPr>
        <p:grpSp>
          <p:nvGrpSpPr>
            <p:cNvPr id="1056" name="Google Shape;1056;p45"/>
            <p:cNvGrpSpPr/>
            <p:nvPr/>
          </p:nvGrpSpPr>
          <p:grpSpPr>
            <a:xfrm>
              <a:off x="4954159" y="856945"/>
              <a:ext cx="1802318" cy="3656556"/>
              <a:chOff x="-2937841" y="1434720"/>
              <a:chExt cx="1802318" cy="3656556"/>
            </a:xfrm>
          </p:grpSpPr>
          <p:sp>
            <p:nvSpPr>
              <p:cNvPr id="1057" name="Google Shape;1057;p45"/>
              <p:cNvSpPr/>
              <p:nvPr/>
            </p:nvSpPr>
            <p:spPr>
              <a:xfrm>
                <a:off x="-2836369" y="1508865"/>
                <a:ext cx="1627309" cy="3540753"/>
              </a:xfrm>
              <a:custGeom>
                <a:avLst/>
                <a:gdLst/>
                <a:ahLst/>
                <a:cxnLst/>
                <a:rect l="l" t="t" r="r" b="b"/>
                <a:pathLst>
                  <a:path w="26798" h="58308" extrusionOk="0">
                    <a:moveTo>
                      <a:pt x="1" y="1"/>
                    </a:moveTo>
                    <a:lnTo>
                      <a:pt x="1" y="58308"/>
                    </a:lnTo>
                    <a:lnTo>
                      <a:pt x="26797" y="58308"/>
                    </a:lnTo>
                    <a:lnTo>
                      <a:pt x="267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5"/>
              <p:cNvSpPr/>
              <p:nvPr/>
            </p:nvSpPr>
            <p:spPr>
              <a:xfrm>
                <a:off x="-2264450" y="1862827"/>
                <a:ext cx="508208" cy="1158115"/>
              </a:xfrm>
              <a:custGeom>
                <a:avLst/>
                <a:gdLst/>
                <a:ahLst/>
                <a:cxnLst/>
                <a:rect l="l" t="t" r="r" b="b"/>
                <a:pathLst>
                  <a:path w="8369" h="29808" extrusionOk="0">
                    <a:moveTo>
                      <a:pt x="6622" y="0"/>
                    </a:moveTo>
                    <a:lnTo>
                      <a:pt x="1629" y="11"/>
                    </a:lnTo>
                    <a:lnTo>
                      <a:pt x="1694" y="23507"/>
                    </a:lnTo>
                    <a:lnTo>
                      <a:pt x="1" y="23507"/>
                    </a:lnTo>
                    <a:lnTo>
                      <a:pt x="4201" y="29807"/>
                    </a:lnTo>
                    <a:lnTo>
                      <a:pt x="8369" y="23486"/>
                    </a:lnTo>
                    <a:lnTo>
                      <a:pt x="6687" y="23486"/>
                    </a:lnTo>
                    <a:lnTo>
                      <a:pt x="66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-2918955" y="1434720"/>
                <a:ext cx="1783433" cy="3656556"/>
              </a:xfrm>
              <a:custGeom>
                <a:avLst/>
                <a:gdLst/>
                <a:ahLst/>
                <a:cxnLst/>
                <a:rect l="l" t="t" r="r" b="b"/>
                <a:pathLst>
                  <a:path w="29369" h="60215" extrusionOk="0">
                    <a:moveTo>
                      <a:pt x="24407" y="2164"/>
                    </a:moveTo>
                    <a:cubicBezTo>
                      <a:pt x="26164" y="2164"/>
                      <a:pt x="27589" y="3589"/>
                      <a:pt x="27589" y="5347"/>
                    </a:cubicBezTo>
                    <a:lnTo>
                      <a:pt x="27589" y="54868"/>
                    </a:lnTo>
                    <a:cubicBezTo>
                      <a:pt x="27589" y="56625"/>
                      <a:pt x="26164" y="58050"/>
                      <a:pt x="24407" y="58050"/>
                    </a:cubicBezTo>
                    <a:lnTo>
                      <a:pt x="4961" y="58050"/>
                    </a:lnTo>
                    <a:cubicBezTo>
                      <a:pt x="3204" y="58050"/>
                      <a:pt x="1779" y="56625"/>
                      <a:pt x="1779" y="54868"/>
                    </a:cubicBezTo>
                    <a:lnTo>
                      <a:pt x="1779" y="5347"/>
                    </a:lnTo>
                    <a:cubicBezTo>
                      <a:pt x="1779" y="3589"/>
                      <a:pt x="3204" y="2164"/>
                      <a:pt x="4961" y="2164"/>
                    </a:cubicBezTo>
                    <a:lnTo>
                      <a:pt x="6354" y="2164"/>
                    </a:lnTo>
                    <a:lnTo>
                      <a:pt x="6354" y="2197"/>
                    </a:lnTo>
                    <a:cubicBezTo>
                      <a:pt x="6354" y="3450"/>
                      <a:pt x="7382" y="4479"/>
                      <a:pt x="8636" y="4479"/>
                    </a:cubicBezTo>
                    <a:lnTo>
                      <a:pt x="20732" y="4479"/>
                    </a:lnTo>
                    <a:cubicBezTo>
                      <a:pt x="21997" y="4479"/>
                      <a:pt x="23014" y="3450"/>
                      <a:pt x="23014" y="2197"/>
                    </a:cubicBezTo>
                    <a:lnTo>
                      <a:pt x="23014" y="2164"/>
                    </a:lnTo>
                    <a:close/>
                    <a:moveTo>
                      <a:pt x="3182" y="0"/>
                    </a:moveTo>
                    <a:cubicBezTo>
                      <a:pt x="1425" y="0"/>
                      <a:pt x="0" y="1425"/>
                      <a:pt x="0" y="3182"/>
                    </a:cubicBezTo>
                    <a:lnTo>
                      <a:pt x="0" y="57032"/>
                    </a:lnTo>
                    <a:cubicBezTo>
                      <a:pt x="0" y="58789"/>
                      <a:pt x="1425" y="60214"/>
                      <a:pt x="3182" y="60214"/>
                    </a:cubicBezTo>
                    <a:lnTo>
                      <a:pt x="26186" y="60214"/>
                    </a:lnTo>
                    <a:cubicBezTo>
                      <a:pt x="27943" y="60214"/>
                      <a:pt x="29368" y="58789"/>
                      <a:pt x="29368" y="57032"/>
                    </a:cubicBezTo>
                    <a:lnTo>
                      <a:pt x="29368" y="3182"/>
                    </a:lnTo>
                    <a:cubicBezTo>
                      <a:pt x="29368" y="1425"/>
                      <a:pt x="27943" y="0"/>
                      <a:pt x="26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5"/>
              <p:cNvSpPr/>
              <p:nvPr/>
            </p:nvSpPr>
            <p:spPr>
              <a:xfrm>
                <a:off x="-2937841" y="2017012"/>
                <a:ext cx="22165" cy="136024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40" extrusionOk="0">
                    <a:moveTo>
                      <a:pt x="279" y="0"/>
                    </a:moveTo>
                    <a:cubicBezTo>
                      <a:pt x="118" y="0"/>
                      <a:pt x="1" y="129"/>
                      <a:pt x="1" y="279"/>
                    </a:cubicBezTo>
                    <a:lnTo>
                      <a:pt x="1" y="1950"/>
                    </a:lnTo>
                    <a:cubicBezTo>
                      <a:pt x="1" y="2111"/>
                      <a:pt x="118" y="2240"/>
                      <a:pt x="279" y="2240"/>
                    </a:cubicBezTo>
                    <a:lnTo>
                      <a:pt x="365" y="2240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5"/>
              <p:cNvSpPr/>
              <p:nvPr/>
            </p:nvSpPr>
            <p:spPr>
              <a:xfrm>
                <a:off x="-2937841" y="2295496"/>
                <a:ext cx="22165" cy="2609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4297" extrusionOk="0">
                    <a:moveTo>
                      <a:pt x="279" y="0"/>
                    </a:moveTo>
                    <a:cubicBezTo>
                      <a:pt x="118" y="0"/>
                      <a:pt x="1" y="118"/>
                      <a:pt x="1" y="279"/>
                    </a:cubicBezTo>
                    <a:lnTo>
                      <a:pt x="1" y="4007"/>
                    </a:lnTo>
                    <a:cubicBezTo>
                      <a:pt x="1" y="4168"/>
                      <a:pt x="118" y="4297"/>
                      <a:pt x="279" y="4297"/>
                    </a:cubicBezTo>
                    <a:lnTo>
                      <a:pt x="365" y="4297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5"/>
              <p:cNvSpPr/>
              <p:nvPr/>
            </p:nvSpPr>
            <p:spPr>
              <a:xfrm>
                <a:off x="-2937841" y="2643572"/>
                <a:ext cx="22165" cy="26093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4297" extrusionOk="0">
                    <a:moveTo>
                      <a:pt x="279" y="0"/>
                    </a:moveTo>
                    <a:cubicBezTo>
                      <a:pt x="118" y="0"/>
                      <a:pt x="1" y="129"/>
                      <a:pt x="1" y="290"/>
                    </a:cubicBezTo>
                    <a:lnTo>
                      <a:pt x="1" y="4018"/>
                    </a:lnTo>
                    <a:cubicBezTo>
                      <a:pt x="1" y="4179"/>
                      <a:pt x="118" y="4297"/>
                      <a:pt x="279" y="4297"/>
                    </a:cubicBezTo>
                    <a:lnTo>
                      <a:pt x="365" y="4297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5"/>
              <p:cNvSpPr/>
              <p:nvPr/>
            </p:nvSpPr>
            <p:spPr>
              <a:xfrm>
                <a:off x="-2652190" y="3712757"/>
                <a:ext cx="1142541" cy="1066513"/>
              </a:xfrm>
              <a:custGeom>
                <a:avLst/>
                <a:gdLst/>
                <a:ahLst/>
                <a:cxnLst/>
                <a:rect l="l" t="t" r="r" b="b"/>
                <a:pathLst>
                  <a:path w="18815" h="17563" extrusionOk="0">
                    <a:moveTo>
                      <a:pt x="9408" y="1"/>
                    </a:moveTo>
                    <a:cubicBezTo>
                      <a:pt x="7503" y="1"/>
                      <a:pt x="5586" y="619"/>
                      <a:pt x="3975" y="1893"/>
                    </a:cubicBezTo>
                    <a:cubicBezTo>
                      <a:pt x="1179" y="4090"/>
                      <a:pt x="0" y="7754"/>
                      <a:pt x="964" y="11172"/>
                    </a:cubicBezTo>
                    <a:cubicBezTo>
                      <a:pt x="1929" y="14590"/>
                      <a:pt x="4864" y="17086"/>
                      <a:pt x="8389" y="17504"/>
                    </a:cubicBezTo>
                    <a:cubicBezTo>
                      <a:pt x="8729" y="17543"/>
                      <a:pt x="9067" y="17562"/>
                      <a:pt x="9403" y="17562"/>
                    </a:cubicBezTo>
                    <a:cubicBezTo>
                      <a:pt x="12559" y="17562"/>
                      <a:pt x="15510" y="15867"/>
                      <a:pt x="17079" y="13068"/>
                    </a:cubicBezTo>
                    <a:cubicBezTo>
                      <a:pt x="18814" y="9961"/>
                      <a:pt x="18504" y="6125"/>
                      <a:pt x="16307" y="3340"/>
                    </a:cubicBezTo>
                    <a:cubicBezTo>
                      <a:pt x="14571" y="1147"/>
                      <a:pt x="12002" y="1"/>
                      <a:pt x="9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5"/>
              <p:cNvSpPr/>
              <p:nvPr/>
            </p:nvSpPr>
            <p:spPr>
              <a:xfrm>
                <a:off x="-2566993" y="3792428"/>
                <a:ext cx="972086" cy="907049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14937" extrusionOk="0">
                    <a:moveTo>
                      <a:pt x="8004" y="1"/>
                    </a:moveTo>
                    <a:cubicBezTo>
                      <a:pt x="6383" y="1"/>
                      <a:pt x="4750" y="526"/>
                      <a:pt x="3376" y="1610"/>
                    </a:cubicBezTo>
                    <a:cubicBezTo>
                      <a:pt x="1008" y="3474"/>
                      <a:pt x="1" y="6592"/>
                      <a:pt x="826" y="9506"/>
                    </a:cubicBezTo>
                    <a:cubicBezTo>
                      <a:pt x="1640" y="12410"/>
                      <a:pt x="4136" y="14531"/>
                      <a:pt x="7136" y="14885"/>
                    </a:cubicBezTo>
                    <a:cubicBezTo>
                      <a:pt x="7430" y="14919"/>
                      <a:pt x="7722" y="14936"/>
                      <a:pt x="8012" y="14936"/>
                    </a:cubicBezTo>
                    <a:cubicBezTo>
                      <a:pt x="10692" y="14936"/>
                      <a:pt x="13195" y="13492"/>
                      <a:pt x="14529" y="11113"/>
                    </a:cubicBezTo>
                    <a:cubicBezTo>
                      <a:pt x="16008" y="8478"/>
                      <a:pt x="15740" y="5210"/>
                      <a:pt x="13876" y="2842"/>
                    </a:cubicBezTo>
                    <a:cubicBezTo>
                      <a:pt x="12399" y="976"/>
                      <a:pt x="10213" y="1"/>
                      <a:pt x="8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5"/>
              <p:cNvSpPr/>
              <p:nvPr/>
            </p:nvSpPr>
            <p:spPr>
              <a:xfrm>
                <a:off x="-2408258" y="3964462"/>
                <a:ext cx="622067" cy="614112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0113" extrusionOk="0">
                    <a:moveTo>
                      <a:pt x="4884" y="1500"/>
                    </a:moveTo>
                    <a:cubicBezTo>
                      <a:pt x="5270" y="1500"/>
                      <a:pt x="5655" y="1667"/>
                      <a:pt x="5926" y="1991"/>
                    </a:cubicBezTo>
                    <a:cubicBezTo>
                      <a:pt x="6397" y="2559"/>
                      <a:pt x="6322" y="3416"/>
                      <a:pt x="5744" y="3888"/>
                    </a:cubicBezTo>
                    <a:lnTo>
                      <a:pt x="5701" y="3930"/>
                    </a:lnTo>
                    <a:lnTo>
                      <a:pt x="4383" y="4959"/>
                    </a:lnTo>
                    <a:lnTo>
                      <a:pt x="2712" y="2848"/>
                    </a:lnTo>
                    <a:lnTo>
                      <a:pt x="4030" y="1809"/>
                    </a:lnTo>
                    <a:cubicBezTo>
                      <a:pt x="4279" y="1602"/>
                      <a:pt x="4582" y="1500"/>
                      <a:pt x="4884" y="1500"/>
                    </a:cubicBezTo>
                    <a:close/>
                    <a:moveTo>
                      <a:pt x="6968" y="4186"/>
                    </a:moveTo>
                    <a:cubicBezTo>
                      <a:pt x="7367" y="4186"/>
                      <a:pt x="7760" y="4362"/>
                      <a:pt x="8026" y="4702"/>
                    </a:cubicBezTo>
                    <a:cubicBezTo>
                      <a:pt x="8487" y="5280"/>
                      <a:pt x="8390" y="6138"/>
                      <a:pt x="7801" y="6598"/>
                    </a:cubicBezTo>
                    <a:lnTo>
                      <a:pt x="6494" y="7627"/>
                    </a:lnTo>
                    <a:lnTo>
                      <a:pt x="4822" y="5516"/>
                    </a:lnTo>
                    <a:lnTo>
                      <a:pt x="6130" y="4477"/>
                    </a:lnTo>
                    <a:cubicBezTo>
                      <a:pt x="6379" y="4282"/>
                      <a:pt x="6675" y="4186"/>
                      <a:pt x="6968" y="4186"/>
                    </a:cubicBezTo>
                    <a:close/>
                    <a:moveTo>
                      <a:pt x="5395" y="0"/>
                    </a:moveTo>
                    <a:cubicBezTo>
                      <a:pt x="4969" y="0"/>
                      <a:pt x="4539" y="132"/>
                      <a:pt x="4169" y="405"/>
                    </a:cubicBezTo>
                    <a:lnTo>
                      <a:pt x="3547" y="898"/>
                    </a:lnTo>
                    <a:cubicBezTo>
                      <a:pt x="3494" y="939"/>
                      <a:pt x="3433" y="958"/>
                      <a:pt x="3372" y="958"/>
                    </a:cubicBezTo>
                    <a:cubicBezTo>
                      <a:pt x="3287" y="958"/>
                      <a:pt x="3203" y="920"/>
                      <a:pt x="3140" y="845"/>
                    </a:cubicBezTo>
                    <a:lnTo>
                      <a:pt x="2637" y="202"/>
                    </a:lnTo>
                    <a:lnTo>
                      <a:pt x="2037" y="673"/>
                    </a:lnTo>
                    <a:lnTo>
                      <a:pt x="2551" y="1327"/>
                    </a:lnTo>
                    <a:cubicBezTo>
                      <a:pt x="2647" y="1445"/>
                      <a:pt x="2626" y="1627"/>
                      <a:pt x="2497" y="1723"/>
                    </a:cubicBezTo>
                    <a:cubicBezTo>
                      <a:pt x="2444" y="1766"/>
                      <a:pt x="2369" y="1788"/>
                      <a:pt x="2294" y="1788"/>
                    </a:cubicBezTo>
                    <a:cubicBezTo>
                      <a:pt x="2219" y="1777"/>
                      <a:pt x="2155" y="1734"/>
                      <a:pt x="2101" y="1680"/>
                    </a:cubicBezTo>
                    <a:lnTo>
                      <a:pt x="1587" y="1027"/>
                    </a:lnTo>
                    <a:lnTo>
                      <a:pt x="987" y="1498"/>
                    </a:lnTo>
                    <a:lnTo>
                      <a:pt x="1501" y="2152"/>
                    </a:lnTo>
                    <a:cubicBezTo>
                      <a:pt x="1608" y="2270"/>
                      <a:pt x="1587" y="2452"/>
                      <a:pt x="1458" y="2548"/>
                    </a:cubicBezTo>
                    <a:lnTo>
                      <a:pt x="1" y="3705"/>
                    </a:lnTo>
                    <a:lnTo>
                      <a:pt x="472" y="4305"/>
                    </a:lnTo>
                    <a:lnTo>
                      <a:pt x="1201" y="3941"/>
                    </a:lnTo>
                    <a:cubicBezTo>
                      <a:pt x="1268" y="3909"/>
                      <a:pt x="1340" y="3894"/>
                      <a:pt x="1410" y="3894"/>
                    </a:cubicBezTo>
                    <a:cubicBezTo>
                      <a:pt x="1554" y="3894"/>
                      <a:pt x="1693" y="3958"/>
                      <a:pt x="1780" y="4080"/>
                    </a:cubicBezTo>
                    <a:lnTo>
                      <a:pt x="5090" y="8270"/>
                    </a:lnTo>
                    <a:cubicBezTo>
                      <a:pt x="5230" y="8441"/>
                      <a:pt x="5230" y="8677"/>
                      <a:pt x="5090" y="8848"/>
                    </a:cubicBezTo>
                    <a:lnTo>
                      <a:pt x="4587" y="9523"/>
                    </a:lnTo>
                    <a:lnTo>
                      <a:pt x="5058" y="10113"/>
                    </a:lnTo>
                    <a:lnTo>
                      <a:pt x="6515" y="8966"/>
                    </a:lnTo>
                    <a:cubicBezTo>
                      <a:pt x="6571" y="8920"/>
                      <a:pt x="6636" y="8898"/>
                      <a:pt x="6701" y="8898"/>
                    </a:cubicBezTo>
                    <a:cubicBezTo>
                      <a:pt x="6785" y="8898"/>
                      <a:pt x="6868" y="8936"/>
                      <a:pt x="6922" y="9009"/>
                    </a:cubicBezTo>
                    <a:lnTo>
                      <a:pt x="7437" y="9663"/>
                    </a:lnTo>
                    <a:lnTo>
                      <a:pt x="8037" y="9170"/>
                    </a:lnTo>
                    <a:lnTo>
                      <a:pt x="7522" y="8516"/>
                    </a:lnTo>
                    <a:cubicBezTo>
                      <a:pt x="7415" y="8398"/>
                      <a:pt x="7437" y="8216"/>
                      <a:pt x="7565" y="8120"/>
                    </a:cubicBezTo>
                    <a:cubicBezTo>
                      <a:pt x="7610" y="8075"/>
                      <a:pt x="7669" y="8053"/>
                      <a:pt x="7731" y="8053"/>
                    </a:cubicBezTo>
                    <a:cubicBezTo>
                      <a:pt x="7744" y="8053"/>
                      <a:pt x="7756" y="8054"/>
                      <a:pt x="7769" y="8055"/>
                    </a:cubicBezTo>
                    <a:cubicBezTo>
                      <a:pt x="7844" y="8066"/>
                      <a:pt x="7919" y="8098"/>
                      <a:pt x="7962" y="8163"/>
                    </a:cubicBezTo>
                    <a:lnTo>
                      <a:pt x="8476" y="8816"/>
                    </a:lnTo>
                    <a:lnTo>
                      <a:pt x="9076" y="8345"/>
                    </a:lnTo>
                    <a:lnTo>
                      <a:pt x="8572" y="7702"/>
                    </a:lnTo>
                    <a:cubicBezTo>
                      <a:pt x="8465" y="7573"/>
                      <a:pt x="8487" y="7391"/>
                      <a:pt x="8615" y="7295"/>
                    </a:cubicBezTo>
                    <a:lnTo>
                      <a:pt x="9237" y="6802"/>
                    </a:lnTo>
                    <a:cubicBezTo>
                      <a:pt x="10105" y="6095"/>
                      <a:pt x="10244" y="4820"/>
                      <a:pt x="9537" y="3941"/>
                    </a:cubicBezTo>
                    <a:cubicBezTo>
                      <a:pt x="9136" y="3442"/>
                      <a:pt x="8545" y="3181"/>
                      <a:pt x="7947" y="3181"/>
                    </a:cubicBezTo>
                    <a:cubicBezTo>
                      <a:pt x="7517" y="3181"/>
                      <a:pt x="7084" y="3316"/>
                      <a:pt x="6717" y="3596"/>
                    </a:cubicBezTo>
                    <a:lnTo>
                      <a:pt x="6717" y="3596"/>
                    </a:lnTo>
                    <a:cubicBezTo>
                      <a:pt x="7548" y="2883"/>
                      <a:pt x="7672" y="1645"/>
                      <a:pt x="7008" y="780"/>
                    </a:cubicBezTo>
                    <a:cubicBezTo>
                      <a:pt x="6605" y="270"/>
                      <a:pt x="6004" y="0"/>
                      <a:pt x="5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6" name="Google Shape;1066;p45"/>
            <p:cNvGrpSpPr/>
            <p:nvPr/>
          </p:nvGrpSpPr>
          <p:grpSpPr>
            <a:xfrm rot="-875881">
              <a:off x="4658818" y="822302"/>
              <a:ext cx="891721" cy="245381"/>
              <a:chOff x="4252100" y="1337450"/>
              <a:chExt cx="497225" cy="136825"/>
            </a:xfrm>
          </p:grpSpPr>
          <p:sp>
            <p:nvSpPr>
              <p:cNvPr id="1067" name="Google Shape;1067;p4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45"/>
            <p:cNvGrpSpPr/>
            <p:nvPr/>
          </p:nvGrpSpPr>
          <p:grpSpPr>
            <a:xfrm rot="1283844">
              <a:off x="7713423" y="1743533"/>
              <a:ext cx="891731" cy="245384"/>
              <a:chOff x="4252100" y="1337450"/>
              <a:chExt cx="497225" cy="136825"/>
            </a:xfrm>
          </p:grpSpPr>
          <p:sp>
            <p:nvSpPr>
              <p:cNvPr id="1072" name="Google Shape;1072;p45"/>
              <p:cNvSpPr/>
              <p:nvPr/>
            </p:nvSpPr>
            <p:spPr>
              <a:xfrm>
                <a:off x="4252100" y="1376325"/>
                <a:ext cx="4972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918" extrusionOk="0">
                    <a:moveTo>
                      <a:pt x="1" y="0"/>
                    </a:moveTo>
                    <a:lnTo>
                      <a:pt x="1" y="2405"/>
                    </a:lnTo>
                    <a:cubicBezTo>
                      <a:pt x="1" y="3241"/>
                      <a:pt x="4451" y="3918"/>
                      <a:pt x="9952" y="3918"/>
                    </a:cubicBezTo>
                    <a:cubicBezTo>
                      <a:pt x="15439" y="3918"/>
                      <a:pt x="19889" y="3241"/>
                      <a:pt x="19889" y="2405"/>
                    </a:cubicBezTo>
                    <a:lnTo>
                      <a:pt x="198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4252100" y="1337450"/>
                <a:ext cx="497225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9889" h="3025" extrusionOk="0">
                    <a:moveTo>
                      <a:pt x="9952" y="0"/>
                    </a:moveTo>
                    <a:cubicBezTo>
                      <a:pt x="4451" y="0"/>
                      <a:pt x="1" y="677"/>
                      <a:pt x="1" y="1512"/>
                    </a:cubicBezTo>
                    <a:cubicBezTo>
                      <a:pt x="1" y="2347"/>
                      <a:pt x="4451" y="3024"/>
                      <a:pt x="9952" y="3024"/>
                    </a:cubicBezTo>
                    <a:cubicBezTo>
                      <a:pt x="15439" y="3024"/>
                      <a:pt x="19889" y="2347"/>
                      <a:pt x="19889" y="1512"/>
                    </a:cubicBezTo>
                    <a:cubicBezTo>
                      <a:pt x="19889" y="677"/>
                      <a:pt x="15439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>
                <a:off x="4303225" y="1354000"/>
                <a:ext cx="3953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398" extrusionOk="0">
                    <a:moveTo>
                      <a:pt x="7907" y="1"/>
                    </a:moveTo>
                    <a:cubicBezTo>
                      <a:pt x="3543" y="1"/>
                      <a:pt x="1" y="303"/>
                      <a:pt x="1" y="692"/>
                    </a:cubicBezTo>
                    <a:cubicBezTo>
                      <a:pt x="1" y="1081"/>
                      <a:pt x="3543" y="1397"/>
                      <a:pt x="7907" y="1397"/>
                    </a:cubicBezTo>
                    <a:cubicBezTo>
                      <a:pt x="12271" y="1397"/>
                      <a:pt x="15813" y="1081"/>
                      <a:pt x="15813" y="692"/>
                    </a:cubicBezTo>
                    <a:cubicBezTo>
                      <a:pt x="15813" y="303"/>
                      <a:pt x="12271" y="1"/>
                      <a:pt x="7907" y="1"/>
                    </a:cubicBezTo>
                    <a:close/>
                  </a:path>
                </a:pathLst>
              </a:custGeom>
              <a:solidFill>
                <a:srgbClr val="EBAE39">
                  <a:alpha val="7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4303600" y="1354000"/>
                <a:ext cx="3953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5813" h="894" extrusionOk="0">
                    <a:moveTo>
                      <a:pt x="7906" y="1"/>
                    </a:moveTo>
                    <a:cubicBezTo>
                      <a:pt x="3543" y="1"/>
                      <a:pt x="0" y="303"/>
                      <a:pt x="0" y="692"/>
                    </a:cubicBezTo>
                    <a:cubicBezTo>
                      <a:pt x="0" y="764"/>
                      <a:pt x="115" y="836"/>
                      <a:pt x="331" y="893"/>
                    </a:cubicBezTo>
                    <a:cubicBezTo>
                      <a:pt x="1311" y="605"/>
                      <a:pt x="4335" y="404"/>
                      <a:pt x="7892" y="404"/>
                    </a:cubicBezTo>
                    <a:cubicBezTo>
                      <a:pt x="11464" y="404"/>
                      <a:pt x="14473" y="605"/>
                      <a:pt x="15453" y="893"/>
                    </a:cubicBezTo>
                    <a:cubicBezTo>
                      <a:pt x="15669" y="836"/>
                      <a:pt x="15798" y="764"/>
                      <a:pt x="15813" y="692"/>
                    </a:cubicBezTo>
                    <a:cubicBezTo>
                      <a:pt x="15813" y="303"/>
                      <a:pt x="12270" y="1"/>
                      <a:pt x="79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45"/>
            <p:cNvGrpSpPr/>
            <p:nvPr/>
          </p:nvGrpSpPr>
          <p:grpSpPr>
            <a:xfrm>
              <a:off x="4946509" y="232412"/>
              <a:ext cx="3758497" cy="8044256"/>
              <a:chOff x="-2367836" y="1138144"/>
              <a:chExt cx="1868690" cy="3999531"/>
            </a:xfrm>
          </p:grpSpPr>
          <p:sp>
            <p:nvSpPr>
              <p:cNvPr id="1077" name="Google Shape;1077;p45"/>
              <p:cNvSpPr/>
              <p:nvPr/>
            </p:nvSpPr>
            <p:spPr>
              <a:xfrm>
                <a:off x="-2289744" y="1983436"/>
                <a:ext cx="896605" cy="545978"/>
              </a:xfrm>
              <a:custGeom>
                <a:avLst/>
                <a:gdLst/>
                <a:ahLst/>
                <a:cxnLst/>
                <a:rect l="l" t="t" r="r" b="b"/>
                <a:pathLst>
                  <a:path w="14765" h="8991" extrusionOk="0">
                    <a:moveTo>
                      <a:pt x="1" y="0"/>
                    </a:moveTo>
                    <a:lnTo>
                      <a:pt x="2615" y="8175"/>
                    </a:lnTo>
                    <a:cubicBezTo>
                      <a:pt x="2809" y="8671"/>
                      <a:pt x="3289" y="8991"/>
                      <a:pt x="3806" y="8991"/>
                    </a:cubicBezTo>
                    <a:cubicBezTo>
                      <a:pt x="3915" y="8991"/>
                      <a:pt x="4026" y="8976"/>
                      <a:pt x="4136" y="8947"/>
                    </a:cubicBezTo>
                    <a:lnTo>
                      <a:pt x="13693" y="6407"/>
                    </a:lnTo>
                    <a:cubicBezTo>
                      <a:pt x="14368" y="6214"/>
                      <a:pt x="14765" y="5518"/>
                      <a:pt x="14583" y="4843"/>
                    </a:cubicBezTo>
                    <a:cubicBezTo>
                      <a:pt x="14438" y="4272"/>
                      <a:pt x="13918" y="3893"/>
                      <a:pt x="13352" y="3893"/>
                    </a:cubicBezTo>
                    <a:cubicBezTo>
                      <a:pt x="13249" y="3893"/>
                      <a:pt x="13144" y="3906"/>
                      <a:pt x="13040" y="3932"/>
                    </a:cubicBezTo>
                    <a:lnTo>
                      <a:pt x="4597" y="6172"/>
                    </a:lnTo>
                    <a:lnTo>
                      <a:pt x="1618" y="1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B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-1611142" y="2104886"/>
                <a:ext cx="794465" cy="975486"/>
              </a:xfrm>
              <a:custGeom>
                <a:avLst/>
                <a:gdLst/>
                <a:ahLst/>
                <a:cxnLst/>
                <a:rect l="l" t="t" r="r" b="b"/>
                <a:pathLst>
                  <a:path w="13083" h="16064" extrusionOk="0">
                    <a:moveTo>
                      <a:pt x="6613" y="0"/>
                    </a:moveTo>
                    <a:cubicBezTo>
                      <a:pt x="5910" y="0"/>
                      <a:pt x="5207" y="70"/>
                      <a:pt x="4511" y="207"/>
                    </a:cubicBezTo>
                    <a:cubicBezTo>
                      <a:pt x="3986" y="314"/>
                      <a:pt x="3461" y="454"/>
                      <a:pt x="2958" y="647"/>
                    </a:cubicBezTo>
                    <a:cubicBezTo>
                      <a:pt x="2133" y="947"/>
                      <a:pt x="1415" y="1482"/>
                      <a:pt x="890" y="2189"/>
                    </a:cubicBezTo>
                    <a:cubicBezTo>
                      <a:pt x="461" y="2757"/>
                      <a:pt x="183" y="3411"/>
                      <a:pt x="65" y="4107"/>
                    </a:cubicBezTo>
                    <a:cubicBezTo>
                      <a:pt x="11" y="4418"/>
                      <a:pt x="1" y="4750"/>
                      <a:pt x="33" y="5061"/>
                    </a:cubicBezTo>
                    <a:cubicBezTo>
                      <a:pt x="33" y="5125"/>
                      <a:pt x="54" y="5179"/>
                      <a:pt x="54" y="5232"/>
                    </a:cubicBezTo>
                    <a:cubicBezTo>
                      <a:pt x="129" y="5243"/>
                      <a:pt x="193" y="5275"/>
                      <a:pt x="226" y="5329"/>
                    </a:cubicBezTo>
                    <a:cubicBezTo>
                      <a:pt x="729" y="6004"/>
                      <a:pt x="1115" y="6743"/>
                      <a:pt x="1393" y="7536"/>
                    </a:cubicBezTo>
                    <a:cubicBezTo>
                      <a:pt x="1404" y="7579"/>
                      <a:pt x="1415" y="7622"/>
                      <a:pt x="1425" y="7654"/>
                    </a:cubicBezTo>
                    <a:cubicBezTo>
                      <a:pt x="1458" y="7675"/>
                      <a:pt x="1479" y="7697"/>
                      <a:pt x="1490" y="7718"/>
                    </a:cubicBezTo>
                    <a:cubicBezTo>
                      <a:pt x="1983" y="8564"/>
                      <a:pt x="1415" y="9239"/>
                      <a:pt x="1533" y="10161"/>
                    </a:cubicBezTo>
                    <a:cubicBezTo>
                      <a:pt x="1168" y="11543"/>
                      <a:pt x="1050" y="12411"/>
                      <a:pt x="1061" y="13000"/>
                    </a:cubicBezTo>
                    <a:cubicBezTo>
                      <a:pt x="1029" y="13129"/>
                      <a:pt x="1018" y="13257"/>
                      <a:pt x="1018" y="13397"/>
                    </a:cubicBezTo>
                    <a:lnTo>
                      <a:pt x="1018" y="13814"/>
                    </a:lnTo>
                    <a:cubicBezTo>
                      <a:pt x="1018" y="14693"/>
                      <a:pt x="1683" y="15411"/>
                      <a:pt x="2550" y="15497"/>
                    </a:cubicBezTo>
                    <a:cubicBezTo>
                      <a:pt x="2540" y="15550"/>
                      <a:pt x="2540" y="15593"/>
                      <a:pt x="2540" y="15593"/>
                    </a:cubicBezTo>
                    <a:cubicBezTo>
                      <a:pt x="2548" y="15714"/>
                      <a:pt x="2567" y="15759"/>
                      <a:pt x="2593" y="15759"/>
                    </a:cubicBezTo>
                    <a:cubicBezTo>
                      <a:pt x="2639" y="15759"/>
                      <a:pt x="2707" y="15619"/>
                      <a:pt x="2775" y="15497"/>
                    </a:cubicBezTo>
                    <a:cubicBezTo>
                      <a:pt x="2840" y="15486"/>
                      <a:pt x="2915" y="15486"/>
                      <a:pt x="2979" y="15475"/>
                    </a:cubicBezTo>
                    <a:lnTo>
                      <a:pt x="2990" y="15475"/>
                    </a:lnTo>
                    <a:cubicBezTo>
                      <a:pt x="4794" y="15642"/>
                      <a:pt x="6682" y="16063"/>
                      <a:pt x="8513" y="16063"/>
                    </a:cubicBezTo>
                    <a:cubicBezTo>
                      <a:pt x="9031" y="16063"/>
                      <a:pt x="9545" y="16029"/>
                      <a:pt x="10050" y="15947"/>
                    </a:cubicBezTo>
                    <a:cubicBezTo>
                      <a:pt x="10490" y="15872"/>
                      <a:pt x="10950" y="15775"/>
                      <a:pt x="11325" y="15518"/>
                    </a:cubicBezTo>
                    <a:cubicBezTo>
                      <a:pt x="12140" y="14961"/>
                      <a:pt x="12150" y="13086"/>
                      <a:pt x="11979" y="12089"/>
                    </a:cubicBezTo>
                    <a:cubicBezTo>
                      <a:pt x="11968" y="12036"/>
                      <a:pt x="11958" y="11972"/>
                      <a:pt x="11947" y="11918"/>
                    </a:cubicBezTo>
                    <a:cubicBezTo>
                      <a:pt x="11722" y="10889"/>
                      <a:pt x="11261" y="9882"/>
                      <a:pt x="11336" y="8822"/>
                    </a:cubicBezTo>
                    <a:cubicBezTo>
                      <a:pt x="11422" y="7482"/>
                      <a:pt x="12375" y="6282"/>
                      <a:pt x="12815" y="5029"/>
                    </a:cubicBezTo>
                    <a:cubicBezTo>
                      <a:pt x="13008" y="4514"/>
                      <a:pt x="13083" y="3979"/>
                      <a:pt x="13008" y="3443"/>
                    </a:cubicBezTo>
                    <a:cubicBezTo>
                      <a:pt x="12954" y="3079"/>
                      <a:pt x="12825" y="2736"/>
                      <a:pt x="12633" y="2425"/>
                    </a:cubicBezTo>
                    <a:cubicBezTo>
                      <a:pt x="12279" y="1900"/>
                      <a:pt x="11818" y="1461"/>
                      <a:pt x="11261" y="1150"/>
                    </a:cubicBezTo>
                    <a:cubicBezTo>
                      <a:pt x="10886" y="914"/>
                      <a:pt x="10490" y="732"/>
                      <a:pt x="10072" y="582"/>
                    </a:cubicBezTo>
                    <a:cubicBezTo>
                      <a:pt x="10008" y="561"/>
                      <a:pt x="9954" y="539"/>
                      <a:pt x="9890" y="529"/>
                    </a:cubicBezTo>
                    <a:cubicBezTo>
                      <a:pt x="9579" y="422"/>
                      <a:pt x="9258" y="325"/>
                      <a:pt x="8936" y="261"/>
                    </a:cubicBezTo>
                    <a:cubicBezTo>
                      <a:pt x="8170" y="86"/>
                      <a:pt x="7392" y="0"/>
                      <a:pt x="66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5"/>
              <p:cNvSpPr/>
              <p:nvPr/>
            </p:nvSpPr>
            <p:spPr>
              <a:xfrm>
                <a:off x="-1577318" y="2512351"/>
                <a:ext cx="9169" cy="1961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323" extrusionOk="0">
                    <a:moveTo>
                      <a:pt x="1" y="1"/>
                    </a:moveTo>
                    <a:lnTo>
                      <a:pt x="151" y="322"/>
                    </a:lnTo>
                    <a:cubicBezTo>
                      <a:pt x="108" y="215"/>
                      <a:pt x="54" y="108"/>
                      <a:pt x="1" y="1"/>
                    </a:cubicBezTo>
                    <a:close/>
                  </a:path>
                </a:pathLst>
              </a:custGeom>
              <a:solidFill>
                <a:srgbClr val="FFBF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5"/>
              <p:cNvSpPr/>
              <p:nvPr/>
            </p:nvSpPr>
            <p:spPr>
              <a:xfrm>
                <a:off x="-1063949" y="2226761"/>
                <a:ext cx="381292" cy="664999"/>
              </a:xfrm>
              <a:custGeom>
                <a:avLst/>
                <a:gdLst/>
                <a:ahLst/>
                <a:cxnLst/>
                <a:rect l="l" t="t" r="r" b="b"/>
                <a:pathLst>
                  <a:path w="6279" h="10951" extrusionOk="0">
                    <a:moveTo>
                      <a:pt x="2593" y="0"/>
                    </a:moveTo>
                    <a:cubicBezTo>
                      <a:pt x="2411" y="0"/>
                      <a:pt x="2239" y="54"/>
                      <a:pt x="2089" y="150"/>
                    </a:cubicBezTo>
                    <a:cubicBezTo>
                      <a:pt x="1800" y="322"/>
                      <a:pt x="1629" y="643"/>
                      <a:pt x="1489" y="954"/>
                    </a:cubicBezTo>
                    <a:cubicBezTo>
                      <a:pt x="1297" y="1372"/>
                      <a:pt x="1136" y="1790"/>
                      <a:pt x="986" y="2207"/>
                    </a:cubicBezTo>
                    <a:cubicBezTo>
                      <a:pt x="0" y="5068"/>
                      <a:pt x="107" y="7982"/>
                      <a:pt x="1136" y="10950"/>
                    </a:cubicBezTo>
                    <a:cubicBezTo>
                      <a:pt x="1779" y="10757"/>
                      <a:pt x="2400" y="10468"/>
                      <a:pt x="2968" y="10093"/>
                    </a:cubicBezTo>
                    <a:lnTo>
                      <a:pt x="3022" y="10061"/>
                    </a:lnTo>
                    <a:cubicBezTo>
                      <a:pt x="3118" y="9986"/>
                      <a:pt x="3225" y="9922"/>
                      <a:pt x="3322" y="9847"/>
                    </a:cubicBezTo>
                    <a:cubicBezTo>
                      <a:pt x="3514" y="9697"/>
                      <a:pt x="3707" y="9547"/>
                      <a:pt x="3889" y="9375"/>
                    </a:cubicBezTo>
                    <a:cubicBezTo>
                      <a:pt x="4714" y="8636"/>
                      <a:pt x="5357" y="7725"/>
                      <a:pt x="5797" y="6697"/>
                    </a:cubicBezTo>
                    <a:cubicBezTo>
                      <a:pt x="6022" y="6150"/>
                      <a:pt x="6182" y="5582"/>
                      <a:pt x="6279" y="4993"/>
                    </a:cubicBezTo>
                    <a:cubicBezTo>
                      <a:pt x="5743" y="3815"/>
                      <a:pt x="5014" y="2315"/>
                      <a:pt x="4286" y="1232"/>
                    </a:cubicBezTo>
                    <a:cubicBezTo>
                      <a:pt x="4104" y="932"/>
                      <a:pt x="3879" y="654"/>
                      <a:pt x="3622" y="418"/>
                    </a:cubicBezTo>
                    <a:cubicBezTo>
                      <a:pt x="3547" y="343"/>
                      <a:pt x="3461" y="290"/>
                      <a:pt x="3375" y="236"/>
                    </a:cubicBezTo>
                    <a:cubicBezTo>
                      <a:pt x="3139" y="75"/>
                      <a:pt x="2872" y="0"/>
                      <a:pt x="25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5"/>
              <p:cNvSpPr/>
              <p:nvPr/>
            </p:nvSpPr>
            <p:spPr>
              <a:xfrm>
                <a:off x="-1350875" y="1962607"/>
                <a:ext cx="296702" cy="228447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3762" extrusionOk="0">
                    <a:moveTo>
                      <a:pt x="1672" y="0"/>
                    </a:moveTo>
                    <a:cubicBezTo>
                      <a:pt x="1693" y="740"/>
                      <a:pt x="1254" y="1275"/>
                      <a:pt x="836" y="1897"/>
                    </a:cubicBezTo>
                    <a:cubicBezTo>
                      <a:pt x="622" y="2218"/>
                      <a:pt x="375" y="2550"/>
                      <a:pt x="0" y="2657"/>
                    </a:cubicBezTo>
                    <a:cubicBezTo>
                      <a:pt x="536" y="3375"/>
                      <a:pt x="1468" y="3740"/>
                      <a:pt x="2368" y="3761"/>
                    </a:cubicBezTo>
                    <a:cubicBezTo>
                      <a:pt x="2395" y="3762"/>
                      <a:pt x="2423" y="3762"/>
                      <a:pt x="2450" y="3762"/>
                    </a:cubicBezTo>
                    <a:cubicBezTo>
                      <a:pt x="3331" y="3762"/>
                      <a:pt x="4325" y="3429"/>
                      <a:pt x="4886" y="2754"/>
                    </a:cubicBezTo>
                    <a:cubicBezTo>
                      <a:pt x="3911" y="2197"/>
                      <a:pt x="3397" y="1104"/>
                      <a:pt x="3568" y="0"/>
                    </a:cubicBezTo>
                    <a:close/>
                  </a:path>
                </a:pathLst>
              </a:custGeom>
              <a:solidFill>
                <a:srgbClr val="EDB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5"/>
              <p:cNvSpPr/>
              <p:nvPr/>
            </p:nvSpPr>
            <p:spPr>
              <a:xfrm>
                <a:off x="-1304056" y="1962607"/>
                <a:ext cx="138635" cy="121086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994" extrusionOk="0">
                    <a:moveTo>
                      <a:pt x="901" y="0"/>
                    </a:moveTo>
                    <a:cubicBezTo>
                      <a:pt x="922" y="740"/>
                      <a:pt x="483" y="1275"/>
                      <a:pt x="65" y="1897"/>
                    </a:cubicBezTo>
                    <a:lnTo>
                      <a:pt x="1" y="1993"/>
                    </a:lnTo>
                    <a:cubicBezTo>
                      <a:pt x="558" y="1897"/>
                      <a:pt x="1115" y="1715"/>
                      <a:pt x="1543" y="1340"/>
                    </a:cubicBezTo>
                    <a:cubicBezTo>
                      <a:pt x="1918" y="975"/>
                      <a:pt x="2176" y="515"/>
                      <a:pt x="2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5"/>
              <p:cNvSpPr/>
              <p:nvPr/>
            </p:nvSpPr>
            <p:spPr>
              <a:xfrm>
                <a:off x="-1341159" y="1581315"/>
                <a:ext cx="242111" cy="417120"/>
              </a:xfrm>
              <a:custGeom>
                <a:avLst/>
                <a:gdLst/>
                <a:ahLst/>
                <a:cxnLst/>
                <a:rect l="l" t="t" r="r" b="b"/>
                <a:pathLst>
                  <a:path w="3987" h="6869" extrusionOk="0">
                    <a:moveTo>
                      <a:pt x="1994" y="1"/>
                    </a:moveTo>
                    <a:cubicBezTo>
                      <a:pt x="901" y="1"/>
                      <a:pt x="12" y="890"/>
                      <a:pt x="1" y="1994"/>
                    </a:cubicBezTo>
                    <a:lnTo>
                      <a:pt x="1" y="4876"/>
                    </a:lnTo>
                    <a:cubicBezTo>
                      <a:pt x="12" y="5969"/>
                      <a:pt x="901" y="6858"/>
                      <a:pt x="1994" y="6869"/>
                    </a:cubicBezTo>
                    <a:cubicBezTo>
                      <a:pt x="3097" y="6858"/>
                      <a:pt x="3987" y="5969"/>
                      <a:pt x="3987" y="4876"/>
                    </a:cubicBezTo>
                    <a:lnTo>
                      <a:pt x="3987" y="1994"/>
                    </a:lnTo>
                    <a:cubicBezTo>
                      <a:pt x="3987" y="890"/>
                      <a:pt x="3097" y="1"/>
                      <a:pt x="1994" y="1"/>
                    </a:cubicBezTo>
                    <a:close/>
                  </a:path>
                </a:pathLst>
              </a:custGeom>
              <a:solidFill>
                <a:srgbClr val="EDB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-1138155" y="1786262"/>
                <a:ext cx="109366" cy="93152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534" extrusionOk="0">
                    <a:moveTo>
                      <a:pt x="1029" y="1"/>
                    </a:moveTo>
                    <a:cubicBezTo>
                      <a:pt x="344" y="1"/>
                      <a:pt x="1" y="826"/>
                      <a:pt x="483" y="1308"/>
                    </a:cubicBezTo>
                    <a:cubicBezTo>
                      <a:pt x="642" y="1463"/>
                      <a:pt x="835" y="1533"/>
                      <a:pt x="1025" y="1533"/>
                    </a:cubicBezTo>
                    <a:cubicBezTo>
                      <a:pt x="1422" y="1533"/>
                      <a:pt x="1801" y="1226"/>
                      <a:pt x="1801" y="761"/>
                    </a:cubicBezTo>
                    <a:cubicBezTo>
                      <a:pt x="1801" y="344"/>
                      <a:pt x="1458" y="1"/>
                      <a:pt x="1029" y="1"/>
                    </a:cubicBezTo>
                    <a:close/>
                  </a:path>
                </a:pathLst>
              </a:custGeom>
              <a:solidFill>
                <a:srgbClr val="EDB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-2367836" y="1770595"/>
                <a:ext cx="231059" cy="257778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4245" extrusionOk="0">
                    <a:moveTo>
                      <a:pt x="1831" y="1"/>
                    </a:moveTo>
                    <a:cubicBezTo>
                      <a:pt x="1828" y="1"/>
                      <a:pt x="1825" y="1"/>
                      <a:pt x="1822" y="2"/>
                    </a:cubicBezTo>
                    <a:cubicBezTo>
                      <a:pt x="1512" y="55"/>
                      <a:pt x="2015" y="1791"/>
                      <a:pt x="2015" y="1791"/>
                    </a:cubicBezTo>
                    <a:cubicBezTo>
                      <a:pt x="2015" y="1791"/>
                      <a:pt x="1399" y="93"/>
                      <a:pt x="1049" y="93"/>
                    </a:cubicBezTo>
                    <a:cubicBezTo>
                      <a:pt x="1039" y="93"/>
                      <a:pt x="1029" y="95"/>
                      <a:pt x="1019" y="98"/>
                    </a:cubicBezTo>
                    <a:cubicBezTo>
                      <a:pt x="676" y="216"/>
                      <a:pt x="1533" y="1952"/>
                      <a:pt x="1533" y="1952"/>
                    </a:cubicBezTo>
                    <a:cubicBezTo>
                      <a:pt x="1533" y="1952"/>
                      <a:pt x="823" y="597"/>
                      <a:pt x="541" y="597"/>
                    </a:cubicBezTo>
                    <a:cubicBezTo>
                      <a:pt x="519" y="597"/>
                      <a:pt x="499" y="605"/>
                      <a:pt x="483" y="623"/>
                    </a:cubicBezTo>
                    <a:cubicBezTo>
                      <a:pt x="333" y="773"/>
                      <a:pt x="1083" y="2144"/>
                      <a:pt x="1083" y="2144"/>
                    </a:cubicBezTo>
                    <a:cubicBezTo>
                      <a:pt x="1083" y="2144"/>
                      <a:pt x="540" y="1270"/>
                      <a:pt x="281" y="1270"/>
                    </a:cubicBezTo>
                    <a:cubicBezTo>
                      <a:pt x="261" y="1270"/>
                      <a:pt x="242" y="1276"/>
                      <a:pt x="226" y="1287"/>
                    </a:cubicBezTo>
                    <a:cubicBezTo>
                      <a:pt x="1" y="1448"/>
                      <a:pt x="1544" y="4244"/>
                      <a:pt x="1544" y="4244"/>
                    </a:cubicBezTo>
                    <a:lnTo>
                      <a:pt x="2819" y="3709"/>
                    </a:lnTo>
                    <a:cubicBezTo>
                      <a:pt x="2819" y="3709"/>
                      <a:pt x="3804" y="1394"/>
                      <a:pt x="3429" y="1244"/>
                    </a:cubicBezTo>
                    <a:cubicBezTo>
                      <a:pt x="3421" y="1241"/>
                      <a:pt x="3412" y="1240"/>
                      <a:pt x="3402" y="1240"/>
                    </a:cubicBezTo>
                    <a:cubicBezTo>
                      <a:pt x="3166" y="1240"/>
                      <a:pt x="2690" y="2230"/>
                      <a:pt x="2690" y="2230"/>
                    </a:cubicBezTo>
                    <a:cubicBezTo>
                      <a:pt x="2690" y="2230"/>
                      <a:pt x="2143" y="1"/>
                      <a:pt x="1831" y="1"/>
                    </a:cubicBezTo>
                    <a:close/>
                  </a:path>
                </a:pathLst>
              </a:custGeom>
              <a:solidFill>
                <a:srgbClr val="EDB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-1888959" y="4758993"/>
                <a:ext cx="572637" cy="370240"/>
              </a:xfrm>
              <a:custGeom>
                <a:avLst/>
                <a:gdLst/>
                <a:ahLst/>
                <a:cxnLst/>
                <a:rect l="l" t="t" r="r" b="b"/>
                <a:pathLst>
                  <a:path w="9430" h="6097" extrusionOk="0">
                    <a:moveTo>
                      <a:pt x="9429" y="0"/>
                    </a:moveTo>
                    <a:lnTo>
                      <a:pt x="6772" y="86"/>
                    </a:lnTo>
                    <a:cubicBezTo>
                      <a:pt x="6933" y="1200"/>
                      <a:pt x="6375" y="2293"/>
                      <a:pt x="5390" y="2829"/>
                    </a:cubicBezTo>
                    <a:cubicBezTo>
                      <a:pt x="4736" y="3172"/>
                      <a:pt x="3976" y="3225"/>
                      <a:pt x="3258" y="3429"/>
                    </a:cubicBezTo>
                    <a:cubicBezTo>
                      <a:pt x="1854" y="3825"/>
                      <a:pt x="665" y="4790"/>
                      <a:pt x="1" y="6097"/>
                    </a:cubicBezTo>
                    <a:lnTo>
                      <a:pt x="6193" y="6097"/>
                    </a:lnTo>
                    <a:cubicBezTo>
                      <a:pt x="6193" y="6065"/>
                      <a:pt x="6215" y="6032"/>
                      <a:pt x="6236" y="6011"/>
                    </a:cubicBezTo>
                    <a:cubicBezTo>
                      <a:pt x="6386" y="5840"/>
                      <a:pt x="6547" y="5679"/>
                      <a:pt x="6718" y="5540"/>
                    </a:cubicBezTo>
                    <a:cubicBezTo>
                      <a:pt x="7008" y="5218"/>
                      <a:pt x="7361" y="4972"/>
                      <a:pt x="7747" y="4811"/>
                    </a:cubicBezTo>
                    <a:cubicBezTo>
                      <a:pt x="7770" y="4798"/>
                      <a:pt x="7795" y="4791"/>
                      <a:pt x="7819" y="4791"/>
                    </a:cubicBezTo>
                    <a:cubicBezTo>
                      <a:pt x="7872" y="4791"/>
                      <a:pt x="7921" y="4820"/>
                      <a:pt x="7950" y="4865"/>
                    </a:cubicBezTo>
                    <a:cubicBezTo>
                      <a:pt x="8036" y="4918"/>
                      <a:pt x="8047" y="5025"/>
                      <a:pt x="7983" y="5100"/>
                    </a:cubicBezTo>
                    <a:cubicBezTo>
                      <a:pt x="7983" y="5122"/>
                      <a:pt x="7972" y="5143"/>
                      <a:pt x="7961" y="5165"/>
                    </a:cubicBezTo>
                    <a:lnTo>
                      <a:pt x="7929" y="5207"/>
                    </a:lnTo>
                    <a:cubicBezTo>
                      <a:pt x="7946" y="5201"/>
                      <a:pt x="7964" y="5198"/>
                      <a:pt x="7982" y="5198"/>
                    </a:cubicBezTo>
                    <a:cubicBezTo>
                      <a:pt x="8051" y="5198"/>
                      <a:pt x="8116" y="5244"/>
                      <a:pt x="8133" y="5304"/>
                    </a:cubicBezTo>
                    <a:cubicBezTo>
                      <a:pt x="8240" y="5325"/>
                      <a:pt x="8283" y="5443"/>
                      <a:pt x="8218" y="5518"/>
                    </a:cubicBezTo>
                    <a:cubicBezTo>
                      <a:pt x="8186" y="5572"/>
                      <a:pt x="8154" y="5625"/>
                      <a:pt x="8122" y="5668"/>
                    </a:cubicBezTo>
                    <a:cubicBezTo>
                      <a:pt x="8079" y="5722"/>
                      <a:pt x="8058" y="5765"/>
                      <a:pt x="8025" y="5807"/>
                    </a:cubicBezTo>
                    <a:cubicBezTo>
                      <a:pt x="8030" y="5807"/>
                      <a:pt x="8035" y="5807"/>
                      <a:pt x="8039" y="5807"/>
                    </a:cubicBezTo>
                    <a:cubicBezTo>
                      <a:pt x="8150" y="5807"/>
                      <a:pt x="8227" y="5930"/>
                      <a:pt x="8165" y="6032"/>
                    </a:cubicBezTo>
                    <a:cubicBezTo>
                      <a:pt x="8154" y="6054"/>
                      <a:pt x="8143" y="6075"/>
                      <a:pt x="8133" y="6086"/>
                    </a:cubicBezTo>
                    <a:lnTo>
                      <a:pt x="9429" y="6086"/>
                    </a:lnTo>
                    <a:lnTo>
                      <a:pt x="9429" y="0"/>
                    </a:lnTo>
                    <a:close/>
                  </a:path>
                </a:pathLst>
              </a:custGeom>
              <a:solidFill>
                <a:srgbClr val="EDB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5"/>
              <p:cNvSpPr/>
              <p:nvPr/>
            </p:nvSpPr>
            <p:spPr>
              <a:xfrm>
                <a:off x="-1888959" y="4846194"/>
                <a:ext cx="571969" cy="283039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4661" extrusionOk="0">
                    <a:moveTo>
                      <a:pt x="6622" y="0"/>
                    </a:moveTo>
                    <a:cubicBezTo>
                      <a:pt x="6397" y="600"/>
                      <a:pt x="5968" y="1093"/>
                      <a:pt x="5401" y="1393"/>
                    </a:cubicBezTo>
                    <a:cubicBezTo>
                      <a:pt x="4736" y="1736"/>
                      <a:pt x="3976" y="1789"/>
                      <a:pt x="3258" y="1993"/>
                    </a:cubicBezTo>
                    <a:cubicBezTo>
                      <a:pt x="1854" y="2389"/>
                      <a:pt x="665" y="3354"/>
                      <a:pt x="1" y="4661"/>
                    </a:cubicBezTo>
                    <a:lnTo>
                      <a:pt x="6397" y="4661"/>
                    </a:lnTo>
                    <a:cubicBezTo>
                      <a:pt x="6740" y="4189"/>
                      <a:pt x="7190" y="3814"/>
                      <a:pt x="7725" y="3568"/>
                    </a:cubicBezTo>
                    <a:lnTo>
                      <a:pt x="7725" y="4661"/>
                    </a:lnTo>
                    <a:lnTo>
                      <a:pt x="9418" y="4661"/>
                    </a:lnTo>
                    <a:lnTo>
                      <a:pt x="9418" y="1361"/>
                    </a:lnTo>
                    <a:cubicBezTo>
                      <a:pt x="9225" y="1500"/>
                      <a:pt x="9011" y="1586"/>
                      <a:pt x="8775" y="1639"/>
                    </a:cubicBezTo>
                    <a:cubicBezTo>
                      <a:pt x="8699" y="1653"/>
                      <a:pt x="8621" y="1659"/>
                      <a:pt x="8544" y="1659"/>
                    </a:cubicBezTo>
                    <a:cubicBezTo>
                      <a:pt x="8309" y="1659"/>
                      <a:pt x="8077" y="1597"/>
                      <a:pt x="7875" y="1468"/>
                    </a:cubicBezTo>
                    <a:cubicBezTo>
                      <a:pt x="7618" y="1286"/>
                      <a:pt x="7383" y="1061"/>
                      <a:pt x="7200" y="804"/>
                    </a:cubicBezTo>
                    <a:cubicBezTo>
                      <a:pt x="6997" y="536"/>
                      <a:pt x="6815" y="268"/>
                      <a:pt x="6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5"/>
              <p:cNvSpPr/>
              <p:nvPr/>
            </p:nvSpPr>
            <p:spPr>
              <a:xfrm>
                <a:off x="-1071782" y="4767434"/>
                <a:ext cx="572637" cy="370240"/>
              </a:xfrm>
              <a:custGeom>
                <a:avLst/>
                <a:gdLst/>
                <a:ahLst/>
                <a:cxnLst/>
                <a:rect l="l" t="t" r="r" b="b"/>
                <a:pathLst>
                  <a:path w="9430" h="6097" extrusionOk="0">
                    <a:moveTo>
                      <a:pt x="1" y="1"/>
                    </a:moveTo>
                    <a:lnTo>
                      <a:pt x="1" y="6097"/>
                    </a:lnTo>
                    <a:lnTo>
                      <a:pt x="1297" y="6097"/>
                    </a:lnTo>
                    <a:lnTo>
                      <a:pt x="1265" y="6033"/>
                    </a:lnTo>
                    <a:cubicBezTo>
                      <a:pt x="1205" y="5943"/>
                      <a:pt x="1275" y="5816"/>
                      <a:pt x="1380" y="5816"/>
                    </a:cubicBezTo>
                    <a:cubicBezTo>
                      <a:pt x="1388" y="5816"/>
                      <a:pt x="1396" y="5817"/>
                      <a:pt x="1404" y="5818"/>
                    </a:cubicBezTo>
                    <a:lnTo>
                      <a:pt x="1308" y="5668"/>
                    </a:lnTo>
                    <a:cubicBezTo>
                      <a:pt x="1276" y="5626"/>
                      <a:pt x="1243" y="5572"/>
                      <a:pt x="1211" y="5529"/>
                    </a:cubicBezTo>
                    <a:cubicBezTo>
                      <a:pt x="1147" y="5443"/>
                      <a:pt x="1190" y="5326"/>
                      <a:pt x="1297" y="5315"/>
                    </a:cubicBezTo>
                    <a:cubicBezTo>
                      <a:pt x="1315" y="5244"/>
                      <a:pt x="1384" y="5202"/>
                      <a:pt x="1456" y="5202"/>
                    </a:cubicBezTo>
                    <a:cubicBezTo>
                      <a:pt x="1471" y="5202"/>
                      <a:pt x="1486" y="5204"/>
                      <a:pt x="1501" y="5208"/>
                    </a:cubicBezTo>
                    <a:lnTo>
                      <a:pt x="1468" y="5165"/>
                    </a:lnTo>
                    <a:cubicBezTo>
                      <a:pt x="1458" y="5143"/>
                      <a:pt x="1447" y="5122"/>
                      <a:pt x="1447" y="5101"/>
                    </a:cubicBezTo>
                    <a:cubicBezTo>
                      <a:pt x="1383" y="5036"/>
                      <a:pt x="1393" y="4918"/>
                      <a:pt x="1468" y="4865"/>
                    </a:cubicBezTo>
                    <a:cubicBezTo>
                      <a:pt x="1505" y="4820"/>
                      <a:pt x="1558" y="4797"/>
                      <a:pt x="1611" y="4797"/>
                    </a:cubicBezTo>
                    <a:cubicBezTo>
                      <a:pt x="1635" y="4797"/>
                      <a:pt x="1660" y="4801"/>
                      <a:pt x="1683" y="4811"/>
                    </a:cubicBezTo>
                    <a:cubicBezTo>
                      <a:pt x="2068" y="4983"/>
                      <a:pt x="2422" y="5229"/>
                      <a:pt x="2711" y="5540"/>
                    </a:cubicBezTo>
                    <a:cubicBezTo>
                      <a:pt x="2883" y="5679"/>
                      <a:pt x="3043" y="5840"/>
                      <a:pt x="3193" y="6011"/>
                    </a:cubicBezTo>
                    <a:cubicBezTo>
                      <a:pt x="3215" y="6033"/>
                      <a:pt x="3226" y="6065"/>
                      <a:pt x="3236" y="6097"/>
                    </a:cubicBezTo>
                    <a:lnTo>
                      <a:pt x="9429" y="6097"/>
                    </a:lnTo>
                    <a:cubicBezTo>
                      <a:pt x="8765" y="4801"/>
                      <a:pt x="7576" y="3836"/>
                      <a:pt x="6172" y="3429"/>
                    </a:cubicBezTo>
                    <a:cubicBezTo>
                      <a:pt x="5443" y="3236"/>
                      <a:pt x="4683" y="3183"/>
                      <a:pt x="4029" y="2840"/>
                    </a:cubicBezTo>
                    <a:cubicBezTo>
                      <a:pt x="3043" y="2293"/>
                      <a:pt x="2497" y="1201"/>
                      <a:pt x="2647" y="9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DB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5"/>
              <p:cNvSpPr/>
              <p:nvPr/>
            </p:nvSpPr>
            <p:spPr>
              <a:xfrm>
                <a:off x="-1071782" y="4854635"/>
                <a:ext cx="572637" cy="283039"/>
              </a:xfrm>
              <a:custGeom>
                <a:avLst/>
                <a:gdLst/>
                <a:ahLst/>
                <a:cxnLst/>
                <a:rect l="l" t="t" r="r" b="b"/>
                <a:pathLst>
                  <a:path w="9430" h="4661" extrusionOk="0">
                    <a:moveTo>
                      <a:pt x="2797" y="0"/>
                    </a:moveTo>
                    <a:cubicBezTo>
                      <a:pt x="2604" y="268"/>
                      <a:pt x="2433" y="536"/>
                      <a:pt x="2229" y="804"/>
                    </a:cubicBezTo>
                    <a:cubicBezTo>
                      <a:pt x="2036" y="1072"/>
                      <a:pt x="1811" y="1286"/>
                      <a:pt x="1543" y="1468"/>
                    </a:cubicBezTo>
                    <a:cubicBezTo>
                      <a:pt x="1344" y="1596"/>
                      <a:pt x="1115" y="1664"/>
                      <a:pt x="883" y="1664"/>
                    </a:cubicBezTo>
                    <a:cubicBezTo>
                      <a:pt x="803" y="1664"/>
                      <a:pt x="723" y="1656"/>
                      <a:pt x="643" y="1640"/>
                    </a:cubicBezTo>
                    <a:cubicBezTo>
                      <a:pt x="408" y="1597"/>
                      <a:pt x="193" y="1500"/>
                      <a:pt x="1" y="1372"/>
                    </a:cubicBezTo>
                    <a:lnTo>
                      <a:pt x="1" y="4661"/>
                    </a:lnTo>
                    <a:lnTo>
                      <a:pt x="1704" y="4661"/>
                    </a:lnTo>
                    <a:lnTo>
                      <a:pt x="1704" y="3568"/>
                    </a:lnTo>
                    <a:cubicBezTo>
                      <a:pt x="2229" y="3815"/>
                      <a:pt x="2679" y="4190"/>
                      <a:pt x="3022" y="4661"/>
                    </a:cubicBezTo>
                    <a:lnTo>
                      <a:pt x="9429" y="4661"/>
                    </a:lnTo>
                    <a:cubicBezTo>
                      <a:pt x="8754" y="3365"/>
                      <a:pt x="7576" y="2390"/>
                      <a:pt x="6161" y="1993"/>
                    </a:cubicBezTo>
                    <a:cubicBezTo>
                      <a:pt x="5443" y="1790"/>
                      <a:pt x="4693" y="1747"/>
                      <a:pt x="4018" y="1404"/>
                    </a:cubicBezTo>
                    <a:cubicBezTo>
                      <a:pt x="3461" y="1093"/>
                      <a:pt x="3022" y="600"/>
                      <a:pt x="2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-1502505" y="3177957"/>
                <a:ext cx="290933" cy="1607755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6476" extrusionOk="0">
                    <a:moveTo>
                      <a:pt x="1" y="1"/>
                    </a:moveTo>
                    <a:cubicBezTo>
                      <a:pt x="1" y="2186"/>
                      <a:pt x="1" y="23936"/>
                      <a:pt x="86" y="26293"/>
                    </a:cubicBezTo>
                    <a:lnTo>
                      <a:pt x="3279" y="26476"/>
                    </a:lnTo>
                    <a:cubicBezTo>
                      <a:pt x="3419" y="24333"/>
                      <a:pt x="4790" y="2561"/>
                      <a:pt x="4661" y="41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-1207746" y="3118750"/>
                <a:ext cx="311033" cy="1659128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27322" extrusionOk="0">
                    <a:moveTo>
                      <a:pt x="4682" y="1"/>
                    </a:moveTo>
                    <a:lnTo>
                      <a:pt x="43" y="611"/>
                    </a:lnTo>
                    <a:cubicBezTo>
                      <a:pt x="0" y="3022"/>
                      <a:pt x="1854" y="24879"/>
                      <a:pt x="2143" y="27268"/>
                    </a:cubicBezTo>
                    <a:lnTo>
                      <a:pt x="5122" y="27322"/>
                    </a:lnTo>
                    <a:cubicBezTo>
                      <a:pt x="5122" y="24611"/>
                      <a:pt x="4800" y="2476"/>
                      <a:pt x="4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-1356522" y="3482918"/>
                <a:ext cx="95217" cy="1315364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1661" extrusionOk="0">
                    <a:moveTo>
                      <a:pt x="1510" y="0"/>
                    </a:moveTo>
                    <a:cubicBezTo>
                      <a:pt x="1491" y="0"/>
                      <a:pt x="1473" y="10"/>
                      <a:pt x="1465" y="36"/>
                    </a:cubicBezTo>
                    <a:cubicBezTo>
                      <a:pt x="1422" y="261"/>
                      <a:pt x="1400" y="486"/>
                      <a:pt x="1400" y="711"/>
                    </a:cubicBezTo>
                    <a:cubicBezTo>
                      <a:pt x="1357" y="1236"/>
                      <a:pt x="1315" y="1761"/>
                      <a:pt x="1282" y="2286"/>
                    </a:cubicBezTo>
                    <a:cubicBezTo>
                      <a:pt x="1165" y="3989"/>
                      <a:pt x="1057" y="5682"/>
                      <a:pt x="950" y="7375"/>
                    </a:cubicBezTo>
                    <a:cubicBezTo>
                      <a:pt x="715" y="11179"/>
                      <a:pt x="479" y="14982"/>
                      <a:pt x="222" y="18775"/>
                    </a:cubicBezTo>
                    <a:cubicBezTo>
                      <a:pt x="179" y="19439"/>
                      <a:pt x="136" y="20104"/>
                      <a:pt x="82" y="20757"/>
                    </a:cubicBezTo>
                    <a:cubicBezTo>
                      <a:pt x="82" y="21036"/>
                      <a:pt x="61" y="21325"/>
                      <a:pt x="7" y="21604"/>
                    </a:cubicBezTo>
                    <a:cubicBezTo>
                      <a:pt x="1" y="21636"/>
                      <a:pt x="34" y="21661"/>
                      <a:pt x="66" y="21661"/>
                    </a:cubicBezTo>
                    <a:cubicBezTo>
                      <a:pt x="86" y="21661"/>
                      <a:pt x="106" y="21650"/>
                      <a:pt x="115" y="21625"/>
                    </a:cubicBezTo>
                    <a:cubicBezTo>
                      <a:pt x="147" y="21400"/>
                      <a:pt x="179" y="21175"/>
                      <a:pt x="179" y="20961"/>
                    </a:cubicBezTo>
                    <a:cubicBezTo>
                      <a:pt x="222" y="20425"/>
                      <a:pt x="254" y="19900"/>
                      <a:pt x="286" y="19375"/>
                    </a:cubicBezTo>
                    <a:cubicBezTo>
                      <a:pt x="404" y="17671"/>
                      <a:pt x="511" y="15979"/>
                      <a:pt x="618" y="14286"/>
                    </a:cubicBezTo>
                    <a:cubicBezTo>
                      <a:pt x="865" y="10482"/>
                      <a:pt x="1100" y="6679"/>
                      <a:pt x="1357" y="2886"/>
                    </a:cubicBezTo>
                    <a:cubicBezTo>
                      <a:pt x="1400" y="2221"/>
                      <a:pt x="1443" y="1557"/>
                      <a:pt x="1486" y="904"/>
                    </a:cubicBezTo>
                    <a:cubicBezTo>
                      <a:pt x="1486" y="614"/>
                      <a:pt x="1518" y="336"/>
                      <a:pt x="1561" y="57"/>
                    </a:cubicBezTo>
                    <a:cubicBezTo>
                      <a:pt x="1568" y="25"/>
                      <a:pt x="1539" y="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-1172768" y="3471866"/>
                <a:ext cx="125761" cy="1304920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21489" extrusionOk="0">
                    <a:moveTo>
                      <a:pt x="63" y="1"/>
                    </a:moveTo>
                    <a:cubicBezTo>
                      <a:pt x="32" y="1"/>
                      <a:pt x="0" y="28"/>
                      <a:pt x="14" y="68"/>
                    </a:cubicBezTo>
                    <a:cubicBezTo>
                      <a:pt x="164" y="475"/>
                      <a:pt x="142" y="1000"/>
                      <a:pt x="196" y="1428"/>
                    </a:cubicBezTo>
                    <a:cubicBezTo>
                      <a:pt x="496" y="4386"/>
                      <a:pt x="753" y="7343"/>
                      <a:pt x="1010" y="10311"/>
                    </a:cubicBezTo>
                    <a:cubicBezTo>
                      <a:pt x="1331" y="14018"/>
                      <a:pt x="1653" y="17725"/>
                      <a:pt x="1964" y="21432"/>
                    </a:cubicBezTo>
                    <a:cubicBezTo>
                      <a:pt x="1964" y="21470"/>
                      <a:pt x="1990" y="21488"/>
                      <a:pt x="2017" y="21488"/>
                    </a:cubicBezTo>
                    <a:cubicBezTo>
                      <a:pt x="2044" y="21488"/>
                      <a:pt x="2071" y="21470"/>
                      <a:pt x="2071" y="21432"/>
                    </a:cubicBezTo>
                    <a:cubicBezTo>
                      <a:pt x="1599" y="15946"/>
                      <a:pt x="1128" y="10439"/>
                      <a:pt x="635" y="4943"/>
                    </a:cubicBezTo>
                    <a:cubicBezTo>
                      <a:pt x="496" y="3411"/>
                      <a:pt x="389" y="1868"/>
                      <a:pt x="174" y="336"/>
                    </a:cubicBezTo>
                    <a:cubicBezTo>
                      <a:pt x="164" y="239"/>
                      <a:pt x="142" y="132"/>
                      <a:pt x="110" y="36"/>
                    </a:cubicBezTo>
                    <a:cubicBezTo>
                      <a:pt x="102" y="11"/>
                      <a:pt x="83" y="1"/>
                      <a:pt x="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-1933227" y="2120006"/>
                <a:ext cx="590854" cy="618423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10184" extrusionOk="0">
                    <a:moveTo>
                      <a:pt x="9694" y="1"/>
                    </a:moveTo>
                    <a:cubicBezTo>
                      <a:pt x="8550" y="1"/>
                      <a:pt x="7490" y="509"/>
                      <a:pt x="6440" y="965"/>
                    </a:cubicBezTo>
                    <a:cubicBezTo>
                      <a:pt x="4565" y="1769"/>
                      <a:pt x="2605" y="2401"/>
                      <a:pt x="601" y="2840"/>
                    </a:cubicBezTo>
                    <a:cubicBezTo>
                      <a:pt x="397" y="2894"/>
                      <a:pt x="172" y="2948"/>
                      <a:pt x="65" y="3140"/>
                    </a:cubicBezTo>
                    <a:cubicBezTo>
                      <a:pt x="12" y="3258"/>
                      <a:pt x="1" y="3398"/>
                      <a:pt x="22" y="3537"/>
                    </a:cubicBezTo>
                    <a:cubicBezTo>
                      <a:pt x="194" y="5230"/>
                      <a:pt x="1115" y="6762"/>
                      <a:pt x="2530" y="7715"/>
                    </a:cubicBezTo>
                    <a:cubicBezTo>
                      <a:pt x="2883" y="7951"/>
                      <a:pt x="3280" y="8144"/>
                      <a:pt x="3558" y="8465"/>
                    </a:cubicBezTo>
                    <a:cubicBezTo>
                      <a:pt x="3826" y="8755"/>
                      <a:pt x="3987" y="9140"/>
                      <a:pt x="4244" y="9430"/>
                    </a:cubicBezTo>
                    <a:cubicBezTo>
                      <a:pt x="4753" y="10047"/>
                      <a:pt x="5910" y="10184"/>
                      <a:pt x="6879" y="10184"/>
                    </a:cubicBezTo>
                    <a:cubicBezTo>
                      <a:pt x="7154" y="10184"/>
                      <a:pt x="7415" y="10173"/>
                      <a:pt x="7640" y="10158"/>
                    </a:cubicBezTo>
                    <a:cubicBezTo>
                      <a:pt x="8379" y="7694"/>
                      <a:pt x="6783" y="5733"/>
                      <a:pt x="7522" y="3601"/>
                    </a:cubicBezTo>
                    <a:cubicBezTo>
                      <a:pt x="7983" y="2262"/>
                      <a:pt x="8787" y="1051"/>
                      <a:pt x="9729" y="1"/>
                    </a:cubicBezTo>
                    <a:cubicBezTo>
                      <a:pt x="9718" y="1"/>
                      <a:pt x="9706" y="1"/>
                      <a:pt x="96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-1503112" y="3030274"/>
                <a:ext cx="578466" cy="456773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7522" extrusionOk="0">
                    <a:moveTo>
                      <a:pt x="0" y="0"/>
                    </a:moveTo>
                    <a:lnTo>
                      <a:pt x="0" y="3836"/>
                    </a:lnTo>
                    <a:cubicBezTo>
                      <a:pt x="11" y="5872"/>
                      <a:pt x="1661" y="7522"/>
                      <a:pt x="3696" y="7522"/>
                    </a:cubicBezTo>
                    <a:lnTo>
                      <a:pt x="5829" y="7522"/>
                    </a:lnTo>
                    <a:cubicBezTo>
                      <a:pt x="7864" y="7522"/>
                      <a:pt x="9525" y="5872"/>
                      <a:pt x="9525" y="3836"/>
                    </a:cubicBez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-1288206" y="3454013"/>
                <a:ext cx="183147" cy="42082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693" extrusionOk="0">
                    <a:moveTo>
                      <a:pt x="2941" y="0"/>
                    </a:moveTo>
                    <a:cubicBezTo>
                      <a:pt x="2928" y="0"/>
                      <a:pt x="2913" y="6"/>
                      <a:pt x="2900" y="19"/>
                    </a:cubicBezTo>
                    <a:cubicBezTo>
                      <a:pt x="2547" y="319"/>
                      <a:pt x="2075" y="447"/>
                      <a:pt x="1625" y="522"/>
                    </a:cubicBezTo>
                    <a:cubicBezTo>
                      <a:pt x="1376" y="569"/>
                      <a:pt x="1126" y="591"/>
                      <a:pt x="877" y="591"/>
                    </a:cubicBezTo>
                    <a:cubicBezTo>
                      <a:pt x="612" y="591"/>
                      <a:pt x="347" y="567"/>
                      <a:pt x="82" y="522"/>
                    </a:cubicBezTo>
                    <a:cubicBezTo>
                      <a:pt x="79" y="522"/>
                      <a:pt x="76" y="522"/>
                      <a:pt x="73" y="522"/>
                    </a:cubicBezTo>
                    <a:cubicBezTo>
                      <a:pt x="16" y="522"/>
                      <a:pt x="0" y="609"/>
                      <a:pt x="61" y="619"/>
                    </a:cubicBezTo>
                    <a:cubicBezTo>
                      <a:pt x="331" y="668"/>
                      <a:pt x="604" y="693"/>
                      <a:pt x="877" y="693"/>
                    </a:cubicBezTo>
                    <a:cubicBezTo>
                      <a:pt x="1135" y="693"/>
                      <a:pt x="1392" y="671"/>
                      <a:pt x="1647" y="630"/>
                    </a:cubicBezTo>
                    <a:cubicBezTo>
                      <a:pt x="2118" y="544"/>
                      <a:pt x="2611" y="394"/>
                      <a:pt x="2975" y="94"/>
                    </a:cubicBezTo>
                    <a:cubicBezTo>
                      <a:pt x="3016" y="53"/>
                      <a:pt x="2983" y="0"/>
                      <a:pt x="2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-1499894" y="3086202"/>
                <a:ext cx="576523" cy="14392"/>
              </a:xfrm>
              <a:custGeom>
                <a:avLst/>
                <a:gdLst/>
                <a:ahLst/>
                <a:cxnLst/>
                <a:rect l="l" t="t" r="r" b="b"/>
                <a:pathLst>
                  <a:path w="9494" h="237" extrusionOk="0">
                    <a:moveTo>
                      <a:pt x="1" y="1"/>
                    </a:moveTo>
                    <a:lnTo>
                      <a:pt x="1" y="237"/>
                    </a:lnTo>
                    <a:lnTo>
                      <a:pt x="9493" y="237"/>
                    </a:lnTo>
                    <a:lnTo>
                      <a:pt x="9493" y="1"/>
                    </a:lnTo>
                    <a:close/>
                  </a:path>
                </a:pathLst>
              </a:custGeom>
              <a:solidFill>
                <a:srgbClr val="C67B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-1194083" y="1678900"/>
                <a:ext cx="45604" cy="151691"/>
              </a:xfrm>
              <a:custGeom>
                <a:avLst/>
                <a:gdLst/>
                <a:ahLst/>
                <a:cxnLst/>
                <a:rect l="l" t="t" r="r" b="b"/>
                <a:pathLst>
                  <a:path w="751" h="2498" extrusionOk="0">
                    <a:moveTo>
                      <a:pt x="204" y="1"/>
                    </a:moveTo>
                    <a:cubicBezTo>
                      <a:pt x="257" y="665"/>
                      <a:pt x="182" y="1340"/>
                      <a:pt x="0" y="1983"/>
                    </a:cubicBezTo>
                    <a:lnTo>
                      <a:pt x="675" y="2497"/>
                    </a:lnTo>
                    <a:cubicBezTo>
                      <a:pt x="750" y="1640"/>
                      <a:pt x="590" y="772"/>
                      <a:pt x="204" y="1"/>
                    </a:cubicBezTo>
                    <a:close/>
                  </a:path>
                </a:pathLst>
              </a:custGeom>
              <a:solidFill>
                <a:srgbClr val="EDB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-1540883" y="3029606"/>
                <a:ext cx="663724" cy="78153"/>
              </a:xfrm>
              <a:custGeom>
                <a:avLst/>
                <a:gdLst/>
                <a:ahLst/>
                <a:cxnLst/>
                <a:rect l="l" t="t" r="r" b="b"/>
                <a:pathLst>
                  <a:path w="10930" h="1287" extrusionOk="0">
                    <a:moveTo>
                      <a:pt x="643" y="1"/>
                    </a:moveTo>
                    <a:cubicBezTo>
                      <a:pt x="290" y="1"/>
                      <a:pt x="11" y="290"/>
                      <a:pt x="1" y="644"/>
                    </a:cubicBezTo>
                    <a:cubicBezTo>
                      <a:pt x="11" y="997"/>
                      <a:pt x="290" y="1286"/>
                      <a:pt x="643" y="1286"/>
                    </a:cubicBezTo>
                    <a:lnTo>
                      <a:pt x="10297" y="1286"/>
                    </a:lnTo>
                    <a:cubicBezTo>
                      <a:pt x="10651" y="1286"/>
                      <a:pt x="10929" y="997"/>
                      <a:pt x="10929" y="644"/>
                    </a:cubicBezTo>
                    <a:cubicBezTo>
                      <a:pt x="10929" y="290"/>
                      <a:pt x="10651" y="1"/>
                      <a:pt x="102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-2274805" y="1914452"/>
                <a:ext cx="59268" cy="63822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051" extrusionOk="0">
                    <a:moveTo>
                      <a:pt x="1" y="0"/>
                    </a:moveTo>
                    <a:lnTo>
                      <a:pt x="1" y="54"/>
                    </a:lnTo>
                    <a:cubicBezTo>
                      <a:pt x="44" y="54"/>
                      <a:pt x="912" y="129"/>
                      <a:pt x="869" y="1050"/>
                    </a:cubicBezTo>
                    <a:lnTo>
                      <a:pt x="922" y="1050"/>
                    </a:lnTo>
                    <a:cubicBezTo>
                      <a:pt x="976" y="75"/>
                      <a:pt x="22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-1306667" y="1885183"/>
                <a:ext cx="82707" cy="4609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59" extrusionOk="0">
                    <a:moveTo>
                      <a:pt x="11" y="0"/>
                    </a:moveTo>
                    <a:cubicBezTo>
                      <a:pt x="1" y="32"/>
                      <a:pt x="1" y="75"/>
                      <a:pt x="1" y="107"/>
                    </a:cubicBezTo>
                    <a:cubicBezTo>
                      <a:pt x="17" y="541"/>
                      <a:pt x="346" y="758"/>
                      <a:pt x="677" y="758"/>
                    </a:cubicBezTo>
                    <a:cubicBezTo>
                      <a:pt x="1008" y="758"/>
                      <a:pt x="1340" y="541"/>
                      <a:pt x="1361" y="107"/>
                    </a:cubicBezTo>
                    <a:cubicBezTo>
                      <a:pt x="1361" y="75"/>
                      <a:pt x="1351" y="32"/>
                      <a:pt x="1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-1468013" y="2291190"/>
                <a:ext cx="319535" cy="562799"/>
              </a:xfrm>
              <a:custGeom>
                <a:avLst/>
                <a:gdLst/>
                <a:ahLst/>
                <a:cxnLst/>
                <a:rect l="l" t="t" r="r" b="b"/>
                <a:pathLst>
                  <a:path w="5262" h="9268" extrusionOk="0">
                    <a:moveTo>
                      <a:pt x="429" y="0"/>
                    </a:moveTo>
                    <a:cubicBezTo>
                      <a:pt x="193" y="0"/>
                      <a:pt x="1" y="193"/>
                      <a:pt x="1" y="429"/>
                    </a:cubicBezTo>
                    <a:lnTo>
                      <a:pt x="1" y="8850"/>
                    </a:lnTo>
                    <a:cubicBezTo>
                      <a:pt x="1" y="9086"/>
                      <a:pt x="193" y="9268"/>
                      <a:pt x="429" y="9268"/>
                    </a:cubicBezTo>
                    <a:lnTo>
                      <a:pt x="4833" y="9268"/>
                    </a:lnTo>
                    <a:cubicBezTo>
                      <a:pt x="5068" y="9268"/>
                      <a:pt x="5261" y="9086"/>
                      <a:pt x="5261" y="8850"/>
                    </a:cubicBezTo>
                    <a:lnTo>
                      <a:pt x="5261" y="429"/>
                    </a:lnTo>
                    <a:cubicBezTo>
                      <a:pt x="5261" y="193"/>
                      <a:pt x="5068" y="0"/>
                      <a:pt x="48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-1379537" y="2487575"/>
                <a:ext cx="233670" cy="21806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591" extrusionOk="0">
                    <a:moveTo>
                      <a:pt x="861" y="0"/>
                    </a:moveTo>
                    <a:cubicBezTo>
                      <a:pt x="832" y="0"/>
                      <a:pt x="809" y="7"/>
                      <a:pt x="794" y="23"/>
                    </a:cubicBezTo>
                    <a:cubicBezTo>
                      <a:pt x="569" y="248"/>
                      <a:pt x="2015" y="1341"/>
                      <a:pt x="2015" y="1341"/>
                    </a:cubicBezTo>
                    <a:cubicBezTo>
                      <a:pt x="2015" y="1341"/>
                      <a:pt x="787" y="517"/>
                      <a:pt x="348" y="517"/>
                    </a:cubicBezTo>
                    <a:cubicBezTo>
                      <a:pt x="286" y="517"/>
                      <a:pt x="240" y="533"/>
                      <a:pt x="215" y="570"/>
                    </a:cubicBezTo>
                    <a:cubicBezTo>
                      <a:pt x="1" y="870"/>
                      <a:pt x="1715" y="1759"/>
                      <a:pt x="1715" y="1759"/>
                    </a:cubicBezTo>
                    <a:cubicBezTo>
                      <a:pt x="1715" y="1759"/>
                      <a:pt x="629" y="1227"/>
                      <a:pt x="230" y="1227"/>
                    </a:cubicBezTo>
                    <a:cubicBezTo>
                      <a:pt x="146" y="1227"/>
                      <a:pt x="92" y="1251"/>
                      <a:pt x="86" y="1309"/>
                    </a:cubicBezTo>
                    <a:cubicBezTo>
                      <a:pt x="54" y="1512"/>
                      <a:pt x="1469" y="2177"/>
                      <a:pt x="1469" y="2177"/>
                    </a:cubicBezTo>
                    <a:cubicBezTo>
                      <a:pt x="1469" y="2177"/>
                      <a:pt x="814" y="1919"/>
                      <a:pt x="470" y="1919"/>
                    </a:cubicBezTo>
                    <a:cubicBezTo>
                      <a:pt x="365" y="1919"/>
                      <a:pt x="289" y="1943"/>
                      <a:pt x="269" y="2005"/>
                    </a:cubicBezTo>
                    <a:cubicBezTo>
                      <a:pt x="194" y="2262"/>
                      <a:pt x="3086" y="3591"/>
                      <a:pt x="3086" y="3591"/>
                    </a:cubicBezTo>
                    <a:lnTo>
                      <a:pt x="3847" y="2873"/>
                    </a:lnTo>
                    <a:cubicBezTo>
                      <a:pt x="3847" y="2873"/>
                      <a:pt x="3279" y="66"/>
                      <a:pt x="2829" y="66"/>
                    </a:cubicBezTo>
                    <a:cubicBezTo>
                      <a:pt x="2583" y="66"/>
                      <a:pt x="2819" y="1287"/>
                      <a:pt x="2819" y="1287"/>
                    </a:cubicBezTo>
                    <a:cubicBezTo>
                      <a:pt x="2819" y="1287"/>
                      <a:pt x="1253" y="0"/>
                      <a:pt x="861" y="0"/>
                    </a:cubicBezTo>
                    <a:close/>
                  </a:path>
                </a:pathLst>
              </a:custGeom>
              <a:solidFill>
                <a:srgbClr val="EDB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-1326342" y="2596212"/>
                <a:ext cx="653219" cy="358763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5908" extrusionOk="0">
                    <a:moveTo>
                      <a:pt x="755" y="1"/>
                    </a:moveTo>
                    <a:cubicBezTo>
                      <a:pt x="268" y="1"/>
                      <a:pt x="1" y="738"/>
                      <a:pt x="550" y="998"/>
                    </a:cubicBezTo>
                    <a:lnTo>
                      <a:pt x="9068" y="5766"/>
                    </a:lnTo>
                    <a:cubicBezTo>
                      <a:pt x="9243" y="5864"/>
                      <a:pt x="9426" y="5908"/>
                      <a:pt x="9605" y="5908"/>
                    </a:cubicBezTo>
                    <a:cubicBezTo>
                      <a:pt x="10211" y="5908"/>
                      <a:pt x="10757" y="5395"/>
                      <a:pt x="10707" y="4716"/>
                    </a:cubicBezTo>
                    <a:lnTo>
                      <a:pt x="10707" y="4641"/>
                    </a:lnTo>
                    <a:lnTo>
                      <a:pt x="10332" y="77"/>
                    </a:lnTo>
                    <a:cubicBezTo>
                      <a:pt x="9871" y="720"/>
                      <a:pt x="9250" y="1256"/>
                      <a:pt x="8596" y="1738"/>
                    </a:cubicBezTo>
                    <a:cubicBezTo>
                      <a:pt x="8478" y="1834"/>
                      <a:pt x="8328" y="1877"/>
                      <a:pt x="8178" y="1877"/>
                    </a:cubicBezTo>
                    <a:lnTo>
                      <a:pt x="8264" y="2981"/>
                    </a:lnTo>
                    <a:lnTo>
                      <a:pt x="989" y="56"/>
                    </a:lnTo>
                    <a:cubicBezTo>
                      <a:pt x="907" y="18"/>
                      <a:pt x="829" y="1"/>
                      <a:pt x="755" y="1"/>
                    </a:cubicBezTo>
                    <a:close/>
                  </a:path>
                </a:pathLst>
              </a:custGeom>
              <a:solidFill>
                <a:srgbClr val="EDB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-1347656" y="2367886"/>
                <a:ext cx="61211" cy="52831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870" extrusionOk="0">
                    <a:moveTo>
                      <a:pt x="579" y="55"/>
                    </a:moveTo>
                    <a:cubicBezTo>
                      <a:pt x="783" y="55"/>
                      <a:pt x="954" y="226"/>
                      <a:pt x="954" y="441"/>
                    </a:cubicBezTo>
                    <a:cubicBezTo>
                      <a:pt x="954" y="666"/>
                      <a:pt x="766" y="818"/>
                      <a:pt x="572" y="818"/>
                    </a:cubicBezTo>
                    <a:cubicBezTo>
                      <a:pt x="480" y="818"/>
                      <a:pt x="387" y="784"/>
                      <a:pt x="311" y="708"/>
                    </a:cubicBezTo>
                    <a:cubicBezTo>
                      <a:pt x="65" y="462"/>
                      <a:pt x="236" y="55"/>
                      <a:pt x="579" y="55"/>
                    </a:cubicBezTo>
                    <a:close/>
                    <a:moveTo>
                      <a:pt x="572" y="1"/>
                    </a:moveTo>
                    <a:cubicBezTo>
                      <a:pt x="466" y="1"/>
                      <a:pt x="358" y="40"/>
                      <a:pt x="269" y="130"/>
                    </a:cubicBezTo>
                    <a:cubicBezTo>
                      <a:pt x="1" y="398"/>
                      <a:pt x="194" y="869"/>
                      <a:pt x="579" y="869"/>
                    </a:cubicBezTo>
                    <a:cubicBezTo>
                      <a:pt x="815" y="869"/>
                      <a:pt x="1008" y="676"/>
                      <a:pt x="1008" y="441"/>
                    </a:cubicBezTo>
                    <a:cubicBezTo>
                      <a:pt x="1008" y="179"/>
                      <a:pt x="795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-1369092" y="2788892"/>
                <a:ext cx="139303" cy="327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54" extrusionOk="0">
                    <a:moveTo>
                      <a:pt x="0" y="0"/>
                    </a:moveTo>
                    <a:lnTo>
                      <a:pt x="0" y="54"/>
                    </a:lnTo>
                    <a:lnTo>
                      <a:pt x="2293" y="54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-1719779" y="1138144"/>
                <a:ext cx="637005" cy="663846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0932" extrusionOk="0">
                    <a:moveTo>
                      <a:pt x="2375" y="0"/>
                    </a:moveTo>
                    <a:cubicBezTo>
                      <a:pt x="1455" y="0"/>
                      <a:pt x="517" y="507"/>
                      <a:pt x="193" y="1363"/>
                    </a:cubicBezTo>
                    <a:cubicBezTo>
                      <a:pt x="43" y="1813"/>
                      <a:pt x="0" y="2295"/>
                      <a:pt x="65" y="2756"/>
                    </a:cubicBezTo>
                    <a:cubicBezTo>
                      <a:pt x="445" y="6584"/>
                      <a:pt x="3676" y="9337"/>
                      <a:pt x="7311" y="9337"/>
                    </a:cubicBezTo>
                    <a:cubicBezTo>
                      <a:pt x="7969" y="9337"/>
                      <a:pt x="8641" y="9246"/>
                      <a:pt x="9311" y="9056"/>
                    </a:cubicBezTo>
                    <a:lnTo>
                      <a:pt x="9311" y="9056"/>
                    </a:lnTo>
                    <a:cubicBezTo>
                      <a:pt x="9311" y="9471"/>
                      <a:pt x="9110" y="10931"/>
                      <a:pt x="9873" y="10931"/>
                    </a:cubicBezTo>
                    <a:cubicBezTo>
                      <a:pt x="9878" y="10931"/>
                      <a:pt x="9884" y="10931"/>
                      <a:pt x="9889" y="10931"/>
                    </a:cubicBezTo>
                    <a:cubicBezTo>
                      <a:pt x="10489" y="10920"/>
                      <a:pt x="10243" y="9174"/>
                      <a:pt x="10254" y="8713"/>
                    </a:cubicBezTo>
                    <a:cubicBezTo>
                      <a:pt x="10275" y="8209"/>
                      <a:pt x="10275" y="7684"/>
                      <a:pt x="10072" y="7224"/>
                    </a:cubicBezTo>
                    <a:cubicBezTo>
                      <a:pt x="9887" y="6807"/>
                      <a:pt x="9475" y="6451"/>
                      <a:pt x="9025" y="6451"/>
                    </a:cubicBezTo>
                    <a:cubicBezTo>
                      <a:pt x="8978" y="6451"/>
                      <a:pt x="8930" y="6455"/>
                      <a:pt x="8882" y="6463"/>
                    </a:cubicBezTo>
                    <a:cubicBezTo>
                      <a:pt x="8637" y="6503"/>
                      <a:pt x="8375" y="6647"/>
                      <a:pt x="8138" y="6647"/>
                    </a:cubicBezTo>
                    <a:cubicBezTo>
                      <a:pt x="8054" y="6647"/>
                      <a:pt x="7973" y="6629"/>
                      <a:pt x="7897" y="6581"/>
                    </a:cubicBezTo>
                    <a:cubicBezTo>
                      <a:pt x="7779" y="6495"/>
                      <a:pt x="7693" y="6345"/>
                      <a:pt x="7543" y="6324"/>
                    </a:cubicBezTo>
                    <a:cubicBezTo>
                      <a:pt x="7533" y="6322"/>
                      <a:pt x="7522" y="6322"/>
                      <a:pt x="7512" y="6322"/>
                    </a:cubicBezTo>
                    <a:cubicBezTo>
                      <a:pt x="7375" y="6322"/>
                      <a:pt x="7255" y="6446"/>
                      <a:pt x="7136" y="6506"/>
                    </a:cubicBezTo>
                    <a:cubicBezTo>
                      <a:pt x="7067" y="6539"/>
                      <a:pt x="6994" y="6554"/>
                      <a:pt x="6920" y="6554"/>
                    </a:cubicBezTo>
                    <a:cubicBezTo>
                      <a:pt x="6684" y="6554"/>
                      <a:pt x="6441" y="6402"/>
                      <a:pt x="6311" y="6206"/>
                    </a:cubicBezTo>
                    <a:cubicBezTo>
                      <a:pt x="6139" y="5938"/>
                      <a:pt x="6107" y="5606"/>
                      <a:pt x="6075" y="5284"/>
                    </a:cubicBezTo>
                    <a:cubicBezTo>
                      <a:pt x="5968" y="4202"/>
                      <a:pt x="5797" y="3099"/>
                      <a:pt x="5304" y="2124"/>
                    </a:cubicBezTo>
                    <a:cubicBezTo>
                      <a:pt x="4822" y="1138"/>
                      <a:pt x="3964" y="292"/>
                      <a:pt x="2893" y="56"/>
                    </a:cubicBezTo>
                    <a:cubicBezTo>
                      <a:pt x="2724" y="18"/>
                      <a:pt x="2550" y="0"/>
                      <a:pt x="2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62;p33">
            <a:extLst>
              <a:ext uri="{FF2B5EF4-FFF2-40B4-BE49-F238E27FC236}">
                <a16:creationId xmlns:a16="http://schemas.microsoft.com/office/drawing/2014/main" id="{EA7AE5F0-848F-8E13-013A-111DA874612A}"/>
              </a:ext>
            </a:extLst>
          </p:cNvPr>
          <p:cNvSpPr txBox="1">
            <a:spLocks/>
          </p:cNvSpPr>
          <p:nvPr/>
        </p:nvSpPr>
        <p:spPr>
          <a:xfrm>
            <a:off x="560088" y="391723"/>
            <a:ext cx="8209471" cy="143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 err="1">
                <a:latin typeface="+mj-lt"/>
              </a:rPr>
              <a:t>Dữ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liệu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chứa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các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giao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dịch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được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thực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hiện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bằng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thẻ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tín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dụng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vào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solidFill>
                  <a:srgbClr val="FF903E"/>
                </a:solidFill>
                <a:latin typeface="+mj-lt"/>
              </a:rPr>
              <a:t>T</a:t>
            </a:r>
            <a:r>
              <a:rPr lang="en-US" sz="2000" b="1" dirty="0">
                <a:solidFill>
                  <a:srgbClr val="FF903E"/>
                </a:solidFill>
                <a:latin typeface="+mj-lt"/>
              </a:rPr>
              <a:t>9</a:t>
            </a:r>
            <a:r>
              <a:rPr lang="en-US" sz="1800" b="1" dirty="0">
                <a:solidFill>
                  <a:srgbClr val="FF903E"/>
                </a:solidFill>
                <a:latin typeface="+mj-lt"/>
              </a:rPr>
              <a:t>/</a:t>
            </a:r>
            <a:r>
              <a:rPr lang="en-US" sz="2000" b="1" dirty="0">
                <a:solidFill>
                  <a:srgbClr val="FF903E"/>
                </a:solidFill>
                <a:latin typeface="+mj-lt"/>
              </a:rPr>
              <a:t>2013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bởi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chủ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thẻ</a:t>
            </a:r>
            <a:r>
              <a:rPr lang="en-US" sz="1800" dirty="0">
                <a:latin typeface="+mj-lt"/>
              </a:rPr>
              <a:t> ở </a:t>
            </a:r>
            <a:r>
              <a:rPr lang="en-US" sz="1800" b="1" dirty="0">
                <a:solidFill>
                  <a:srgbClr val="FF903E"/>
                </a:solidFill>
                <a:latin typeface="+mj-lt"/>
              </a:rPr>
              <a:t>Châu </a:t>
            </a:r>
            <a:r>
              <a:rPr lang="en-US" sz="1800" b="1" dirty="0" err="1">
                <a:solidFill>
                  <a:srgbClr val="FF903E"/>
                </a:solidFill>
                <a:latin typeface="+mj-lt"/>
              </a:rPr>
              <a:t>Âu</a:t>
            </a:r>
            <a:endParaRPr lang="en-US" sz="1800" b="1" dirty="0">
              <a:solidFill>
                <a:srgbClr val="FF903E"/>
              </a:solidFill>
              <a:latin typeface="+mj-lt"/>
            </a:endParaRPr>
          </a:p>
          <a:p>
            <a: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1800" dirty="0">
                <a:latin typeface="+mn-lt"/>
              </a:rPr>
              <a:t>Dữ liệu xảy ra trong </a:t>
            </a:r>
            <a:r>
              <a:rPr lang="vi-VN" sz="2400" b="1" dirty="0">
                <a:solidFill>
                  <a:srgbClr val="FF903E"/>
                </a:solidFill>
                <a:latin typeface="+mn-lt"/>
              </a:rPr>
              <a:t>2</a:t>
            </a:r>
            <a:r>
              <a:rPr lang="vi-VN" sz="1800" dirty="0">
                <a:latin typeface="+mn-lt"/>
              </a:rPr>
              <a:t> ngày với</a:t>
            </a:r>
            <a:r>
              <a:rPr lang="vi-VN" sz="1800" b="1" dirty="0">
                <a:latin typeface="+mn-lt"/>
              </a:rPr>
              <a:t> </a:t>
            </a:r>
            <a:r>
              <a:rPr lang="vi-VN" sz="2400" b="1" dirty="0">
                <a:solidFill>
                  <a:srgbClr val="FF903E"/>
                </a:solidFill>
                <a:latin typeface="+mn-lt"/>
              </a:rPr>
              <a:t>284.807</a:t>
            </a:r>
            <a:r>
              <a:rPr lang="vi-VN" sz="1800" b="1" dirty="0">
                <a:latin typeface="+mn-lt"/>
              </a:rPr>
              <a:t> </a:t>
            </a:r>
            <a:r>
              <a:rPr lang="vi-VN" sz="1800" b="0" dirty="0">
                <a:latin typeface="+mn-lt"/>
              </a:rPr>
              <a:t>dòng</a:t>
            </a:r>
            <a:r>
              <a:rPr lang="vi-VN" sz="1800" dirty="0">
                <a:latin typeface="+mn-lt"/>
              </a:rPr>
              <a:t> và</a:t>
            </a:r>
            <a:r>
              <a:rPr lang="vi-VN" sz="1800" b="0" dirty="0">
                <a:latin typeface="+mn-lt"/>
              </a:rPr>
              <a:t> </a:t>
            </a:r>
            <a:r>
              <a:rPr lang="vi-VN" sz="2400" b="1" dirty="0">
                <a:solidFill>
                  <a:srgbClr val="FF903E"/>
                </a:solidFill>
                <a:latin typeface="+mn-lt"/>
              </a:rPr>
              <a:t>31</a:t>
            </a:r>
            <a:r>
              <a:rPr lang="vi-VN" sz="1800" dirty="0">
                <a:latin typeface="+mn-lt"/>
              </a:rPr>
              <a:t> </a:t>
            </a:r>
            <a:r>
              <a:rPr lang="vi-VN" sz="1800" b="0" dirty="0">
                <a:latin typeface="+mn-lt"/>
              </a:rPr>
              <a:t>cột</a:t>
            </a:r>
            <a:endParaRPr lang="vi-VN" sz="18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8261D28-61AA-B538-924B-BC614313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95572"/>
            <a:ext cx="4233056" cy="3740978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5B244A90-5E61-1EA5-8B14-EC4AF03B1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9041A9-1B3E-99EF-1BAB-98E72CB58743}"/>
              </a:ext>
            </a:extLst>
          </p:cNvPr>
          <p:cNvSpPr txBox="1"/>
          <p:nvPr/>
        </p:nvSpPr>
        <p:spPr>
          <a:xfrm>
            <a:off x="338944" y="895572"/>
            <a:ext cx="4099560" cy="1990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b="0" dirty="0">
                <a:solidFill>
                  <a:srgbClr val="37316E"/>
                </a:solidFill>
                <a:latin typeface="+mn-lt"/>
                <a:sym typeface="Wingdings" panose="05000000000000000000" pitchFamily="2" charset="2"/>
              </a:rPr>
              <a:t>Giao dịch không gian lận: </a:t>
            </a: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rgbClr val="FF903E"/>
                </a:solidFill>
                <a:effectLst/>
                <a:latin typeface="+mn-lt"/>
              </a:rPr>
              <a:t>284.315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b="0" dirty="0">
                <a:solidFill>
                  <a:srgbClr val="37316E"/>
                </a:solidFill>
                <a:latin typeface="+mn-lt"/>
                <a:sym typeface="Wingdings" panose="05000000000000000000" pitchFamily="2" charset="2"/>
              </a:rPr>
              <a:t>Giao dịch gian lận: </a:t>
            </a:r>
            <a:r>
              <a:rPr lang="vi-VN" sz="2000" b="1" dirty="0">
                <a:solidFill>
                  <a:srgbClr val="FF903E"/>
                </a:solidFill>
                <a:latin typeface="+mn-lt"/>
                <a:sym typeface="Wingdings" panose="05000000000000000000" pitchFamily="2" charset="2"/>
              </a:rPr>
              <a:t>492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37316E"/>
                </a:solidFill>
                <a:latin typeface="+mn-lt"/>
                <a:sym typeface="Wingdings" panose="05000000000000000000" pitchFamily="2" charset="2"/>
              </a:rPr>
              <a:t> Dữ liệu bị mất cân bằng, </a:t>
            </a:r>
            <a:r>
              <a:rPr lang="vi-VN" sz="1800" b="0" i="0" dirty="0">
                <a:solidFill>
                  <a:srgbClr val="FF903E"/>
                </a:solidFill>
                <a:effectLst/>
              </a:rPr>
              <a:t>chủ yếu là các mẫu không gian lận</a:t>
            </a:r>
            <a:r>
              <a:rPr lang="vi-VN" sz="2400" b="0" i="0" dirty="0">
                <a:solidFill>
                  <a:srgbClr val="FF903E"/>
                </a:solidFill>
                <a:effectLst/>
              </a:rPr>
              <a:t>.</a:t>
            </a:r>
            <a:endParaRPr lang="vi-VN" sz="1800" dirty="0">
              <a:solidFill>
                <a:srgbClr val="FF903E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9D9F4-BBFB-A4ED-FD71-E3334D95E56F}"/>
              </a:ext>
            </a:extLst>
          </p:cNvPr>
          <p:cNvSpPr txBox="1"/>
          <p:nvPr/>
        </p:nvSpPr>
        <p:spPr>
          <a:xfrm>
            <a:off x="338944" y="3030097"/>
            <a:ext cx="4099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rgbClr val="37316E"/>
                </a:solidFill>
                <a:sym typeface="Wingdings" panose="05000000000000000000" pitchFamily="2" charset="2"/>
              </a:rPr>
              <a:t> </a:t>
            </a:r>
            <a:r>
              <a:rPr lang="vi-VN" sz="1800" b="0" i="0" dirty="0">
                <a:solidFill>
                  <a:srgbClr val="37316E"/>
                </a:solidFill>
                <a:effectLst/>
              </a:rPr>
              <a:t>Phải </a:t>
            </a:r>
            <a:r>
              <a:rPr lang="vi-VN" sz="1800" b="0" i="0" dirty="0">
                <a:solidFill>
                  <a:srgbClr val="FF903E"/>
                </a:solidFill>
                <a:effectLst/>
              </a:rPr>
              <a:t>xử lý </a:t>
            </a:r>
            <a:r>
              <a:rPr lang="vi-VN" sz="1800" b="0" i="0" dirty="0">
                <a:solidFill>
                  <a:srgbClr val="37316E"/>
                </a:solidFill>
                <a:effectLst/>
              </a:rPr>
              <a:t>việc </a:t>
            </a:r>
            <a:r>
              <a:rPr lang="vi-VN" sz="1800" b="0" i="0" dirty="0">
                <a:solidFill>
                  <a:srgbClr val="FF903E"/>
                </a:solidFill>
                <a:effectLst/>
              </a:rPr>
              <a:t>mất cân bằng </a:t>
            </a:r>
            <a:r>
              <a:rPr lang="vi-VN" sz="1800" b="0" i="0" dirty="0">
                <a:solidFill>
                  <a:srgbClr val="37316E"/>
                </a:solidFill>
                <a:effectLst/>
              </a:rPr>
              <a:t>này trước khi đưa vào mô hình</a:t>
            </a:r>
            <a:endParaRPr lang="vi-VN" sz="1800" dirty="0">
              <a:solidFill>
                <a:srgbClr val="37316E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B5777A-7009-A7A4-6A65-8284292CB86C}"/>
              </a:ext>
            </a:extLst>
          </p:cNvPr>
          <p:cNvSpPr txBox="1"/>
          <p:nvPr/>
        </p:nvSpPr>
        <p:spPr>
          <a:xfrm>
            <a:off x="338944" y="3820408"/>
            <a:ext cx="4099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0" i="0" dirty="0">
                <a:solidFill>
                  <a:srgbClr val="37316E"/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vi-VN" sz="1800" b="0" i="0" dirty="0">
                <a:solidFill>
                  <a:srgbClr val="FF903E"/>
                </a:solidFill>
                <a:effectLst/>
              </a:rPr>
              <a:t>Không</a:t>
            </a:r>
            <a:r>
              <a:rPr lang="vi-VN" sz="1800" b="0" i="0" dirty="0">
                <a:solidFill>
                  <a:srgbClr val="37316E"/>
                </a:solidFill>
                <a:effectLst/>
              </a:rPr>
              <a:t> </a:t>
            </a:r>
            <a:r>
              <a:rPr lang="vi-VN" sz="1800" b="0" i="0" dirty="0">
                <a:solidFill>
                  <a:srgbClr val="FF903E"/>
                </a:solidFill>
                <a:effectLst/>
              </a:rPr>
              <a:t>nên sử dụng </a:t>
            </a:r>
            <a:r>
              <a:rPr lang="vi-VN" sz="1800" b="0" i="0" dirty="0" err="1">
                <a:solidFill>
                  <a:srgbClr val="FF903E"/>
                </a:solidFill>
                <a:effectLst/>
              </a:rPr>
              <a:t>accuracy</a:t>
            </a:r>
            <a:r>
              <a:rPr lang="vi-VN" sz="1800" b="0" i="0" dirty="0">
                <a:solidFill>
                  <a:srgbClr val="FF903E"/>
                </a:solidFill>
                <a:effectLst/>
              </a:rPr>
              <a:t> </a:t>
            </a:r>
            <a:r>
              <a:rPr lang="vi-VN" sz="1800" b="0" i="0" dirty="0">
                <a:solidFill>
                  <a:srgbClr val="37316E"/>
                </a:solidFill>
                <a:effectLst/>
              </a:rPr>
              <a:t>cho tập dữ liệu này, nên sử dụng AUC</a:t>
            </a:r>
            <a:endParaRPr lang="vi-VN" sz="1800" dirty="0">
              <a:solidFill>
                <a:srgbClr val="3731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84955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Banking Activities Business Meeting by Slidesgo">
  <a:themeElements>
    <a:clrScheme name="Simple Light">
      <a:dk1>
        <a:srgbClr val="37316E"/>
      </a:dk1>
      <a:lt1>
        <a:srgbClr val="FAFAFA"/>
      </a:lt1>
      <a:dk2>
        <a:srgbClr val="4545A0"/>
      </a:dk2>
      <a:lt2>
        <a:srgbClr val="FF903E"/>
      </a:lt2>
      <a:accent1>
        <a:srgbClr val="EBAE39"/>
      </a:accent1>
      <a:accent2>
        <a:srgbClr val="F2D25E"/>
      </a:accent2>
      <a:accent3>
        <a:srgbClr val="7C7CF7"/>
      </a:accent3>
      <a:accent4>
        <a:srgbClr val="DCDCFF"/>
      </a:accent4>
      <a:accent5>
        <a:srgbClr val="FFFFFF"/>
      </a:accent5>
      <a:accent6>
        <a:srgbClr val="FFFFFF"/>
      </a:accent6>
      <a:hlink>
        <a:srgbClr val="3731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1053</Words>
  <Application>Microsoft Office PowerPoint</Application>
  <PresentationFormat>On-screen Show (16:9)</PresentationFormat>
  <Paragraphs>141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Alata</vt:lpstr>
      <vt:lpstr>Arial</vt:lpstr>
      <vt:lpstr>PT Sans</vt:lpstr>
      <vt:lpstr>Poppins</vt:lpstr>
      <vt:lpstr>Wingdings</vt:lpstr>
      <vt:lpstr>Montserrat</vt:lpstr>
      <vt:lpstr>General Banking Activities Business Meeting by Slidesgo</vt:lpstr>
      <vt:lpstr>DỰ ĐOÁN KHÁCH HÀNG  </vt:lpstr>
      <vt:lpstr>NỘI DUNG</vt:lpstr>
      <vt:lpstr>VẤN ĐỀ BÀI TOÁN</vt:lpstr>
      <vt:lpstr>Hình thức</vt:lpstr>
      <vt:lpstr>Vấn đề</vt:lpstr>
      <vt:lpstr>MỤC TIÊU</vt:lpstr>
      <vt:lpstr>TỔNG QUAN DỮ LIỆU</vt:lpstr>
      <vt:lpstr>PowerPoint Presentation</vt:lpstr>
      <vt:lpstr>PowerPoint Presentation</vt:lpstr>
      <vt:lpstr>GIẢI PHÁP</vt:lpstr>
      <vt:lpstr>GIẢI PHÁP</vt:lpstr>
      <vt:lpstr>MÔ HÌNH HÓA  DỮ LIỆU</vt:lpstr>
      <vt:lpstr>MÔ HÌNH HÓA DỮ LIỆU</vt:lpstr>
      <vt:lpstr>CHIA TẬP DỮ LIỆU</vt:lpstr>
      <vt:lpstr>PowerPoint Presentation</vt:lpstr>
      <vt:lpstr>PowerPoint Presentation</vt:lpstr>
      <vt:lpstr>LỰA CHỌN ĐẶC TRƯNG</vt:lpstr>
      <vt:lpstr>CHỌN MÔ HÌNH</vt:lpstr>
      <vt:lpstr>MÔ HÌNH LOGISTIC REGRESSION</vt:lpstr>
      <vt:lpstr>MÔ HÌNH LOGISTIC REGRESSION</vt:lpstr>
      <vt:lpstr>ỨNG DỤNG DỰ ĐOÁN KHÁCH HÀNG GIAN LẬN</vt:lpstr>
      <vt:lpstr>XÂY DỰNG CÔNG THỨC HỒI QUY LOGISTIC</vt:lpstr>
      <vt:lpstr>BUSINESS VALUES</vt:lpstr>
      <vt:lpstr>BUSINESS VALUES</vt:lpstr>
      <vt:lpstr>Tài liệu tham khảo</vt:lpstr>
      <vt:lpstr>THÀNH VIÊN</vt:lpstr>
      <vt:lpstr>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ĐOÁN KHÁCH HÀNG  </dc:title>
  <cp:lastModifiedBy>a41924 Đặng Nhật Tân</cp:lastModifiedBy>
  <cp:revision>15</cp:revision>
  <dcterms:modified xsi:type="dcterms:W3CDTF">2024-01-18T07:13:16Z</dcterms:modified>
</cp:coreProperties>
</file>