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35E4E6-8200-46DD-A8E9-8127789E4A99}" v="5" dt="2021-01-13T14:38:27.3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1" d="100"/>
          <a:sy n="101" d="100"/>
        </p:scale>
        <p:origin x="12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slide" Target="slides/slide4.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oa Do" userId="311afdf37fdfb584" providerId="LiveId" clId="{6135E4E6-8200-46DD-A8E9-8127789E4A99}"/>
    <pc:docChg chg="custSel mod modSld sldOrd">
      <pc:chgData name="Khoa Do" userId="311afdf37fdfb584" providerId="LiveId" clId="{6135E4E6-8200-46DD-A8E9-8127789E4A99}" dt="2021-01-13T14:38:29.353" v="13" actId="26606"/>
      <pc:docMkLst>
        <pc:docMk/>
      </pc:docMkLst>
      <pc:sldChg chg="modSp mod">
        <pc:chgData name="Khoa Do" userId="311afdf37fdfb584" providerId="LiveId" clId="{6135E4E6-8200-46DD-A8E9-8127789E4A99}" dt="2021-01-13T14:36:26.552" v="4" actId="21"/>
        <pc:sldMkLst>
          <pc:docMk/>
          <pc:sldMk cId="1319886727" sldId="257"/>
        </pc:sldMkLst>
        <pc:spChg chg="mod">
          <ac:chgData name="Khoa Do" userId="311afdf37fdfb584" providerId="LiveId" clId="{6135E4E6-8200-46DD-A8E9-8127789E4A99}" dt="2021-01-13T14:36:26.552" v="4" actId="21"/>
          <ac:spMkLst>
            <pc:docMk/>
            <pc:sldMk cId="1319886727" sldId="257"/>
            <ac:spMk id="3" creationId="{1B3DC040-56F6-4529-94BA-83E675EA38BF}"/>
          </ac:spMkLst>
        </pc:spChg>
      </pc:sldChg>
      <pc:sldChg chg="addSp delSp modSp mod ord setBg">
        <pc:chgData name="Khoa Do" userId="311afdf37fdfb584" providerId="LiveId" clId="{6135E4E6-8200-46DD-A8E9-8127789E4A99}" dt="2021-01-13T14:38:29.353" v="13" actId="26606"/>
        <pc:sldMkLst>
          <pc:docMk/>
          <pc:sldMk cId="3808082560" sldId="259"/>
        </pc:sldMkLst>
        <pc:spChg chg="mod">
          <ac:chgData name="Khoa Do" userId="311afdf37fdfb584" providerId="LiveId" clId="{6135E4E6-8200-46DD-A8E9-8127789E4A99}" dt="2021-01-13T14:38:29.353" v="13" actId="26606"/>
          <ac:spMkLst>
            <pc:docMk/>
            <pc:sldMk cId="3808082560" sldId="259"/>
            <ac:spMk id="2" creationId="{C512D8DB-00AF-49C7-AA1F-AF2BCDC00410}"/>
          </ac:spMkLst>
        </pc:spChg>
        <pc:spChg chg="mod">
          <ac:chgData name="Khoa Do" userId="311afdf37fdfb584" providerId="LiveId" clId="{6135E4E6-8200-46DD-A8E9-8127789E4A99}" dt="2021-01-13T14:38:29.353" v="13" actId="26606"/>
          <ac:spMkLst>
            <pc:docMk/>
            <pc:sldMk cId="3808082560" sldId="259"/>
            <ac:spMk id="3" creationId="{53B25A37-592A-43C7-9B92-B3B47F36D63F}"/>
          </ac:spMkLst>
        </pc:spChg>
        <pc:spChg chg="add del">
          <ac:chgData name="Khoa Do" userId="311afdf37fdfb584" providerId="LiveId" clId="{6135E4E6-8200-46DD-A8E9-8127789E4A99}" dt="2021-01-13T14:38:29.353" v="13" actId="26606"/>
          <ac:spMkLst>
            <pc:docMk/>
            <pc:sldMk cId="3808082560" sldId="259"/>
            <ac:spMk id="71" creationId="{F13C74B1-5B17-4795-BED0-7140497B445A}"/>
          </ac:spMkLst>
        </pc:spChg>
        <pc:spChg chg="add del">
          <ac:chgData name="Khoa Do" userId="311afdf37fdfb584" providerId="LiveId" clId="{6135E4E6-8200-46DD-A8E9-8127789E4A99}" dt="2021-01-13T14:38:29.353" v="13" actId="26606"/>
          <ac:spMkLst>
            <pc:docMk/>
            <pc:sldMk cId="3808082560" sldId="259"/>
            <ac:spMk id="73" creationId="{D4974D33-8DC5-464E-8C6D-BE58F0669C17}"/>
          </ac:spMkLst>
        </pc:spChg>
        <pc:spChg chg="add">
          <ac:chgData name="Khoa Do" userId="311afdf37fdfb584" providerId="LiveId" clId="{6135E4E6-8200-46DD-A8E9-8127789E4A99}" dt="2021-01-13T14:38:29.353" v="13" actId="26606"/>
          <ac:spMkLst>
            <pc:docMk/>
            <pc:sldMk cId="3808082560" sldId="259"/>
            <ac:spMk id="135" creationId="{9427AF5F-9A0E-42B7-A252-FD64C9885F9C}"/>
          </ac:spMkLst>
        </pc:spChg>
        <pc:picChg chg="add mod">
          <ac:chgData name="Khoa Do" userId="311afdf37fdfb584" providerId="LiveId" clId="{6135E4E6-8200-46DD-A8E9-8127789E4A99}" dt="2021-01-13T14:38:29.353" v="13" actId="26606"/>
          <ac:picMkLst>
            <pc:docMk/>
            <pc:sldMk cId="3808082560" sldId="259"/>
            <ac:picMk id="1026" creationId="{B5AFCB77-1309-41EF-ADD7-0836788D9BA7}"/>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6525A-68FB-478E-ACB7-6A2756DCE4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vi-VN"/>
          </a:p>
        </p:txBody>
      </p:sp>
      <p:sp>
        <p:nvSpPr>
          <p:cNvPr id="3" name="Subtitle 2">
            <a:extLst>
              <a:ext uri="{FF2B5EF4-FFF2-40B4-BE49-F238E27FC236}">
                <a16:creationId xmlns:a16="http://schemas.microsoft.com/office/drawing/2014/main" id="{5BDB94E9-3B91-4777-A274-5A711A58B5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vi-VN"/>
          </a:p>
        </p:txBody>
      </p:sp>
      <p:sp>
        <p:nvSpPr>
          <p:cNvPr id="4" name="Date Placeholder 3">
            <a:extLst>
              <a:ext uri="{FF2B5EF4-FFF2-40B4-BE49-F238E27FC236}">
                <a16:creationId xmlns:a16="http://schemas.microsoft.com/office/drawing/2014/main" id="{8A955F36-6420-4F20-90DE-87B6959A0111}"/>
              </a:ext>
            </a:extLst>
          </p:cNvPr>
          <p:cNvSpPr>
            <a:spLocks noGrp="1"/>
          </p:cNvSpPr>
          <p:nvPr>
            <p:ph type="dt" sz="half" idx="10"/>
          </p:nvPr>
        </p:nvSpPr>
        <p:spPr/>
        <p:txBody>
          <a:bodyPr/>
          <a:lstStyle/>
          <a:p>
            <a:fld id="{CCA4EEC8-4F64-49DF-9E46-0B279BF5ADE3}" type="datetimeFigureOut">
              <a:rPr lang="vi-VN" smtClean="0"/>
              <a:t>13/01/2021</a:t>
            </a:fld>
            <a:endParaRPr lang="vi-VN"/>
          </a:p>
        </p:txBody>
      </p:sp>
      <p:sp>
        <p:nvSpPr>
          <p:cNvPr id="5" name="Footer Placeholder 4">
            <a:extLst>
              <a:ext uri="{FF2B5EF4-FFF2-40B4-BE49-F238E27FC236}">
                <a16:creationId xmlns:a16="http://schemas.microsoft.com/office/drawing/2014/main" id="{CDAF74FC-28F4-4959-B7D1-B2FAE1DBA226}"/>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5DEE3B3C-2D46-44CC-93EE-7CDFF4E4A62B}"/>
              </a:ext>
            </a:extLst>
          </p:cNvPr>
          <p:cNvSpPr>
            <a:spLocks noGrp="1"/>
          </p:cNvSpPr>
          <p:nvPr>
            <p:ph type="sldNum" sz="quarter" idx="12"/>
          </p:nvPr>
        </p:nvSpPr>
        <p:spPr/>
        <p:txBody>
          <a:bodyPr/>
          <a:lstStyle/>
          <a:p>
            <a:fld id="{850170C1-7D6D-4C7B-AE2F-7CF802578462}" type="slidenum">
              <a:rPr lang="vi-VN" smtClean="0"/>
              <a:t>‹#›</a:t>
            </a:fld>
            <a:endParaRPr lang="vi-VN"/>
          </a:p>
        </p:txBody>
      </p:sp>
    </p:spTree>
    <p:extLst>
      <p:ext uri="{BB962C8B-B14F-4D97-AF65-F5344CB8AC3E}">
        <p14:creationId xmlns:p14="http://schemas.microsoft.com/office/powerpoint/2010/main" val="58199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864D7-4452-42A8-A406-DEBB10DC32F8}"/>
              </a:ext>
            </a:extLst>
          </p:cNvPr>
          <p:cNvSpPr>
            <a:spLocks noGrp="1"/>
          </p:cNvSpPr>
          <p:nvPr>
            <p:ph type="title"/>
          </p:nvPr>
        </p:nvSpPr>
        <p:spPr/>
        <p:txBody>
          <a:bodyPr/>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1CD9743C-B6DF-4413-8BC0-B007A308469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7CAC6B77-4B0F-447F-97F1-BA92B3C83F91}"/>
              </a:ext>
            </a:extLst>
          </p:cNvPr>
          <p:cNvSpPr>
            <a:spLocks noGrp="1"/>
          </p:cNvSpPr>
          <p:nvPr>
            <p:ph type="dt" sz="half" idx="10"/>
          </p:nvPr>
        </p:nvSpPr>
        <p:spPr/>
        <p:txBody>
          <a:bodyPr/>
          <a:lstStyle/>
          <a:p>
            <a:fld id="{CCA4EEC8-4F64-49DF-9E46-0B279BF5ADE3}" type="datetimeFigureOut">
              <a:rPr lang="vi-VN" smtClean="0"/>
              <a:t>13/01/2021</a:t>
            </a:fld>
            <a:endParaRPr lang="vi-VN"/>
          </a:p>
        </p:txBody>
      </p:sp>
      <p:sp>
        <p:nvSpPr>
          <p:cNvPr id="5" name="Footer Placeholder 4">
            <a:extLst>
              <a:ext uri="{FF2B5EF4-FFF2-40B4-BE49-F238E27FC236}">
                <a16:creationId xmlns:a16="http://schemas.microsoft.com/office/drawing/2014/main" id="{0A1B8A9C-6A0E-46FF-AA6E-6281A679995E}"/>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DE9EBBB1-7EA4-490F-B2E2-3F9BD852130B}"/>
              </a:ext>
            </a:extLst>
          </p:cNvPr>
          <p:cNvSpPr>
            <a:spLocks noGrp="1"/>
          </p:cNvSpPr>
          <p:nvPr>
            <p:ph type="sldNum" sz="quarter" idx="12"/>
          </p:nvPr>
        </p:nvSpPr>
        <p:spPr/>
        <p:txBody>
          <a:bodyPr/>
          <a:lstStyle/>
          <a:p>
            <a:fld id="{850170C1-7D6D-4C7B-AE2F-7CF802578462}" type="slidenum">
              <a:rPr lang="vi-VN" smtClean="0"/>
              <a:t>‹#›</a:t>
            </a:fld>
            <a:endParaRPr lang="vi-VN"/>
          </a:p>
        </p:txBody>
      </p:sp>
    </p:spTree>
    <p:extLst>
      <p:ext uri="{BB962C8B-B14F-4D97-AF65-F5344CB8AC3E}">
        <p14:creationId xmlns:p14="http://schemas.microsoft.com/office/powerpoint/2010/main" val="1302693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30460C-6C93-4B4B-ABBF-8452CD1C6C0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ABF2906F-C7F4-4BE0-810E-1A41CAAC881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A238A5EE-54D5-4AED-BB59-2C0F30CA18E5}"/>
              </a:ext>
            </a:extLst>
          </p:cNvPr>
          <p:cNvSpPr>
            <a:spLocks noGrp="1"/>
          </p:cNvSpPr>
          <p:nvPr>
            <p:ph type="dt" sz="half" idx="10"/>
          </p:nvPr>
        </p:nvSpPr>
        <p:spPr/>
        <p:txBody>
          <a:bodyPr/>
          <a:lstStyle/>
          <a:p>
            <a:fld id="{CCA4EEC8-4F64-49DF-9E46-0B279BF5ADE3}" type="datetimeFigureOut">
              <a:rPr lang="vi-VN" smtClean="0"/>
              <a:t>13/01/2021</a:t>
            </a:fld>
            <a:endParaRPr lang="vi-VN"/>
          </a:p>
        </p:txBody>
      </p:sp>
      <p:sp>
        <p:nvSpPr>
          <p:cNvPr id="5" name="Footer Placeholder 4">
            <a:extLst>
              <a:ext uri="{FF2B5EF4-FFF2-40B4-BE49-F238E27FC236}">
                <a16:creationId xmlns:a16="http://schemas.microsoft.com/office/drawing/2014/main" id="{811C8132-BDF1-4E9C-A442-CDA5774EC11A}"/>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EB01DD6F-FE4E-44B4-A4D0-CA16E0006C5A}"/>
              </a:ext>
            </a:extLst>
          </p:cNvPr>
          <p:cNvSpPr>
            <a:spLocks noGrp="1"/>
          </p:cNvSpPr>
          <p:nvPr>
            <p:ph type="sldNum" sz="quarter" idx="12"/>
          </p:nvPr>
        </p:nvSpPr>
        <p:spPr/>
        <p:txBody>
          <a:bodyPr/>
          <a:lstStyle/>
          <a:p>
            <a:fld id="{850170C1-7D6D-4C7B-AE2F-7CF802578462}" type="slidenum">
              <a:rPr lang="vi-VN" smtClean="0"/>
              <a:t>‹#›</a:t>
            </a:fld>
            <a:endParaRPr lang="vi-VN"/>
          </a:p>
        </p:txBody>
      </p:sp>
    </p:spTree>
    <p:extLst>
      <p:ext uri="{BB962C8B-B14F-4D97-AF65-F5344CB8AC3E}">
        <p14:creationId xmlns:p14="http://schemas.microsoft.com/office/powerpoint/2010/main" val="3192637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6AC20-5B10-4807-93C0-96B052FF780F}"/>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039E6C93-C8C9-4A4E-8B7B-6E5372FF094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7C519140-4A3C-4CB7-89B7-6EAE014DFF1C}"/>
              </a:ext>
            </a:extLst>
          </p:cNvPr>
          <p:cNvSpPr>
            <a:spLocks noGrp="1"/>
          </p:cNvSpPr>
          <p:nvPr>
            <p:ph type="dt" sz="half" idx="10"/>
          </p:nvPr>
        </p:nvSpPr>
        <p:spPr/>
        <p:txBody>
          <a:bodyPr/>
          <a:lstStyle/>
          <a:p>
            <a:fld id="{CCA4EEC8-4F64-49DF-9E46-0B279BF5ADE3}" type="datetimeFigureOut">
              <a:rPr lang="vi-VN" smtClean="0"/>
              <a:t>13/01/2021</a:t>
            </a:fld>
            <a:endParaRPr lang="vi-VN"/>
          </a:p>
        </p:txBody>
      </p:sp>
      <p:sp>
        <p:nvSpPr>
          <p:cNvPr id="5" name="Footer Placeholder 4">
            <a:extLst>
              <a:ext uri="{FF2B5EF4-FFF2-40B4-BE49-F238E27FC236}">
                <a16:creationId xmlns:a16="http://schemas.microsoft.com/office/drawing/2014/main" id="{9F4F6B35-5B36-4403-9FAF-0D9A9F767A4B}"/>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A2F3B17F-810A-47FE-BEE6-70903D826546}"/>
              </a:ext>
            </a:extLst>
          </p:cNvPr>
          <p:cNvSpPr>
            <a:spLocks noGrp="1"/>
          </p:cNvSpPr>
          <p:nvPr>
            <p:ph type="sldNum" sz="quarter" idx="12"/>
          </p:nvPr>
        </p:nvSpPr>
        <p:spPr/>
        <p:txBody>
          <a:bodyPr/>
          <a:lstStyle/>
          <a:p>
            <a:fld id="{850170C1-7D6D-4C7B-AE2F-7CF802578462}" type="slidenum">
              <a:rPr lang="vi-VN" smtClean="0"/>
              <a:t>‹#›</a:t>
            </a:fld>
            <a:endParaRPr lang="vi-VN"/>
          </a:p>
        </p:txBody>
      </p:sp>
    </p:spTree>
    <p:extLst>
      <p:ext uri="{BB962C8B-B14F-4D97-AF65-F5344CB8AC3E}">
        <p14:creationId xmlns:p14="http://schemas.microsoft.com/office/powerpoint/2010/main" val="1853443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54D3E-9699-448D-9788-A89A72FFF8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vi-VN"/>
          </a:p>
        </p:txBody>
      </p:sp>
      <p:sp>
        <p:nvSpPr>
          <p:cNvPr id="3" name="Text Placeholder 2">
            <a:extLst>
              <a:ext uri="{FF2B5EF4-FFF2-40B4-BE49-F238E27FC236}">
                <a16:creationId xmlns:a16="http://schemas.microsoft.com/office/drawing/2014/main" id="{CE35C027-27FF-48C4-8C2F-249EAA3ABA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8A48BFA-D471-417A-B434-227FDE5649C1}"/>
              </a:ext>
            </a:extLst>
          </p:cNvPr>
          <p:cNvSpPr>
            <a:spLocks noGrp="1"/>
          </p:cNvSpPr>
          <p:nvPr>
            <p:ph type="dt" sz="half" idx="10"/>
          </p:nvPr>
        </p:nvSpPr>
        <p:spPr/>
        <p:txBody>
          <a:bodyPr/>
          <a:lstStyle/>
          <a:p>
            <a:fld id="{CCA4EEC8-4F64-49DF-9E46-0B279BF5ADE3}" type="datetimeFigureOut">
              <a:rPr lang="vi-VN" smtClean="0"/>
              <a:t>13/01/2021</a:t>
            </a:fld>
            <a:endParaRPr lang="vi-VN"/>
          </a:p>
        </p:txBody>
      </p:sp>
      <p:sp>
        <p:nvSpPr>
          <p:cNvPr id="5" name="Footer Placeholder 4">
            <a:extLst>
              <a:ext uri="{FF2B5EF4-FFF2-40B4-BE49-F238E27FC236}">
                <a16:creationId xmlns:a16="http://schemas.microsoft.com/office/drawing/2014/main" id="{0737ADCA-E906-4D34-BC7F-00E9F22455FC}"/>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451668F1-5D87-432F-9FB6-56D147027089}"/>
              </a:ext>
            </a:extLst>
          </p:cNvPr>
          <p:cNvSpPr>
            <a:spLocks noGrp="1"/>
          </p:cNvSpPr>
          <p:nvPr>
            <p:ph type="sldNum" sz="quarter" idx="12"/>
          </p:nvPr>
        </p:nvSpPr>
        <p:spPr/>
        <p:txBody>
          <a:bodyPr/>
          <a:lstStyle/>
          <a:p>
            <a:fld id="{850170C1-7D6D-4C7B-AE2F-7CF802578462}" type="slidenum">
              <a:rPr lang="vi-VN" smtClean="0"/>
              <a:t>‹#›</a:t>
            </a:fld>
            <a:endParaRPr lang="vi-VN"/>
          </a:p>
        </p:txBody>
      </p:sp>
    </p:spTree>
    <p:extLst>
      <p:ext uri="{BB962C8B-B14F-4D97-AF65-F5344CB8AC3E}">
        <p14:creationId xmlns:p14="http://schemas.microsoft.com/office/powerpoint/2010/main" val="409856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056C2-05CD-4416-AA61-E4E64E20AE8B}"/>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0BD31C4E-5C95-41C0-AE18-E4B4D92C6EF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a:extLst>
              <a:ext uri="{FF2B5EF4-FFF2-40B4-BE49-F238E27FC236}">
                <a16:creationId xmlns:a16="http://schemas.microsoft.com/office/drawing/2014/main" id="{2B5B8E8A-E231-42AF-A4F1-25CB73C55D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a:extLst>
              <a:ext uri="{FF2B5EF4-FFF2-40B4-BE49-F238E27FC236}">
                <a16:creationId xmlns:a16="http://schemas.microsoft.com/office/drawing/2014/main" id="{4F5DD38D-41F6-4C40-B86D-3947BA2E0638}"/>
              </a:ext>
            </a:extLst>
          </p:cNvPr>
          <p:cNvSpPr>
            <a:spLocks noGrp="1"/>
          </p:cNvSpPr>
          <p:nvPr>
            <p:ph type="dt" sz="half" idx="10"/>
          </p:nvPr>
        </p:nvSpPr>
        <p:spPr/>
        <p:txBody>
          <a:bodyPr/>
          <a:lstStyle/>
          <a:p>
            <a:fld id="{CCA4EEC8-4F64-49DF-9E46-0B279BF5ADE3}" type="datetimeFigureOut">
              <a:rPr lang="vi-VN" smtClean="0"/>
              <a:t>13/01/2021</a:t>
            </a:fld>
            <a:endParaRPr lang="vi-VN"/>
          </a:p>
        </p:txBody>
      </p:sp>
      <p:sp>
        <p:nvSpPr>
          <p:cNvPr id="6" name="Footer Placeholder 5">
            <a:extLst>
              <a:ext uri="{FF2B5EF4-FFF2-40B4-BE49-F238E27FC236}">
                <a16:creationId xmlns:a16="http://schemas.microsoft.com/office/drawing/2014/main" id="{1402A818-A81E-42AD-88EE-1AE3C7A4F8FC}"/>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912CAE05-7A61-45D3-A3F7-CD2B7AA78CCE}"/>
              </a:ext>
            </a:extLst>
          </p:cNvPr>
          <p:cNvSpPr>
            <a:spLocks noGrp="1"/>
          </p:cNvSpPr>
          <p:nvPr>
            <p:ph type="sldNum" sz="quarter" idx="12"/>
          </p:nvPr>
        </p:nvSpPr>
        <p:spPr/>
        <p:txBody>
          <a:bodyPr/>
          <a:lstStyle/>
          <a:p>
            <a:fld id="{850170C1-7D6D-4C7B-AE2F-7CF802578462}" type="slidenum">
              <a:rPr lang="vi-VN" smtClean="0"/>
              <a:t>‹#›</a:t>
            </a:fld>
            <a:endParaRPr lang="vi-VN"/>
          </a:p>
        </p:txBody>
      </p:sp>
    </p:spTree>
    <p:extLst>
      <p:ext uri="{BB962C8B-B14F-4D97-AF65-F5344CB8AC3E}">
        <p14:creationId xmlns:p14="http://schemas.microsoft.com/office/powerpoint/2010/main" val="2528965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A5758-583E-4A99-8F17-AD66597E80F0}"/>
              </a:ext>
            </a:extLst>
          </p:cNvPr>
          <p:cNvSpPr>
            <a:spLocks noGrp="1"/>
          </p:cNvSpPr>
          <p:nvPr>
            <p:ph type="title"/>
          </p:nvPr>
        </p:nvSpPr>
        <p:spPr>
          <a:xfrm>
            <a:off x="839788" y="365125"/>
            <a:ext cx="10515600" cy="1325563"/>
          </a:xfrm>
        </p:spPr>
        <p:txBody>
          <a:bodyPr/>
          <a:lstStyle/>
          <a:p>
            <a:r>
              <a:rPr lang="en-US"/>
              <a:t>Click to edit Master title style</a:t>
            </a:r>
            <a:endParaRPr lang="vi-VN"/>
          </a:p>
        </p:txBody>
      </p:sp>
      <p:sp>
        <p:nvSpPr>
          <p:cNvPr id="3" name="Text Placeholder 2">
            <a:extLst>
              <a:ext uri="{FF2B5EF4-FFF2-40B4-BE49-F238E27FC236}">
                <a16:creationId xmlns:a16="http://schemas.microsoft.com/office/drawing/2014/main" id="{B6F95F6B-8466-45FD-8AF7-04BF215176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DBDA83-6B37-497F-8477-004B8FB824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a:extLst>
              <a:ext uri="{FF2B5EF4-FFF2-40B4-BE49-F238E27FC236}">
                <a16:creationId xmlns:a16="http://schemas.microsoft.com/office/drawing/2014/main" id="{88F3E617-75FA-49E0-A37A-21F15FA088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5246E1-FD9F-49BF-8E50-EC88F66BDE4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a:extLst>
              <a:ext uri="{FF2B5EF4-FFF2-40B4-BE49-F238E27FC236}">
                <a16:creationId xmlns:a16="http://schemas.microsoft.com/office/drawing/2014/main" id="{2BAE2A02-A121-4F91-B9F1-B636CFFA19D2}"/>
              </a:ext>
            </a:extLst>
          </p:cNvPr>
          <p:cNvSpPr>
            <a:spLocks noGrp="1"/>
          </p:cNvSpPr>
          <p:nvPr>
            <p:ph type="dt" sz="half" idx="10"/>
          </p:nvPr>
        </p:nvSpPr>
        <p:spPr/>
        <p:txBody>
          <a:bodyPr/>
          <a:lstStyle/>
          <a:p>
            <a:fld id="{CCA4EEC8-4F64-49DF-9E46-0B279BF5ADE3}" type="datetimeFigureOut">
              <a:rPr lang="vi-VN" smtClean="0"/>
              <a:t>13/01/2021</a:t>
            </a:fld>
            <a:endParaRPr lang="vi-VN"/>
          </a:p>
        </p:txBody>
      </p:sp>
      <p:sp>
        <p:nvSpPr>
          <p:cNvPr id="8" name="Footer Placeholder 7">
            <a:extLst>
              <a:ext uri="{FF2B5EF4-FFF2-40B4-BE49-F238E27FC236}">
                <a16:creationId xmlns:a16="http://schemas.microsoft.com/office/drawing/2014/main" id="{DC3285C5-CFD9-4E8A-8E74-17960297C969}"/>
              </a:ext>
            </a:extLst>
          </p:cNvPr>
          <p:cNvSpPr>
            <a:spLocks noGrp="1"/>
          </p:cNvSpPr>
          <p:nvPr>
            <p:ph type="ftr" sz="quarter" idx="11"/>
          </p:nvPr>
        </p:nvSpPr>
        <p:spPr/>
        <p:txBody>
          <a:bodyPr/>
          <a:lstStyle/>
          <a:p>
            <a:endParaRPr lang="vi-VN"/>
          </a:p>
        </p:txBody>
      </p:sp>
      <p:sp>
        <p:nvSpPr>
          <p:cNvPr id="9" name="Slide Number Placeholder 8">
            <a:extLst>
              <a:ext uri="{FF2B5EF4-FFF2-40B4-BE49-F238E27FC236}">
                <a16:creationId xmlns:a16="http://schemas.microsoft.com/office/drawing/2014/main" id="{58CD5044-3E68-480F-B9F8-4D6750A4CC71}"/>
              </a:ext>
            </a:extLst>
          </p:cNvPr>
          <p:cNvSpPr>
            <a:spLocks noGrp="1"/>
          </p:cNvSpPr>
          <p:nvPr>
            <p:ph type="sldNum" sz="quarter" idx="12"/>
          </p:nvPr>
        </p:nvSpPr>
        <p:spPr/>
        <p:txBody>
          <a:bodyPr/>
          <a:lstStyle/>
          <a:p>
            <a:fld id="{850170C1-7D6D-4C7B-AE2F-7CF802578462}" type="slidenum">
              <a:rPr lang="vi-VN" smtClean="0"/>
              <a:t>‹#›</a:t>
            </a:fld>
            <a:endParaRPr lang="vi-VN"/>
          </a:p>
        </p:txBody>
      </p:sp>
    </p:spTree>
    <p:extLst>
      <p:ext uri="{BB962C8B-B14F-4D97-AF65-F5344CB8AC3E}">
        <p14:creationId xmlns:p14="http://schemas.microsoft.com/office/powerpoint/2010/main" val="1543099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8026B-DE63-4F9E-965B-AB9D239626C8}"/>
              </a:ext>
            </a:extLst>
          </p:cNvPr>
          <p:cNvSpPr>
            <a:spLocks noGrp="1"/>
          </p:cNvSpPr>
          <p:nvPr>
            <p:ph type="title"/>
          </p:nvPr>
        </p:nvSpPr>
        <p:spPr/>
        <p:txBody>
          <a:bodyPr/>
          <a:lstStyle/>
          <a:p>
            <a:r>
              <a:rPr lang="en-US"/>
              <a:t>Click to edit Master title style</a:t>
            </a:r>
            <a:endParaRPr lang="vi-VN"/>
          </a:p>
        </p:txBody>
      </p:sp>
      <p:sp>
        <p:nvSpPr>
          <p:cNvPr id="3" name="Date Placeholder 2">
            <a:extLst>
              <a:ext uri="{FF2B5EF4-FFF2-40B4-BE49-F238E27FC236}">
                <a16:creationId xmlns:a16="http://schemas.microsoft.com/office/drawing/2014/main" id="{FFFD2505-9609-49F6-A95A-D01B1607E781}"/>
              </a:ext>
            </a:extLst>
          </p:cNvPr>
          <p:cNvSpPr>
            <a:spLocks noGrp="1"/>
          </p:cNvSpPr>
          <p:nvPr>
            <p:ph type="dt" sz="half" idx="10"/>
          </p:nvPr>
        </p:nvSpPr>
        <p:spPr/>
        <p:txBody>
          <a:bodyPr/>
          <a:lstStyle/>
          <a:p>
            <a:fld id="{CCA4EEC8-4F64-49DF-9E46-0B279BF5ADE3}" type="datetimeFigureOut">
              <a:rPr lang="vi-VN" smtClean="0"/>
              <a:t>13/01/2021</a:t>
            </a:fld>
            <a:endParaRPr lang="vi-VN"/>
          </a:p>
        </p:txBody>
      </p:sp>
      <p:sp>
        <p:nvSpPr>
          <p:cNvPr id="4" name="Footer Placeholder 3">
            <a:extLst>
              <a:ext uri="{FF2B5EF4-FFF2-40B4-BE49-F238E27FC236}">
                <a16:creationId xmlns:a16="http://schemas.microsoft.com/office/drawing/2014/main" id="{076F7640-FB91-450F-8AF3-2348CA916821}"/>
              </a:ext>
            </a:extLst>
          </p:cNvPr>
          <p:cNvSpPr>
            <a:spLocks noGrp="1"/>
          </p:cNvSpPr>
          <p:nvPr>
            <p:ph type="ftr" sz="quarter" idx="11"/>
          </p:nvPr>
        </p:nvSpPr>
        <p:spPr/>
        <p:txBody>
          <a:bodyPr/>
          <a:lstStyle/>
          <a:p>
            <a:endParaRPr lang="vi-VN"/>
          </a:p>
        </p:txBody>
      </p:sp>
      <p:sp>
        <p:nvSpPr>
          <p:cNvPr id="5" name="Slide Number Placeholder 4">
            <a:extLst>
              <a:ext uri="{FF2B5EF4-FFF2-40B4-BE49-F238E27FC236}">
                <a16:creationId xmlns:a16="http://schemas.microsoft.com/office/drawing/2014/main" id="{26A8CF2E-A845-4BA8-A66D-BA3B68D06FC6}"/>
              </a:ext>
            </a:extLst>
          </p:cNvPr>
          <p:cNvSpPr>
            <a:spLocks noGrp="1"/>
          </p:cNvSpPr>
          <p:nvPr>
            <p:ph type="sldNum" sz="quarter" idx="12"/>
          </p:nvPr>
        </p:nvSpPr>
        <p:spPr/>
        <p:txBody>
          <a:bodyPr/>
          <a:lstStyle/>
          <a:p>
            <a:fld id="{850170C1-7D6D-4C7B-AE2F-7CF802578462}" type="slidenum">
              <a:rPr lang="vi-VN" smtClean="0"/>
              <a:t>‹#›</a:t>
            </a:fld>
            <a:endParaRPr lang="vi-VN"/>
          </a:p>
        </p:txBody>
      </p:sp>
    </p:spTree>
    <p:extLst>
      <p:ext uri="{BB962C8B-B14F-4D97-AF65-F5344CB8AC3E}">
        <p14:creationId xmlns:p14="http://schemas.microsoft.com/office/powerpoint/2010/main" val="3321864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AFB0CC-8D8F-4AFE-975F-5572F797A24B}"/>
              </a:ext>
            </a:extLst>
          </p:cNvPr>
          <p:cNvSpPr>
            <a:spLocks noGrp="1"/>
          </p:cNvSpPr>
          <p:nvPr>
            <p:ph type="dt" sz="half" idx="10"/>
          </p:nvPr>
        </p:nvSpPr>
        <p:spPr/>
        <p:txBody>
          <a:bodyPr/>
          <a:lstStyle/>
          <a:p>
            <a:fld id="{CCA4EEC8-4F64-49DF-9E46-0B279BF5ADE3}" type="datetimeFigureOut">
              <a:rPr lang="vi-VN" smtClean="0"/>
              <a:t>13/01/2021</a:t>
            </a:fld>
            <a:endParaRPr lang="vi-VN"/>
          </a:p>
        </p:txBody>
      </p:sp>
      <p:sp>
        <p:nvSpPr>
          <p:cNvPr id="3" name="Footer Placeholder 2">
            <a:extLst>
              <a:ext uri="{FF2B5EF4-FFF2-40B4-BE49-F238E27FC236}">
                <a16:creationId xmlns:a16="http://schemas.microsoft.com/office/drawing/2014/main" id="{5DAE950D-F22B-401E-B7D5-97E4A4B08C0B}"/>
              </a:ext>
            </a:extLst>
          </p:cNvPr>
          <p:cNvSpPr>
            <a:spLocks noGrp="1"/>
          </p:cNvSpPr>
          <p:nvPr>
            <p:ph type="ftr" sz="quarter" idx="11"/>
          </p:nvPr>
        </p:nvSpPr>
        <p:spPr/>
        <p:txBody>
          <a:bodyPr/>
          <a:lstStyle/>
          <a:p>
            <a:endParaRPr lang="vi-VN"/>
          </a:p>
        </p:txBody>
      </p:sp>
      <p:sp>
        <p:nvSpPr>
          <p:cNvPr id="4" name="Slide Number Placeholder 3">
            <a:extLst>
              <a:ext uri="{FF2B5EF4-FFF2-40B4-BE49-F238E27FC236}">
                <a16:creationId xmlns:a16="http://schemas.microsoft.com/office/drawing/2014/main" id="{3A1D44A3-BD38-4C3D-8444-E34E68492FAA}"/>
              </a:ext>
            </a:extLst>
          </p:cNvPr>
          <p:cNvSpPr>
            <a:spLocks noGrp="1"/>
          </p:cNvSpPr>
          <p:nvPr>
            <p:ph type="sldNum" sz="quarter" idx="12"/>
          </p:nvPr>
        </p:nvSpPr>
        <p:spPr/>
        <p:txBody>
          <a:bodyPr/>
          <a:lstStyle/>
          <a:p>
            <a:fld id="{850170C1-7D6D-4C7B-AE2F-7CF802578462}" type="slidenum">
              <a:rPr lang="vi-VN" smtClean="0"/>
              <a:t>‹#›</a:t>
            </a:fld>
            <a:endParaRPr lang="vi-VN"/>
          </a:p>
        </p:txBody>
      </p:sp>
    </p:spTree>
    <p:extLst>
      <p:ext uri="{BB962C8B-B14F-4D97-AF65-F5344CB8AC3E}">
        <p14:creationId xmlns:p14="http://schemas.microsoft.com/office/powerpoint/2010/main" val="641010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7D637-8383-43A2-B4D6-1ACCD04A5C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Content Placeholder 2">
            <a:extLst>
              <a:ext uri="{FF2B5EF4-FFF2-40B4-BE49-F238E27FC236}">
                <a16:creationId xmlns:a16="http://schemas.microsoft.com/office/drawing/2014/main" id="{A8C2CEDE-0A3F-40E8-87F7-5F8B046A74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a:extLst>
              <a:ext uri="{FF2B5EF4-FFF2-40B4-BE49-F238E27FC236}">
                <a16:creationId xmlns:a16="http://schemas.microsoft.com/office/drawing/2014/main" id="{9802203F-4CD0-4DB9-ACC7-720F1A25AE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1EBC2A-78F8-47BC-AEB3-56C3EC8034AB}"/>
              </a:ext>
            </a:extLst>
          </p:cNvPr>
          <p:cNvSpPr>
            <a:spLocks noGrp="1"/>
          </p:cNvSpPr>
          <p:nvPr>
            <p:ph type="dt" sz="half" idx="10"/>
          </p:nvPr>
        </p:nvSpPr>
        <p:spPr/>
        <p:txBody>
          <a:bodyPr/>
          <a:lstStyle/>
          <a:p>
            <a:fld id="{CCA4EEC8-4F64-49DF-9E46-0B279BF5ADE3}" type="datetimeFigureOut">
              <a:rPr lang="vi-VN" smtClean="0"/>
              <a:t>13/01/2021</a:t>
            </a:fld>
            <a:endParaRPr lang="vi-VN"/>
          </a:p>
        </p:txBody>
      </p:sp>
      <p:sp>
        <p:nvSpPr>
          <p:cNvPr id="6" name="Footer Placeholder 5">
            <a:extLst>
              <a:ext uri="{FF2B5EF4-FFF2-40B4-BE49-F238E27FC236}">
                <a16:creationId xmlns:a16="http://schemas.microsoft.com/office/drawing/2014/main" id="{4EC67195-A7F9-4D07-839D-183938625511}"/>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26EE6A45-3E83-4548-B567-719BA4CBDF5B}"/>
              </a:ext>
            </a:extLst>
          </p:cNvPr>
          <p:cNvSpPr>
            <a:spLocks noGrp="1"/>
          </p:cNvSpPr>
          <p:nvPr>
            <p:ph type="sldNum" sz="quarter" idx="12"/>
          </p:nvPr>
        </p:nvSpPr>
        <p:spPr/>
        <p:txBody>
          <a:bodyPr/>
          <a:lstStyle/>
          <a:p>
            <a:fld id="{850170C1-7D6D-4C7B-AE2F-7CF802578462}" type="slidenum">
              <a:rPr lang="vi-VN" smtClean="0"/>
              <a:t>‹#›</a:t>
            </a:fld>
            <a:endParaRPr lang="vi-VN"/>
          </a:p>
        </p:txBody>
      </p:sp>
    </p:spTree>
    <p:extLst>
      <p:ext uri="{BB962C8B-B14F-4D97-AF65-F5344CB8AC3E}">
        <p14:creationId xmlns:p14="http://schemas.microsoft.com/office/powerpoint/2010/main" val="4165537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FB221-39E0-4424-88AC-EF447280F3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Picture Placeholder 2">
            <a:extLst>
              <a:ext uri="{FF2B5EF4-FFF2-40B4-BE49-F238E27FC236}">
                <a16:creationId xmlns:a16="http://schemas.microsoft.com/office/drawing/2014/main" id="{2FAA7765-A3AB-4889-A496-BE36D82AD4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a:extLst>
              <a:ext uri="{FF2B5EF4-FFF2-40B4-BE49-F238E27FC236}">
                <a16:creationId xmlns:a16="http://schemas.microsoft.com/office/drawing/2014/main" id="{FDC768C8-A75A-477C-83BC-1D5F3A24FB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370592-C5C4-4B77-B734-B53935AF5AF5}"/>
              </a:ext>
            </a:extLst>
          </p:cNvPr>
          <p:cNvSpPr>
            <a:spLocks noGrp="1"/>
          </p:cNvSpPr>
          <p:nvPr>
            <p:ph type="dt" sz="half" idx="10"/>
          </p:nvPr>
        </p:nvSpPr>
        <p:spPr/>
        <p:txBody>
          <a:bodyPr/>
          <a:lstStyle/>
          <a:p>
            <a:fld id="{CCA4EEC8-4F64-49DF-9E46-0B279BF5ADE3}" type="datetimeFigureOut">
              <a:rPr lang="vi-VN" smtClean="0"/>
              <a:t>13/01/2021</a:t>
            </a:fld>
            <a:endParaRPr lang="vi-VN"/>
          </a:p>
        </p:txBody>
      </p:sp>
      <p:sp>
        <p:nvSpPr>
          <p:cNvPr id="6" name="Footer Placeholder 5">
            <a:extLst>
              <a:ext uri="{FF2B5EF4-FFF2-40B4-BE49-F238E27FC236}">
                <a16:creationId xmlns:a16="http://schemas.microsoft.com/office/drawing/2014/main" id="{F2286B8B-167A-4C70-A8AE-FCFD9BE221E5}"/>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F492C5AC-102D-4A42-94CC-4183AB726B48}"/>
              </a:ext>
            </a:extLst>
          </p:cNvPr>
          <p:cNvSpPr>
            <a:spLocks noGrp="1"/>
          </p:cNvSpPr>
          <p:nvPr>
            <p:ph type="sldNum" sz="quarter" idx="12"/>
          </p:nvPr>
        </p:nvSpPr>
        <p:spPr/>
        <p:txBody>
          <a:bodyPr/>
          <a:lstStyle/>
          <a:p>
            <a:fld id="{850170C1-7D6D-4C7B-AE2F-7CF802578462}" type="slidenum">
              <a:rPr lang="vi-VN" smtClean="0"/>
              <a:t>‹#›</a:t>
            </a:fld>
            <a:endParaRPr lang="vi-VN"/>
          </a:p>
        </p:txBody>
      </p:sp>
    </p:spTree>
    <p:extLst>
      <p:ext uri="{BB962C8B-B14F-4D97-AF65-F5344CB8AC3E}">
        <p14:creationId xmlns:p14="http://schemas.microsoft.com/office/powerpoint/2010/main" val="1819588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252A07-FC10-41D0-AA9D-0BDC7D4450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vi-VN"/>
          </a:p>
        </p:txBody>
      </p:sp>
      <p:sp>
        <p:nvSpPr>
          <p:cNvPr id="3" name="Text Placeholder 2">
            <a:extLst>
              <a:ext uri="{FF2B5EF4-FFF2-40B4-BE49-F238E27FC236}">
                <a16:creationId xmlns:a16="http://schemas.microsoft.com/office/drawing/2014/main" id="{0886FFE0-A64C-42FB-8B29-F371BBA1C9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09D22925-4B94-40DD-82E9-58B165A597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A4EEC8-4F64-49DF-9E46-0B279BF5ADE3}" type="datetimeFigureOut">
              <a:rPr lang="vi-VN" smtClean="0"/>
              <a:t>13/01/2021</a:t>
            </a:fld>
            <a:endParaRPr lang="vi-VN"/>
          </a:p>
        </p:txBody>
      </p:sp>
      <p:sp>
        <p:nvSpPr>
          <p:cNvPr id="5" name="Footer Placeholder 4">
            <a:extLst>
              <a:ext uri="{FF2B5EF4-FFF2-40B4-BE49-F238E27FC236}">
                <a16:creationId xmlns:a16="http://schemas.microsoft.com/office/drawing/2014/main" id="{09AF6B0C-2580-475C-B7C2-055D349B06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a:extLst>
              <a:ext uri="{FF2B5EF4-FFF2-40B4-BE49-F238E27FC236}">
                <a16:creationId xmlns:a16="http://schemas.microsoft.com/office/drawing/2014/main" id="{60E45217-2684-47F9-BB0C-817961CDCA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0170C1-7D6D-4C7B-AE2F-7CF802578462}" type="slidenum">
              <a:rPr lang="vi-VN" smtClean="0"/>
              <a:t>‹#›</a:t>
            </a:fld>
            <a:endParaRPr lang="vi-VN"/>
          </a:p>
        </p:txBody>
      </p:sp>
    </p:spTree>
    <p:extLst>
      <p:ext uri="{BB962C8B-B14F-4D97-AF65-F5344CB8AC3E}">
        <p14:creationId xmlns:p14="http://schemas.microsoft.com/office/powerpoint/2010/main" val="17133708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openweathermap.or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84AA3-A6DB-4F2C-9B89-3030B55DAD43}"/>
              </a:ext>
            </a:extLst>
          </p:cNvPr>
          <p:cNvSpPr>
            <a:spLocks noGrp="1"/>
          </p:cNvSpPr>
          <p:nvPr>
            <p:ph type="ctrTitle"/>
          </p:nvPr>
        </p:nvSpPr>
        <p:spPr>
          <a:xfrm>
            <a:off x="1524000" y="705393"/>
            <a:ext cx="9144000" cy="1759133"/>
          </a:xfrm>
        </p:spPr>
        <p:txBody>
          <a:bodyPr>
            <a:normAutofit/>
          </a:bodyPr>
          <a:lstStyle/>
          <a:p>
            <a:r>
              <a:rPr lang="en-US" dirty="0"/>
              <a:t>FINAL PROJECT</a:t>
            </a:r>
            <a:br>
              <a:rPr lang="en-US" dirty="0"/>
            </a:br>
            <a:r>
              <a:rPr lang="en-US" sz="4500" dirty="0"/>
              <a:t>CHẤT LƯỢNG KHÔNG KHÍ</a:t>
            </a:r>
            <a:endParaRPr lang="vi-VN" dirty="0"/>
          </a:p>
        </p:txBody>
      </p:sp>
      <p:sp>
        <p:nvSpPr>
          <p:cNvPr id="3" name="Subtitle 2">
            <a:extLst>
              <a:ext uri="{FF2B5EF4-FFF2-40B4-BE49-F238E27FC236}">
                <a16:creationId xmlns:a16="http://schemas.microsoft.com/office/drawing/2014/main" id="{9AE8453D-1352-4CB0-952F-466B93348895}"/>
              </a:ext>
            </a:extLst>
          </p:cNvPr>
          <p:cNvSpPr>
            <a:spLocks noGrp="1"/>
          </p:cNvSpPr>
          <p:nvPr>
            <p:ph type="subTitle" idx="1"/>
          </p:nvPr>
        </p:nvSpPr>
        <p:spPr/>
        <p:txBody>
          <a:bodyPr>
            <a:normAutofit/>
          </a:bodyPr>
          <a:lstStyle/>
          <a:p>
            <a:r>
              <a:rPr lang="en-US" sz="3000" dirty="0" err="1"/>
              <a:t>Nhập</a:t>
            </a:r>
            <a:r>
              <a:rPr lang="en-US" sz="3000" dirty="0"/>
              <a:t> </a:t>
            </a:r>
            <a:r>
              <a:rPr lang="en-US" sz="3000" dirty="0" err="1"/>
              <a:t>môn</a:t>
            </a:r>
            <a:r>
              <a:rPr lang="en-US" sz="3000" dirty="0"/>
              <a:t> khoa </a:t>
            </a:r>
            <a:r>
              <a:rPr lang="en-US" sz="3000" dirty="0" err="1"/>
              <a:t>học</a:t>
            </a:r>
            <a:r>
              <a:rPr lang="en-US" sz="3000" dirty="0"/>
              <a:t> </a:t>
            </a:r>
            <a:r>
              <a:rPr lang="en-US" sz="3000" dirty="0" err="1"/>
              <a:t>dữ</a:t>
            </a:r>
            <a:r>
              <a:rPr lang="en-US" sz="3000" dirty="0"/>
              <a:t> </a:t>
            </a:r>
            <a:r>
              <a:rPr lang="en-US" sz="3000" dirty="0" err="1"/>
              <a:t>liệu</a:t>
            </a:r>
            <a:endParaRPr lang="en-US" sz="3000" dirty="0"/>
          </a:p>
          <a:p>
            <a:endParaRPr lang="en-US" dirty="0"/>
          </a:p>
          <a:p>
            <a:pPr indent="5948363" algn="l"/>
            <a:r>
              <a:rPr lang="en-US" dirty="0" err="1"/>
              <a:t>Đỗ</a:t>
            </a:r>
            <a:r>
              <a:rPr lang="en-US" dirty="0"/>
              <a:t> </a:t>
            </a:r>
            <a:r>
              <a:rPr lang="en-US" dirty="0" err="1"/>
              <a:t>Liên</a:t>
            </a:r>
            <a:r>
              <a:rPr lang="en-US" dirty="0"/>
              <a:t> Khoa-18120413</a:t>
            </a:r>
          </a:p>
          <a:p>
            <a:pPr algn="l"/>
            <a:endParaRPr lang="vi-VN" dirty="0"/>
          </a:p>
        </p:txBody>
      </p:sp>
    </p:spTree>
    <p:extLst>
      <p:ext uri="{BB962C8B-B14F-4D97-AF65-F5344CB8AC3E}">
        <p14:creationId xmlns:p14="http://schemas.microsoft.com/office/powerpoint/2010/main" val="671832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06274-98B8-4DAA-8B9D-B2BA6264E763}"/>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Mở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đầu</a:t>
            </a:r>
            <a:endParaRPr lang="vi-V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B3DC040-56F6-4529-94BA-83E675EA38BF}"/>
              </a:ext>
            </a:extLst>
          </p:cNvPr>
          <p:cNvSpPr>
            <a:spLocks noGrp="1"/>
          </p:cNvSpPr>
          <p:nvPr>
            <p:ph idx="1"/>
          </p:nvPr>
        </p:nvSpPr>
        <p:spPr/>
        <p:txBody>
          <a:bodyPr/>
          <a:lstStyle/>
          <a:p>
            <a:pPr marL="0" indent="0" algn="just">
              <a:buNone/>
            </a:pPr>
            <a:r>
              <a:rPr lang="vi-VN" b="0" i="0" dirty="0">
                <a:solidFill>
                  <a:srgbClr val="000000"/>
                </a:solidFill>
                <a:effectLst/>
                <a:latin typeface="Times New Roman" panose="02020603050405020304" pitchFamily="18" charset="0"/>
                <a:cs typeface="Times New Roman" panose="02020603050405020304" pitchFamily="18" charset="0"/>
              </a:rPr>
              <a:t>Trong thời đại công nghệ 4.0 hiện nay, việc sử dụng máy móc đã trở thành chuyện không thể tránh khỏi, ngành công nghiệp máy móc đang trở nên phát triển hơn bao giờ hết. </a:t>
            </a:r>
            <a:endParaRPr lang="vi-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9886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12D8DB-00AF-49C7-AA1F-AF2BCDC00410}"/>
              </a:ext>
            </a:extLst>
          </p:cNvPr>
          <p:cNvSpPr>
            <a:spLocks noGrp="1"/>
          </p:cNvSpPr>
          <p:nvPr>
            <p:ph type="title"/>
          </p:nvPr>
        </p:nvSpPr>
        <p:spPr>
          <a:xfrm>
            <a:off x="838200" y="365125"/>
            <a:ext cx="10515600" cy="1306443"/>
          </a:xfrm>
        </p:spPr>
        <p:txBody>
          <a:bodyPr>
            <a:normAutofit/>
          </a:bodyPr>
          <a:lstStyle/>
          <a:p>
            <a:endParaRPr lang="vi-VN" sz="4000"/>
          </a:p>
        </p:txBody>
      </p:sp>
      <p:sp>
        <p:nvSpPr>
          <p:cNvPr id="3" name="Content Placeholder 2">
            <a:extLst>
              <a:ext uri="{FF2B5EF4-FFF2-40B4-BE49-F238E27FC236}">
                <a16:creationId xmlns:a16="http://schemas.microsoft.com/office/drawing/2014/main" id="{53B25A37-592A-43C7-9B92-B3B47F36D63F}"/>
              </a:ext>
            </a:extLst>
          </p:cNvPr>
          <p:cNvSpPr>
            <a:spLocks noGrp="1"/>
          </p:cNvSpPr>
          <p:nvPr>
            <p:ph idx="1"/>
          </p:nvPr>
        </p:nvSpPr>
        <p:spPr>
          <a:xfrm>
            <a:off x="838200" y="1825625"/>
            <a:ext cx="4152774" cy="4303464"/>
          </a:xfrm>
        </p:spPr>
        <p:txBody>
          <a:bodyPr>
            <a:normAutofit/>
          </a:bodyPr>
          <a:lstStyle/>
          <a:p>
            <a:pPr marL="0" indent="0">
              <a:buNone/>
            </a:pPr>
            <a:r>
              <a:rPr lang="vi-VN" sz="2000" b="0" i="0">
                <a:effectLst/>
                <a:latin typeface="Times New Roman" panose="02020603050405020304" pitchFamily="18" charset="0"/>
                <a:cs typeface="Times New Roman" panose="02020603050405020304" pitchFamily="18" charset="0"/>
              </a:rPr>
              <a:t>Nhưng với sự hoạt động liên tục và mạnh mẽ các loại máy như vậy dẫn đến ô nhiễm không khí rất nghiêm trọng. Ở Việt Nam, chỉ với khói bụi từ xe máy cũng đã ảnh hưởng rất nhiều đến chất lượng không khí. Vậy hiện tại chất lượng không khí ở Thành phố Hồ Chí Minh như thế nào?</a:t>
            </a:r>
            <a:endParaRPr lang="vi-VN" sz="2000"/>
          </a:p>
        </p:txBody>
      </p:sp>
      <p:pic>
        <p:nvPicPr>
          <p:cNvPr id="1026" name="Picture 2" descr="Báo động ô nhiễm không khí tại Việt Nam | Thời sự | Thanh Niên">
            <a:extLst>
              <a:ext uri="{FF2B5EF4-FFF2-40B4-BE49-F238E27FC236}">
                <a16:creationId xmlns:a16="http://schemas.microsoft.com/office/drawing/2014/main" id="{B5AFCB77-1309-41EF-ADD7-0836788D9BA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 b="2187"/>
          <a:stretch/>
        </p:blipFill>
        <p:spPr bwMode="auto">
          <a:xfrm>
            <a:off x="5183500" y="1904282"/>
            <a:ext cx="6170299" cy="4224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8082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6898E-6C80-4953-ABF0-44A856099B24}"/>
              </a:ext>
            </a:extLst>
          </p:cNvPr>
          <p:cNvSpPr>
            <a:spLocks noGrp="1"/>
          </p:cNvSpPr>
          <p:nvPr>
            <p:ph type="title"/>
          </p:nvPr>
        </p:nvSpPr>
        <p:spPr/>
        <p:txBody>
          <a:bodyPr/>
          <a:lstStyle/>
          <a:p>
            <a:endParaRPr lang="vi-VN"/>
          </a:p>
        </p:txBody>
      </p:sp>
      <p:sp>
        <p:nvSpPr>
          <p:cNvPr id="3" name="Content Placeholder 2">
            <a:extLst>
              <a:ext uri="{FF2B5EF4-FFF2-40B4-BE49-F238E27FC236}">
                <a16:creationId xmlns:a16="http://schemas.microsoft.com/office/drawing/2014/main" id="{8E97BCB7-ABD4-40C7-A5A2-80A8E81C633B}"/>
              </a:ext>
            </a:extLst>
          </p:cNvPr>
          <p:cNvSpPr>
            <a:spLocks noGrp="1"/>
          </p:cNvSpPr>
          <p:nvPr>
            <p:ph idx="1"/>
          </p:nvPr>
        </p:nvSpPr>
        <p:spPr/>
        <p:txBody>
          <a:bodyPr/>
          <a:lstStyle/>
          <a:p>
            <a:pPr marL="0" indent="0">
              <a:buNone/>
            </a:pPr>
            <a:r>
              <a:rPr lang="vi-VN" dirty="0">
                <a:latin typeface="+mj-lt"/>
              </a:rPr>
              <a:t>Dữ liệu được thu thập từ trang </a:t>
            </a:r>
            <a:r>
              <a:rPr lang="vi-VN" b="0" i="0" u="sng" dirty="0">
                <a:solidFill>
                  <a:srgbClr val="1A466C"/>
                </a:solidFill>
                <a:effectLst/>
                <a:latin typeface="+mj-lt"/>
                <a:hlinkClick r:id="rId2"/>
              </a:rPr>
              <a:t>https://openweathermap.org</a:t>
            </a:r>
            <a:r>
              <a:rPr lang="vi-VN" dirty="0">
                <a:latin typeface="+mj-lt"/>
              </a:rPr>
              <a:t> với:</a:t>
            </a:r>
          </a:p>
          <a:p>
            <a:pPr>
              <a:buFontTx/>
              <a:buChar char="-"/>
            </a:pPr>
            <a:r>
              <a:rPr lang="vi-VN" dirty="0">
                <a:latin typeface="+mj-lt"/>
              </a:rPr>
              <a:t>air_quality.csv là data thu thập để làm tập huấn luyện và tập validation.</a:t>
            </a:r>
          </a:p>
          <a:p>
            <a:pPr>
              <a:buFontTx/>
              <a:buChar char="-"/>
            </a:pPr>
            <a:r>
              <a:rPr lang="vi-VN" dirty="0">
                <a:latin typeface="+mj-lt"/>
              </a:rPr>
              <a:t>air_quality_test.csv là data để thử predict từ mô hình đã huấn luyện.</a:t>
            </a:r>
          </a:p>
          <a:p>
            <a:pPr marL="0" indent="0">
              <a:buNone/>
            </a:pPr>
            <a:endParaRPr lang="vi-VN" dirty="0">
              <a:latin typeface="+mj-lt"/>
            </a:endParaRPr>
          </a:p>
        </p:txBody>
      </p:sp>
    </p:spTree>
    <p:extLst>
      <p:ext uri="{BB962C8B-B14F-4D97-AF65-F5344CB8AC3E}">
        <p14:creationId xmlns:p14="http://schemas.microsoft.com/office/powerpoint/2010/main" val="28836692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172</Words>
  <Application>Microsoft Office PowerPoint</Application>
  <PresentationFormat>Widescreen</PresentationFormat>
  <Paragraphs>10</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Times New Roman</vt:lpstr>
      <vt:lpstr>Office Theme</vt:lpstr>
      <vt:lpstr>FINAL PROJECT CHẤT LƯỢNG KHÔNG KHÍ</vt:lpstr>
      <vt:lpstr>Mở đầu</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CHẤT LƯỢNG KHÔNG KHÍ</dc:title>
  <dc:creator>Khoa Do</dc:creator>
  <cp:lastModifiedBy>Khoa Do</cp:lastModifiedBy>
  <cp:revision>1</cp:revision>
  <dcterms:created xsi:type="dcterms:W3CDTF">2021-01-13T14:38:18Z</dcterms:created>
  <dcterms:modified xsi:type="dcterms:W3CDTF">2021-01-13T14:38:31Z</dcterms:modified>
</cp:coreProperties>
</file>