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93CB-DD30-4214-86AB-2E4757DA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450" y="1782698"/>
            <a:ext cx="7766936" cy="1646302"/>
          </a:xfrm>
        </p:spPr>
        <p:txBody>
          <a:bodyPr/>
          <a:lstStyle/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SESSION - COOKIE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01B-1F41-495E-BDC8-826608D8C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450" y="410013"/>
            <a:ext cx="7766936" cy="1096899"/>
          </a:xfrm>
        </p:spPr>
        <p:txBody>
          <a:bodyPr/>
          <a:lstStyle/>
          <a:p>
            <a:pPr algn="l"/>
            <a:r>
              <a:rPr lang="en-US" dirty="0" err="1"/>
              <a:t>Bài</a:t>
            </a:r>
            <a:r>
              <a:rPr lang="en-US" dirty="0"/>
              <a:t> 4: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EFF4-3EB7-47C7-8606-913BBB1D155B}"/>
              </a:ext>
            </a:extLst>
          </p:cNvPr>
          <p:cNvSpPr txBox="1"/>
          <p:nvPr/>
        </p:nvSpPr>
        <p:spPr>
          <a:xfrm>
            <a:off x="1062450" y="5645791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SWAT: ThangLD</a:t>
            </a:r>
          </a:p>
        </p:txBody>
      </p:sp>
    </p:spTree>
    <p:extLst>
      <p:ext uri="{BB962C8B-B14F-4D97-AF65-F5344CB8AC3E}">
        <p14:creationId xmlns:p14="http://schemas.microsoft.com/office/powerpoint/2010/main" val="167637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1B0-92F1-421B-82A2-B89B294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4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CDA7-3751-4839-B1FC-63639A0E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79802"/>
            <a:ext cx="8466667" cy="4061560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(UID)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dãy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URL</a:t>
            </a:r>
          </a:p>
        </p:txBody>
      </p:sp>
    </p:spTree>
    <p:extLst>
      <p:ext uri="{BB962C8B-B14F-4D97-AF65-F5344CB8AC3E}">
        <p14:creationId xmlns:p14="http://schemas.microsoft.com/office/powerpoint/2010/main" val="209431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1B0-92F1-421B-82A2-B89B294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CDA7-3751-4839-B1FC-63639A0E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6245"/>
            <a:ext cx="8596668" cy="4095117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tin 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file,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session_start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400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1B0-92F1-421B-82A2-B89B294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CDA7-3751-4839-B1FC-63639A0E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6245"/>
            <a:ext cx="8596668" cy="4095117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session: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$_SESSION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session.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$_SESSION[‘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 = “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session l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dung:</a:t>
            </a:r>
          </a:p>
          <a:p>
            <a:pPr marL="914400" lvl="2" indent="0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$_SESSION[‘username’] = “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thangld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664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1B0-92F1-421B-82A2-B89B294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CDA7-3751-4839-B1FC-63639A0E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6245"/>
            <a:ext cx="8596668" cy="4095117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$_SESSION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71600" lvl="3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gia_tri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$_SESSION[‘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‘username’</a:t>
            </a:r>
          </a:p>
        </p:txBody>
      </p:sp>
    </p:spTree>
    <p:extLst>
      <p:ext uri="{BB962C8B-B14F-4D97-AF65-F5344CB8AC3E}">
        <p14:creationId xmlns:p14="http://schemas.microsoft.com/office/powerpoint/2010/main" val="127363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1B0-92F1-421B-82A2-B89B294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CDA7-3751-4839-B1FC-63639A0E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6245"/>
            <a:ext cx="9129396" cy="4095117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session_destroy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session_destroy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919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FCA9-DD7C-4604-B7A4-BB1A4812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64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9023-5BCF-4861-8664-E541226A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243"/>
            <a:ext cx="8596668" cy="439712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session: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unset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unset($_SESSION[‘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session’]);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9D34-FAD6-4575-8F13-E1D8409F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1E78-504D-41FC-A38D-333BE7CD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</a:p>
        </p:txBody>
      </p:sp>
    </p:spTree>
    <p:extLst>
      <p:ext uri="{BB962C8B-B14F-4D97-AF65-F5344CB8AC3E}">
        <p14:creationId xmlns:p14="http://schemas.microsoft.com/office/powerpoint/2010/main" val="351735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2654-6577-411D-B92B-A74A04E7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914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2527-5BDB-4FE3-899B-9EC0A97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638"/>
            <a:ext cx="8919672" cy="3443257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COOKIE: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 Application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server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cookie.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PHP 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cookie.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C455-1D0A-40FE-BAD1-5CDF4F9F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083"/>
          </a:xfrm>
        </p:spPr>
        <p:txBody>
          <a:bodyPr/>
          <a:lstStyle/>
          <a:p>
            <a:r>
              <a:rPr lang="en-US" dirty="0"/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3606-4DFD-4BD1-9E1A-173032AB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907"/>
            <a:ext cx="8596668" cy="4598456"/>
          </a:xfrm>
        </p:spPr>
        <p:txBody>
          <a:bodyPr>
            <a:norm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cookie: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cookie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setcookie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(name, value, expire [, path, domain]);</a:t>
            </a:r>
          </a:p>
          <a:p>
            <a:pPr marL="914400" lvl="2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</a:p>
          <a:p>
            <a:pPr lvl="2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expire: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cookie, đ</a:t>
            </a:r>
            <a:r>
              <a:rPr 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(s).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cookie.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time()+3600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path: đ</a:t>
            </a:r>
            <a:r>
              <a:rPr lang="vi-V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domain: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miền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77658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6555-1734-40A9-814E-7898E507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36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75871-752A-4DE0-9F59-44C922D2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083"/>
            <a:ext cx="8596668" cy="3818280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“name”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“Nguyen Van A”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60s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setcookie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("name", "Nguyen Van A", time()+60);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5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ACE2-F2AE-40FD-BA1B-EFAF8720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C98C-E972-4792-8A02-CE10BC00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cookie: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$_COOKIE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$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gia_tri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$_COOKIE[“ten bien cookie”]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dung: $_COOKIE[‘name’]</a:t>
            </a:r>
          </a:p>
        </p:txBody>
      </p:sp>
    </p:spTree>
    <p:extLst>
      <p:ext uri="{BB962C8B-B14F-4D97-AF65-F5344CB8AC3E}">
        <p14:creationId xmlns:p14="http://schemas.microsoft.com/office/powerpoint/2010/main" val="106770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5FED-C55D-4D7B-A66F-1221CF6B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640"/>
          </a:xfrm>
        </p:spPr>
        <p:txBody>
          <a:bodyPr/>
          <a:lstStyle/>
          <a:p>
            <a:r>
              <a:rPr lang="en-US" dirty="0"/>
              <a:t>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2430-8A72-48A8-80DA-3D26A509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409"/>
            <a:ext cx="8869338" cy="437195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cookie: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setcookie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cookie ban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setcookie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("name", "Nguyen Van A", time()-60);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2856-130F-4937-807F-CF36E835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07F2-9E7D-490B-804B-4C8D92D9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3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1B0-92F1-421B-82A2-B89B2945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CDA7-3751-4839-B1FC-63639A0E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6245"/>
            <a:ext cx="8596668" cy="409511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…)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session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lvl="1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CSDL</a:t>
            </a: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93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717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SESSION - COOKIE</vt:lpstr>
      <vt:lpstr>COOKIE</vt:lpstr>
      <vt:lpstr>COOKIE</vt:lpstr>
      <vt:lpstr>COOKIE</vt:lpstr>
      <vt:lpstr>COOKIE</vt:lpstr>
      <vt:lpstr>COOKIE</vt:lpstr>
      <vt:lpstr>COOKIE</vt:lpstr>
      <vt:lpstr>SESSION</vt:lpstr>
      <vt:lpstr>SESSION</vt:lpstr>
      <vt:lpstr>SESSION</vt:lpstr>
      <vt:lpstr>SESSION</vt:lpstr>
      <vt:lpstr>SESSION</vt:lpstr>
      <vt:lpstr>SESSION</vt:lpstr>
      <vt:lpstr>SESSION</vt:lpstr>
      <vt:lpstr>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- COOKIE</dc:title>
  <dc:creator>ThangLD</dc:creator>
  <cp:lastModifiedBy>ThangLD</cp:lastModifiedBy>
  <cp:revision>14</cp:revision>
  <dcterms:created xsi:type="dcterms:W3CDTF">2019-06-30T08:37:28Z</dcterms:created>
  <dcterms:modified xsi:type="dcterms:W3CDTF">2019-06-30T12:02:04Z</dcterms:modified>
</cp:coreProperties>
</file>