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E148-C92D-4D4B-BEB7-D9261DE73644}" type="datetimeFigureOut">
              <a:rPr lang="en-US" smtClean="0"/>
              <a:t>09/07/2019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60AC8-AEB4-4A25-80B8-E67D77DE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60AC8-AEB4-4A25-80B8-E67D77DEFB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08C3-9A98-46B5-87DA-6A1EF7847B8C}" type="datetime1">
              <a:rPr lang="en-US" smtClean="0"/>
              <a:t>09/07/2019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690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F3F-B327-4E4A-918B-3F98A5E5C460}" type="datetime1">
              <a:rPr lang="en-US" smtClean="0"/>
              <a:t>09/07/2019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624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6E0B-5C53-40D9-8C8E-CF4109A05C41}" type="datetime1">
              <a:rPr lang="en-US" smtClean="0"/>
              <a:t>09/07/2019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660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B1CD-462F-4E9B-9D9A-24158322FAB6}" type="datetime1">
              <a:rPr lang="en-US" smtClean="0"/>
              <a:t>09/07/2019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695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86AD-4DFA-40E7-95ED-6ADB62EFD810}" type="datetime1">
              <a:rPr lang="en-US" smtClean="0"/>
              <a:t>09/07/2019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7409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DE96-1F45-43E1-AB59-0F576500773A}" type="datetime1">
              <a:rPr lang="en-US" smtClean="0"/>
              <a:t>09/07/2019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5899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636D-547A-45AE-BE93-7674D440C08F}" type="datetime1">
              <a:rPr lang="en-US" smtClean="0"/>
              <a:t>09/07/2019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454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0E87-4BF7-49A6-97FD-B1AA906FB007}" type="datetime1">
              <a:rPr lang="en-US" smtClean="0"/>
              <a:t>09/07/2019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6767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78BC-C91F-4905-993F-1714DB3447CE}" type="datetime1">
              <a:rPr lang="en-US" smtClean="0"/>
              <a:t>09/07/2019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103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26C0-D5FA-445D-979C-2C0FFC3279A8}" type="datetime1">
              <a:rPr lang="en-US" smtClean="0"/>
              <a:t>09/07/2019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157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0A45-60F9-4ED7-BE6F-26E065E6D55B}" type="datetime1">
              <a:rPr lang="en-US" smtClean="0"/>
              <a:t>09/07/2019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7202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F366-CAF4-4950-9957-97D015F9538D}" type="datetime1">
              <a:rPr lang="en-US" smtClean="0"/>
              <a:t>09/07/2019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FACA-B27E-4C6A-9A62-2E7CF694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 &amp;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67FA-4334-43F8-A801-046FA7286908}" type="datetime1">
              <a:rPr lang="en-US" smtClean="0"/>
              <a:t>09/07/2019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39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Graph –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7" y="2935287"/>
            <a:ext cx="313372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62" y="2706687"/>
            <a:ext cx="3967729" cy="258921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8467-CAB6-47BD-A56C-AFDFBB9E3093}" type="datetime1">
              <a:rPr lang="en-US" smtClean="0"/>
              <a:t>09/07/2019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81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Graph –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(v)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2836862"/>
            <a:ext cx="2514600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3" y="2479675"/>
            <a:ext cx="5419725" cy="337185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9761-00BB-42AD-9459-8FC8414EAAE3}" type="datetime1">
              <a:rPr lang="en-US" smtClean="0"/>
              <a:t>09/07/2019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05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Graph-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9" y="3043237"/>
            <a:ext cx="2724151" cy="1795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12" y="2982119"/>
            <a:ext cx="3076575" cy="203835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7AF4-26AB-4B46-BEA2-CE864E07E128}" type="datetime1">
              <a:rPr lang="en-US" smtClean="0"/>
              <a:t>09/07/2019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95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2188317"/>
            <a:ext cx="3524250" cy="323537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3B4-5A3E-45C1-B8AD-FA631F171452}" type="datetime1">
              <a:rPr lang="en-US" smtClean="0"/>
              <a:t>09/07/2019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3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18" y="1893093"/>
            <a:ext cx="3484563" cy="34845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B1CD-462F-4E9B-9D9A-24158322FAB6}" type="datetime1">
              <a:rPr lang="en-US" smtClean="0"/>
              <a:t>09/07/2019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236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ABCDE </a:t>
            </a:r>
            <a:r>
              <a:rPr lang="en-US" dirty="0" smtClean="0">
                <a:sym typeface="Wingdings" panose="05000000000000000000" pitchFamily="2" charset="2"/>
              </a:rPr>
              <a:t> EDCBA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FBAE-906D-42B8-ADCA-A2A41A6C8F4F}" type="datetime1">
              <a:rPr lang="en-US" smtClean="0"/>
              <a:t>09/07/2019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6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(), [], {} 	</a:t>
            </a:r>
            <a:r>
              <a:rPr lang="en-US" dirty="0" smtClean="0">
                <a:sym typeface="Wingdings" panose="05000000000000000000" pitchFamily="2" charset="2"/>
              </a:rPr>
              <a:t> true</a:t>
            </a:r>
          </a:p>
          <a:p>
            <a:r>
              <a:rPr lang="en-US" dirty="0" smtClean="0"/>
              <a:t>([{}])		</a:t>
            </a:r>
            <a:r>
              <a:rPr lang="en-US" dirty="0" smtClean="0">
                <a:sym typeface="Wingdings" panose="05000000000000000000" pitchFamily="2" charset="2"/>
              </a:rPr>
              <a:t> true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(){[]} 	 true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(]		 false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())		 false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([)] 		 false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2342-A1F6-4B26-AB1E-5620AC1C23F2}" type="datetime1">
              <a:rPr lang="en-US" smtClean="0"/>
              <a:t>09/07/2019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89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10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0 		</a:t>
            </a:r>
            <a:r>
              <a:rPr lang="en-US" dirty="0" smtClean="0">
                <a:sym typeface="Wingdings" panose="05000000000000000000" pitchFamily="2" charset="2"/>
              </a:rPr>
              <a:t> 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		 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2		 10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3		 11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10	 1010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999B-459A-42B0-9089-1B32FDA58390}" type="datetime1">
              <a:rPr lang="en-US" smtClean="0"/>
              <a:t>09/07/2019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17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MxN</a:t>
            </a:r>
            <a:endParaRPr lang="en-US" dirty="0" smtClean="0"/>
          </a:p>
          <a:p>
            <a:r>
              <a:rPr lang="en-US" smtClean="0"/>
              <a:t>A[i, </a:t>
            </a:r>
            <a:r>
              <a:rPr lang="en-US" dirty="0" smtClean="0"/>
              <a:t>j] = 1  : </a:t>
            </a:r>
            <a:r>
              <a:rPr lang="en-US" dirty="0" err="1" smtClean="0"/>
              <a:t>chướng</a:t>
            </a:r>
            <a:r>
              <a:rPr lang="en-US" dirty="0" smtClean="0"/>
              <a:t> </a:t>
            </a:r>
            <a:r>
              <a:rPr lang="en-US" dirty="0" err="1" smtClean="0"/>
              <a:t>ngại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, 0: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smtClean="0"/>
              <a:t>Ở 1 ô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4 ô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 smtClean="0"/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xem </a:t>
            </a:r>
            <a:r>
              <a:rPr lang="en-US" dirty="0" err="1" smtClean="0"/>
              <a:t>từ</a:t>
            </a:r>
            <a:r>
              <a:rPr lang="en-US" dirty="0" smtClean="0"/>
              <a:t> ô (1, 1)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ô (x, y)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98AE-B632-464D-85C7-C95EC5C818D4}" type="datetime1">
              <a:rPr lang="en-US" smtClean="0"/>
              <a:t>09/07/2019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3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72469"/>
            <a:ext cx="6086475" cy="398145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C3E-09F2-4FBA-AF18-6E380D487429}" type="datetime1">
              <a:rPr lang="en-US" smtClean="0"/>
              <a:t>09/07/2019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66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55" y="1690689"/>
            <a:ext cx="2622550" cy="2622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5107305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15" y="3988303"/>
            <a:ext cx="3800475" cy="247441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D29A-4327-4206-A04F-1FFE316956CE}" type="datetime1">
              <a:rPr lang="en-US" smtClean="0"/>
              <a:t>09/07/2019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21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G(V, E)</a:t>
            </a:r>
          </a:p>
          <a:p>
            <a:pPr lvl="1"/>
            <a:r>
              <a:rPr lang="en-US" dirty="0" smtClean="0"/>
              <a:t>V: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 smtClean="0"/>
          </a:p>
          <a:p>
            <a:pPr lvl="1"/>
            <a:r>
              <a:rPr lang="en-US" dirty="0" smtClean="0"/>
              <a:t>E: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Facebook?</a:t>
            </a:r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443-73A6-4ACD-9505-6654114291CF}" type="datetime1">
              <a:rPr lang="en-US" smtClean="0"/>
              <a:t>09/07/2019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Graph –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] = 1: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j</a:t>
            </a:r>
          </a:p>
          <a:p>
            <a:r>
              <a:rPr lang="en-US" dirty="0" smtClean="0"/>
              <a:t>a[</a:t>
            </a:r>
            <a:r>
              <a:rPr lang="en-US" dirty="0" err="1" smtClean="0"/>
              <a:t>i,j</a:t>
            </a:r>
            <a:r>
              <a:rPr lang="en-US" dirty="0"/>
              <a:t>] = </a:t>
            </a:r>
            <a:r>
              <a:rPr lang="en-US" dirty="0" smtClean="0"/>
              <a:t>0: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đến</a:t>
            </a:r>
            <a:r>
              <a:rPr lang="en-US" dirty="0"/>
              <a:t> j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184525"/>
            <a:ext cx="2962275" cy="2571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75" y="2836862"/>
            <a:ext cx="2228850" cy="3267075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8BF5-B59A-4D5D-96E2-DD56BAEE3BF8}" type="datetime1">
              <a:rPr lang="en-US" smtClean="0"/>
              <a:t>09/07/2019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FACA-B27E-4C6A-9A62-2E7CF69491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0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250</Words>
  <Application>Microsoft Office PowerPoint</Application>
  <PresentationFormat>On-screen Show (4:3)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Queue &amp; Stack</vt:lpstr>
      <vt:lpstr>Đảo ngược xâu</vt:lpstr>
      <vt:lpstr>Kiểm tra xâu đúng</vt:lpstr>
      <vt:lpstr>Chuyển cơ số</vt:lpstr>
      <vt:lpstr>Đường đi ma trận</vt:lpstr>
      <vt:lpstr>Graph</vt:lpstr>
      <vt:lpstr>Giới thiệu về Graph</vt:lpstr>
      <vt:lpstr>Graph</vt:lpstr>
      <vt:lpstr>Biểu diễn Graph – Ma trận kề</vt:lpstr>
      <vt:lpstr>Biểu diễn Graph – Ma trận kề (2)</vt:lpstr>
      <vt:lpstr>Biểu diễn Graph – Danh sách kề</vt:lpstr>
      <vt:lpstr>Biểu diễn Graph- Danh sách kề (2)</vt:lpstr>
      <vt:lpstr>Bài tập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&amp; Stack</dc:title>
  <dc:creator>Tuan Le Anh</dc:creator>
  <cp:lastModifiedBy>Tuan Le Anh</cp:lastModifiedBy>
  <cp:revision>49</cp:revision>
  <dcterms:created xsi:type="dcterms:W3CDTF">2019-07-08T14:28:06Z</dcterms:created>
  <dcterms:modified xsi:type="dcterms:W3CDTF">2019-07-09T09:31:58Z</dcterms:modified>
</cp:coreProperties>
</file>