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3A08-8AF5-4E64-8F71-F5044719D62B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DE5F-D941-436A-BDD8-C32AB1A6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DE5F-D941-436A-BDD8-C32AB1A6D8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1D75-D62B-475F-88F4-DA0A2ABB9581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1020-7160-4329-9BCA-0B70EC912E5C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BD6-1FB5-4D5E-B14A-80FA9A6EFA56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3D10-2196-4BAC-ABFF-FEF406C349F2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3E8-EE92-429D-A1E1-E46A8A71978D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9B20-56CF-4C67-8806-654C33B21A33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E4F-AA43-4A64-9D1B-C8F7656164F1}" type="datetime1">
              <a:rPr lang="en-US" smtClean="0"/>
              <a:t>05/07/2019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462D-0CEC-4839-9090-84A63EF186E1}" type="datetime1">
              <a:rPr lang="en-US" smtClean="0"/>
              <a:t>05/07/2019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BA7-1DC6-4A34-BBE2-E725549D6E61}" type="datetime1">
              <a:rPr lang="en-US" smtClean="0"/>
              <a:t>05/07/2019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69B-9D16-4BE1-9BC2-C86771F624A7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3BB9-C1D8-470E-A894-3653324A4A07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F6C3-6484-44B7-BB24-BD5B9060B096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E960-631E-4973-9419-36E0AA1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 &amp;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3AF5-7B90-4D0A-8902-43FF2772A5CC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032794"/>
            <a:ext cx="6985000" cy="3937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D9B3-E1D4-4B67-BFFB-B2F2956E5307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67" y="1825625"/>
            <a:ext cx="6916866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3F8-8D37-4A88-AD77-FEFC58C0AA67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Queue </a:t>
            </a:r>
            <a:r>
              <a:rPr lang="en-US" dirty="0" err="1" smtClean="0"/>
              <a:t>bằng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6529-9E56-4559-8352-95CC7E1919E4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16" y="1792289"/>
            <a:ext cx="3382167" cy="338216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FA47-E18C-4AB2-811B-5D43A9059E5F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-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LIFO (Last In First Out)</a:t>
            </a:r>
          </a:p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62438"/>
            <a:ext cx="22764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5" y="4262438"/>
            <a:ext cx="287655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4348162"/>
            <a:ext cx="2143125" cy="174307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9EA-1716-4D77-8ADD-52D29990D11F}" type="datetime1">
              <a:rPr lang="en-US" smtClean="0"/>
              <a:t>05/07/2019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Array, </a:t>
            </a:r>
            <a:r>
              <a:rPr lang="en-US" dirty="0" err="1" smtClean="0"/>
              <a:t>Struct</a:t>
            </a:r>
            <a:r>
              <a:rPr lang="en-US" dirty="0" smtClean="0"/>
              <a:t>, Linked List, .v.v.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824163"/>
            <a:ext cx="4772025" cy="33528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315B-7AB1-4758-8A5B-4165F8F5BFE5}" type="datetime1">
              <a:rPr lang="en-US" smtClean="0"/>
              <a:t>05/07/2019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pPr lvl="1" algn="just"/>
            <a:r>
              <a:rPr lang="vi-VN" dirty="0"/>
              <a:t>Hoạt động push(): lưu giữ một phần tử trên ngăn xếp.</a:t>
            </a:r>
          </a:p>
          <a:p>
            <a:pPr lvl="1" algn="just"/>
            <a:r>
              <a:rPr lang="vi-VN" dirty="0"/>
              <a:t>Hoạt động pop(): xóa một phần tử từ ngăn xếp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 algn="just"/>
            <a:r>
              <a:rPr lang="vi-VN" dirty="0"/>
              <a:t>Hoạt động peek(): lấy phần tử dữ liệu ở trên cùng của ngăn xếp, mà không xóa phần tử này.</a:t>
            </a:r>
          </a:p>
          <a:p>
            <a:pPr lvl="1" algn="just"/>
            <a:r>
              <a:rPr lang="vi-VN" dirty="0"/>
              <a:t>Hoạt động isFull(): kiểm tra xem ngăn xếp đã đầy hay chưa.</a:t>
            </a:r>
          </a:p>
          <a:p>
            <a:pPr lvl="1" algn="just"/>
            <a:r>
              <a:rPr lang="vi-VN" dirty="0"/>
              <a:t>Hoạt động isEmpty(): kiểm tra xem ngăn xếp là trống hay không.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16E-2FB1-4434-83A7-71D1347ECC30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29" y="2058990"/>
            <a:ext cx="6787141" cy="3544092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B72B-E66F-4200-AB0F-7F29C542CA70}" type="datetime1">
              <a:rPr lang="en-US" smtClean="0"/>
              <a:t>05/07/2019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89" y="1993901"/>
            <a:ext cx="6094022" cy="3409156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1BF2-1AC3-4D07-B875-E817A5C17A13}" type="datetime1">
              <a:rPr lang="en-US" smtClean="0"/>
              <a:t>05/07/2019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Stack?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	“ABCDE” </a:t>
            </a:r>
            <a:r>
              <a:rPr lang="en-US" dirty="0" smtClean="0">
                <a:sym typeface="Wingdings" panose="05000000000000000000" pitchFamily="2" charset="2"/>
              </a:rPr>
              <a:t> “EDCBA”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(())[]{} 	</a:t>
            </a:r>
            <a:r>
              <a:rPr lang="en-US" dirty="0" smtClean="0">
                <a:sym typeface="Wingdings" panose="05000000000000000000" pitchFamily="2" charset="2"/>
              </a:rPr>
              <a:t> true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(()[)	 false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(()))	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8CD6-D4D0-4832-A707-B6454817462A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hang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Stack, Queue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xếp</a:t>
            </a:r>
            <a:r>
              <a:rPr lang="en-US" dirty="0" smtClean="0"/>
              <a:t> hang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29"/>
            <a:ext cx="9144000" cy="222913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AD40-62BF-4FC9-8F6C-81C85BEEAEE7}" type="datetime1">
              <a:rPr lang="en-US" smtClean="0"/>
              <a:t>05/07/2019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vi-VN" dirty="0"/>
              <a:t>enqueue(): thêm (hay lưu trữ) một phần tử vào trong hàng đợi.</a:t>
            </a:r>
          </a:p>
          <a:p>
            <a:pPr lvl="1"/>
            <a:r>
              <a:rPr lang="vi-VN" dirty="0"/>
              <a:t>dequeue(): xóa một phần tử từ hàng đợi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peek():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():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xem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xem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hay </a:t>
            </a:r>
            <a:r>
              <a:rPr lang="en-US" dirty="0" err="1"/>
              <a:t>hay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BBA-D3F3-4677-8819-B11030E41481}" type="datetime1">
              <a:rPr lang="en-US" smtClean="0"/>
              <a:t>05/07/2019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E960-631E-4973-9419-36E0AA17B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346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Queue &amp; Stack</vt:lpstr>
      <vt:lpstr>Stack - Ngăn xếp</vt:lpstr>
      <vt:lpstr>Ngăn xếp</vt:lpstr>
      <vt:lpstr>Một số phương thức với Stack</vt:lpstr>
      <vt:lpstr>PUSH Stack</vt:lpstr>
      <vt:lpstr>POP Stack</vt:lpstr>
      <vt:lpstr>Ví dụ:</vt:lpstr>
      <vt:lpstr>Queue – Hàng đợi</vt:lpstr>
      <vt:lpstr>Queue Operations</vt:lpstr>
      <vt:lpstr>Enqueue</vt:lpstr>
      <vt:lpstr>Dequeue</vt:lpstr>
      <vt:lpstr>Ví dụ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&amp; Stack</dc:title>
  <dc:creator>Tuan Le Anh</dc:creator>
  <cp:lastModifiedBy>Tuan Le Anh</cp:lastModifiedBy>
  <cp:revision>63</cp:revision>
  <dcterms:created xsi:type="dcterms:W3CDTF">2019-07-04T16:18:18Z</dcterms:created>
  <dcterms:modified xsi:type="dcterms:W3CDTF">2019-07-05T09:28:23Z</dcterms:modified>
</cp:coreProperties>
</file>