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57BC-9B06-49CF-978A-7CF2DC95EFB7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FC01D-15D5-405B-AABC-78CE91F3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FC01D-15D5-405B-AABC-78CE91F346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CFDB-C22D-41C6-9C3B-19B87D63B7FE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450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A043-4B54-4F22-9C23-81CF09CB0BDA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526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884A-E5D5-439E-B4D6-C9D749209943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097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E3C-3A42-4769-9CA3-85755F51591B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214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3165-0B68-4D9C-81F9-72B85468600E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80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B9E4-D04D-4E24-BC88-9AEAAE09ED99}" type="datetime1">
              <a:rPr lang="en-US" smtClean="0"/>
              <a:t>14/07/2019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32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C090-8D43-45A6-AF41-14DF9AEA7CD0}" type="datetime1">
              <a:rPr lang="en-US" smtClean="0"/>
              <a:t>14/07/2019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023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1F33-88DA-43DE-B7A6-6F0E1C257171}" type="datetime1">
              <a:rPr lang="en-US" smtClean="0"/>
              <a:t>14/07/2019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568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3F29-5AD2-4BE3-9C76-3589A8C4ECBA}" type="datetime1">
              <a:rPr lang="en-US" smtClean="0"/>
              <a:t>14/07/2019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088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EB0B-F980-4CBE-8D22-096043157B48}" type="datetime1">
              <a:rPr lang="en-US" smtClean="0"/>
              <a:t>14/07/2019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352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6750-65DA-400A-BF09-CAF6AB0AE421}" type="datetime1">
              <a:rPr lang="en-US" smtClean="0"/>
              <a:t>14/07/2019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740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8F4-AEE0-45E3-868F-FD24B2F520AD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B70E-1CEA-4EA8-ADA9-7A01EBD0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09955"/>
            <a:ext cx="7772400" cy="2387600"/>
          </a:xfrm>
        </p:spPr>
        <p:txBody>
          <a:bodyPr/>
          <a:lstStyle/>
          <a:p>
            <a:r>
              <a:rPr lang="en-US" smtClean="0"/>
              <a:t>Backtracking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C56-1976-4176-BDA0-D5D9F0529A06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7" y="2897555"/>
            <a:ext cx="4385225" cy="2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4106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: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hoán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hoán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dài</a:t>
            </a:r>
            <a:r>
              <a:rPr lang="en-US" smtClean="0"/>
              <a:t> N</a:t>
            </a:r>
          </a:p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 N = 3</a:t>
            </a:r>
          </a:p>
          <a:p>
            <a:pPr lvl="1"/>
            <a:r>
              <a:rPr lang="en-US" smtClean="0"/>
              <a:t>1, 2, 3</a:t>
            </a:r>
          </a:p>
          <a:p>
            <a:pPr lvl="1"/>
            <a:r>
              <a:rPr lang="en-US" smtClean="0"/>
              <a:t>1, 3, 2</a:t>
            </a:r>
          </a:p>
          <a:p>
            <a:pPr lvl="1"/>
            <a:r>
              <a:rPr lang="en-US" smtClean="0"/>
              <a:t>2, 1, 3</a:t>
            </a:r>
          </a:p>
          <a:p>
            <a:pPr lvl="1"/>
            <a:r>
              <a:rPr lang="en-US" smtClean="0"/>
              <a:t>2, 3, 1</a:t>
            </a:r>
          </a:p>
          <a:p>
            <a:pPr lvl="1"/>
            <a:r>
              <a:rPr lang="en-US" smtClean="0"/>
              <a:t>3, 1, 2</a:t>
            </a:r>
          </a:p>
          <a:p>
            <a:pPr lvl="1"/>
            <a:r>
              <a:rPr lang="en-US" smtClean="0"/>
              <a:t>3, 2, 1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EAD2-1A2B-4500-A548-B01F899C9993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: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C(k, n)</a:t>
            </a:r>
          </a:p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 k = 3, n = 4</a:t>
            </a:r>
          </a:p>
          <a:p>
            <a:pPr lvl="1"/>
            <a:r>
              <a:rPr lang="en-US" smtClean="0"/>
              <a:t>1, 2, 3</a:t>
            </a:r>
          </a:p>
          <a:p>
            <a:pPr lvl="1"/>
            <a:r>
              <a:rPr lang="en-US" smtClean="0"/>
              <a:t>1, 2, 4</a:t>
            </a:r>
          </a:p>
          <a:p>
            <a:pPr lvl="1"/>
            <a:r>
              <a:rPr lang="en-US" smtClean="0"/>
              <a:t>1, 3, 4</a:t>
            </a:r>
          </a:p>
          <a:p>
            <a:pPr lvl="1"/>
            <a:r>
              <a:rPr lang="en-US" smtClean="0"/>
              <a:t>2, 3, 4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FFD2-0829-48A9-8088-0010D2C2B234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8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9" y="1494320"/>
            <a:ext cx="4351338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ECEF-6DA6-47E4-B2E0-23F85DF1CAF9}" type="datetime1">
              <a:rPr lang="en-US" smtClean="0"/>
              <a:t>14/07/2019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6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600" smtClean="0"/>
                  <a:t>Quay lui: </a:t>
                </a:r>
              </a:p>
              <a:p>
                <a:pPr lvl="1" algn="just"/>
                <a:r>
                  <a:rPr lang="en-US" sz="2600"/>
                  <a:t>M</a:t>
                </a:r>
                <a:r>
                  <a:rPr lang="en-US" sz="2600" smtClean="0"/>
                  <a:t>ột chiến lược tìm kiếm lời giải cho các bài toán thỏa mãn ràng buộc. </a:t>
                </a:r>
              </a:p>
              <a:p>
                <a:pPr lvl="1" algn="just"/>
                <a:r>
                  <a:rPr lang="en-US" sz="2600" smtClean="0"/>
                  <a:t>Một chiến lược tìm kiếm lời giải cho các bài toán mà nghiệm của nó là một hay một tập cấu hình thỏa mãn đồng thời 2 tính chất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smtClean="0"/>
                  <a:t> và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smtClean="0"/>
                  <a:t>: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smtClean="0"/>
                  <a:t>: cách xác định một cấu hình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smtClean="0"/>
                  <a:t>: tính dừng của bài toán</a:t>
                </a:r>
              </a:p>
              <a:p>
                <a:pPr marL="457200" lvl="1" indent="0" algn="just">
                  <a:buNone/>
                </a:pPr>
                <a:r>
                  <a:rPr lang="en-US" sz="2600" smtClean="0"/>
                  <a:t>Cấu hình là một tập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smtClean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smtClean="0"/>
                  <a:t>),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smtClean="0"/>
                  <a:t> thuộc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6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10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E266-FF71-44E8-87C8-9D28E7611756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61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Quay lui – Ví dụ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Liệt kê tất cả các hoán vị của tập gồm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số tự nhiên đầu tiên theo thứ tự từ điển:</a:t>
                </a:r>
              </a:p>
              <a:p>
                <a:r>
                  <a:rPr lang="en-US" smtClean="0"/>
                  <a:t>N = 3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mtClean="0"/>
                  <a:t>1, 2, 3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mtClean="0"/>
                  <a:t>1, 3, 2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mtClean="0"/>
                  <a:t>2, 1, 3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mtClean="0"/>
                  <a:t>2, 3, 1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mtClean="0"/>
                  <a:t>3, 1, 2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mtClean="0"/>
                  <a:t>3, 2, 1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18CC-C482-4802-A274-B1292BA1C01E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76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Quay lui -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Quá trình quay lui là một quá trình tìm kiếm theo chiều sâu (Depth First Search)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2720974"/>
            <a:ext cx="4829175" cy="35909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A137-6E7B-4851-823B-F301FA02259B}" type="datetime1">
              <a:rPr lang="en-US" smtClean="0"/>
              <a:t>14/07/2019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33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Quay lui – Phương pháp (1)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mtClean="0"/>
                  <a:t>Giả sử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) là cấu hình cần tìm.</a:t>
                </a:r>
              </a:p>
              <a:p>
                <a:pPr algn="just"/>
                <a:r>
                  <a:rPr lang="en-US" smtClean="0"/>
                  <a:t>Hiện tại đã tìm được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US" smtClean="0"/>
                  <a:t>cấu hình, phần tử hiện tại của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là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algn="just"/>
                <a:r>
                  <a:rPr lang="en-US" smtClean="0"/>
                  <a:t>Tìm phần tử thứ k bằng cách duyệt tất cả các khả năng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</a:p>
              <a:p>
                <a:pPr algn="just"/>
                <a:endParaRPr lang="en-US"/>
              </a:p>
              <a:p>
                <a:pPr algn="just"/>
                <a:r>
                  <a:rPr lang="en-US" smtClean="0">
                    <a:sym typeface="Wingdings" panose="05000000000000000000" pitchFamily="2" charset="2"/>
                  </a:rPr>
                  <a:t> Vét cạn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06BD-749B-4C3A-90BC-83AC954662E8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59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Quay lui – Phương pháp (2)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Kiểm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có 2 khả năng:</a:t>
                </a:r>
              </a:p>
              <a:p>
                <a:pPr lvl="1"/>
                <a:r>
                  <a:rPr lang="en-US" smtClean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thỏa mãn Q: </a:t>
                </a:r>
              </a:p>
              <a:p>
                <a:pPr lvl="2"/>
                <a:r>
                  <a:rPr lang="en-US" smtClean="0"/>
                  <a:t>Nếu Q thỏa mãn điều kiện dừng thì thông báo đã tìm được kết quả.</a:t>
                </a:r>
              </a:p>
              <a:p>
                <a:pPr lvl="2"/>
                <a:r>
                  <a:rPr lang="en-US" smtClean="0"/>
                  <a:t>Nếu Q chưa thỏa mãn điều kiện dừng thì tiếp tục tìm kiếm phần tử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mtClean="0"/>
                  <a:t>không thỏa </a:t>
                </a:r>
                <a:r>
                  <a:rPr lang="en-US"/>
                  <a:t>mãn </a:t>
                </a:r>
                <a:r>
                  <a:rPr lang="en-US" smtClean="0"/>
                  <a:t>Q (ngõ cụt):</a:t>
                </a:r>
              </a:p>
              <a:p>
                <a:pPr lvl="2"/>
                <a:r>
                  <a:rPr lang="en-US" smtClean="0"/>
                  <a:t>Quay lại bước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9A41-AF52-4B1A-B15D-2A27CA8F71A0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81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Quay lui – mô phỏng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958181"/>
            <a:ext cx="7362825" cy="40862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609-EFBE-456B-90AA-8FF8AFC2FF89}" type="datetime1">
              <a:rPr lang="en-US" smtClean="0"/>
              <a:t>14/07/2019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2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Liệt kê: hoán vị, chỉnh hợp, tổ hợp, .v.v.</a:t>
            </a:r>
          </a:p>
          <a:p>
            <a:r>
              <a:rPr lang="en-US" smtClean="0"/>
              <a:t>Q - Queens</a:t>
            </a:r>
          </a:p>
          <a:p>
            <a:r>
              <a:rPr lang="en-US" smtClean="0"/>
              <a:t>Sudoku </a:t>
            </a:r>
          </a:p>
          <a:p>
            <a:r>
              <a:rPr lang="en-US" smtClean="0"/>
              <a:t>Chu </a:t>
            </a:r>
            <a:r>
              <a:rPr lang="en-US"/>
              <a:t>trình </a:t>
            </a:r>
            <a:r>
              <a:rPr lang="en-US" smtClean="0"/>
              <a:t>Hamilton</a:t>
            </a:r>
          </a:p>
          <a:p>
            <a:r>
              <a:rPr lang="en-US" smtClean="0"/>
              <a:t>Duyệt đồ thị</a:t>
            </a:r>
          </a:p>
          <a:p>
            <a:r>
              <a:rPr lang="en-US" smtClean="0"/>
              <a:t>.v.v.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04FD-ACF6-4A86-B508-C72BAD5B0CE7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B70E-1CEA-4EA8-ADA9-7A01EBD04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44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: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dãy</a:t>
            </a:r>
            <a:r>
              <a:rPr lang="en-US" smtClean="0"/>
              <a:t> </a:t>
            </a:r>
            <a:r>
              <a:rPr lang="en-US" err="1" smtClean="0"/>
              <a:t>nhị</a:t>
            </a:r>
            <a:r>
              <a:rPr lang="en-US" smtClean="0"/>
              <a:t> </a:t>
            </a:r>
            <a:r>
              <a:rPr lang="en-US" err="1" smtClean="0"/>
              <a:t>phân</a:t>
            </a:r>
            <a:endParaRPr lang="en-US" smtClean="0"/>
          </a:p>
          <a:p>
            <a:pPr lvl="1"/>
            <a:r>
              <a:rPr lang="en-US" smtClean="0"/>
              <a:t>Cho </a:t>
            </a:r>
            <a:r>
              <a:rPr lang="en-US" err="1" smtClean="0"/>
              <a:t>số</a:t>
            </a:r>
            <a:r>
              <a:rPr lang="en-US" smtClean="0"/>
              <a:t> N, </a:t>
            </a:r>
            <a:r>
              <a:rPr lang="en-US" err="1" smtClean="0"/>
              <a:t>hãy</a:t>
            </a:r>
            <a:r>
              <a:rPr lang="en-US" smtClean="0"/>
              <a:t>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dãy</a:t>
            </a:r>
            <a:r>
              <a:rPr lang="en-US" smtClean="0"/>
              <a:t> </a:t>
            </a:r>
            <a:r>
              <a:rPr lang="en-US" err="1" smtClean="0"/>
              <a:t>nhị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dài</a:t>
            </a:r>
            <a:r>
              <a:rPr lang="en-US" smtClean="0"/>
              <a:t> N</a:t>
            </a:r>
          </a:p>
          <a:p>
            <a:pPr lvl="1"/>
            <a:r>
              <a:rPr lang="en-US" smtClean="0"/>
              <a:t>N = 3:</a:t>
            </a:r>
          </a:p>
          <a:p>
            <a:pPr lvl="2"/>
            <a:r>
              <a:rPr lang="en-US" smtClean="0"/>
              <a:t>000</a:t>
            </a:r>
          </a:p>
          <a:p>
            <a:pPr lvl="2"/>
            <a:r>
              <a:rPr lang="en-US" smtClean="0"/>
              <a:t>001</a:t>
            </a:r>
          </a:p>
          <a:p>
            <a:pPr lvl="2"/>
            <a:r>
              <a:rPr lang="en-US" smtClean="0"/>
              <a:t>010</a:t>
            </a:r>
          </a:p>
          <a:p>
            <a:pPr lvl="2"/>
            <a:r>
              <a:rPr lang="en-US" smtClean="0"/>
              <a:t>011</a:t>
            </a:r>
          </a:p>
          <a:p>
            <a:pPr lvl="2"/>
            <a:r>
              <a:rPr lang="en-US" smtClean="0"/>
              <a:t>100</a:t>
            </a:r>
          </a:p>
          <a:p>
            <a:pPr lvl="2"/>
            <a:r>
              <a:rPr lang="en-US" smtClean="0"/>
              <a:t>101</a:t>
            </a:r>
          </a:p>
          <a:p>
            <a:pPr lvl="2"/>
            <a:r>
              <a:rPr lang="en-US" smtClean="0"/>
              <a:t>110</a:t>
            </a:r>
          </a:p>
          <a:p>
            <a:pPr lvl="2"/>
            <a:r>
              <a:rPr lang="en-US" smtClean="0"/>
              <a:t>111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A0-2E4A-41A3-B1B3-FF8E71306FA6}" type="datetime1">
              <a:rPr lang="en-US" smtClean="0"/>
              <a:t>14/07/2019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51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386</Words>
  <Application>Microsoft Office PowerPoint</Application>
  <PresentationFormat>On-screen Show 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Backtracking</vt:lpstr>
      <vt:lpstr>Khái niệm</vt:lpstr>
      <vt:lpstr>Quay lui – Ví dụ</vt:lpstr>
      <vt:lpstr>Quay lui - DFS</vt:lpstr>
      <vt:lpstr>Quay lui – Phương pháp (1)</vt:lpstr>
      <vt:lpstr>Quay lui – Phương pháp (2)</vt:lpstr>
      <vt:lpstr>Quay lui – mô phỏng</vt:lpstr>
      <vt:lpstr>Bài toán</vt:lpstr>
      <vt:lpstr>Bài tập: liệt kê</vt:lpstr>
      <vt:lpstr>Bài tập: Liệt kê hoán vị</vt:lpstr>
      <vt:lpstr>Bài tập: liệt kê tổ hợp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Le Anh</dc:creator>
  <cp:lastModifiedBy>Tuan Le Anh</cp:lastModifiedBy>
  <cp:revision>50</cp:revision>
  <dcterms:created xsi:type="dcterms:W3CDTF">2019-07-14T13:04:20Z</dcterms:created>
  <dcterms:modified xsi:type="dcterms:W3CDTF">2019-07-14T14:51:34Z</dcterms:modified>
</cp:coreProperties>
</file>