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AC83E-7D53-4118-B353-5009524183B4}" type="datetimeFigureOut">
              <a:rPr lang="en-US" smtClean="0"/>
              <a:t>16/07/2019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C868B-DBC0-4A93-80D2-CB60C017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6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C868B-DBC0-4A93-80D2-CB60C017B2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D125-F20E-4077-A448-503E4B554D01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3226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DC8-B041-4140-B7F9-76498509A386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3150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DB9-D16A-4B00-8CCD-33F87831ABAA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162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D98-0B63-4634-B22A-FEE830F0CA0F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646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C43C-19DC-4338-886B-61E8430E7EF7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17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CA12-8E92-4D6E-995B-BC1579F5356C}" type="datetime1">
              <a:rPr lang="en-US" smtClean="0"/>
              <a:t>16/07/2019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4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4BF1-4C05-4C04-ACB5-94FBB9A0D309}" type="datetime1">
              <a:rPr lang="en-US" smtClean="0"/>
              <a:t>16/07/2019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532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E15-0A3A-4B8F-B4F3-4C584D8EAA30}" type="datetime1">
              <a:rPr lang="en-US" smtClean="0"/>
              <a:t>16/07/2019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4413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7FA2-7637-4524-A955-0C9793D80BFE}" type="datetime1">
              <a:rPr lang="en-US" smtClean="0"/>
              <a:t>16/07/2019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897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3596-2B3A-431D-A50A-55F897B05C59}" type="datetime1">
              <a:rPr lang="en-US" smtClean="0"/>
              <a:t>16/07/2019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6798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1600-F3FF-4F2D-A01A-6E1F565132D5}" type="datetime1">
              <a:rPr lang="en-US" smtClean="0"/>
              <a:t>16/07/2019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851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1AE3-0F8F-4EE3-8DB5-76BFBB2B84E5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CFB1-817A-4E27-A474-597FFD07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BFS - DFS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7969-E317-48AA-A35A-F63FC9E08779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0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 đồ thị G(V, E)</a:t>
            </a:r>
          </a:p>
          <a:p>
            <a:r>
              <a:rPr lang="en-US" smtClean="0"/>
              <a:t>Hãy tìm tất cả các thành phần liên thông của </a:t>
            </a:r>
            <a:r>
              <a:rPr lang="en-US" smtClean="0"/>
              <a:t>G</a:t>
            </a:r>
          </a:p>
          <a:p>
            <a:endParaRPr lang="en-US"/>
          </a:p>
          <a:p>
            <a:r>
              <a:rPr lang="en-US">
                <a:sym typeface="Wingdings" panose="05000000000000000000" pitchFamily="2" charset="2"/>
              </a:rPr>
              <a:t>M N</a:t>
            </a:r>
          </a:p>
          <a:p>
            <a:r>
              <a:rPr lang="en-US">
                <a:sym typeface="Wingdings" panose="05000000000000000000" pitchFamily="2" charset="2"/>
              </a:rPr>
              <a:t>U V  u co duong di </a:t>
            </a:r>
            <a:r>
              <a:rPr lang="en-US">
                <a:sym typeface="Wingdings" panose="05000000000000000000" pitchFamily="2" charset="2"/>
              </a:rPr>
              <a:t>toi </a:t>
            </a:r>
            <a:r>
              <a:rPr lang="en-US" smtClean="0">
                <a:sym typeface="Wingdings" panose="05000000000000000000" pitchFamily="2" charset="2"/>
              </a:rPr>
              <a:t>v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Output</a:t>
            </a:r>
          </a:p>
          <a:p>
            <a:r>
              <a:rPr lang="en-US" smtClean="0">
                <a:sym typeface="Wingdings" panose="05000000000000000000" pitchFamily="2" charset="2"/>
              </a:rPr>
              <a:t> so thanh phan lien thong (1, 2, 3, .v.v.)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D936-8C26-40B9-AB5B-89A5AB90F76B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1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18" y="1359385"/>
            <a:ext cx="4486274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D98-0B63-4634-B22A-FEE830F0CA0F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0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Là một thuật toán tìm kiếm trong đồ thị</a:t>
            </a:r>
          </a:p>
          <a:p>
            <a:pPr lvl="1" algn="just"/>
            <a:r>
              <a:rPr lang="en-US" smtClean="0"/>
              <a:t>Cho trước 1 đỉnh của đồ thị</a:t>
            </a:r>
          </a:p>
          <a:p>
            <a:pPr lvl="1" algn="just"/>
            <a:r>
              <a:rPr lang="en-US" smtClean="0"/>
              <a:t>Thêm các đỉnh kề với đỉnh đó vào danh sách có thể là hướng đi tiếp theo</a:t>
            </a:r>
          </a:p>
          <a:p>
            <a:pPr algn="just"/>
            <a:r>
              <a:rPr lang="en-US" smtClean="0"/>
              <a:t>Thuật toán sử dụng 1 cấu trúc hàng đợi (để lưu trữ thông tin trung gian) thu được trong quá trình tìm kiếm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4D32-3734-4806-A23D-9D7C30877176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0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–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</a:t>
            </a:r>
          </a:p>
          <a:p>
            <a:r>
              <a:rPr lang="en-US" smtClean="0"/>
              <a:t>Thêm đỉnh gốc vào Queue </a:t>
            </a:r>
            <a:r>
              <a:rPr lang="en-US" smtClean="0">
                <a:sym typeface="Wingdings" panose="05000000000000000000" pitchFamily="2" charset="2"/>
              </a:rPr>
              <a:t> visited(root)</a:t>
            </a:r>
          </a:p>
          <a:p>
            <a:r>
              <a:rPr lang="en-US" smtClean="0"/>
              <a:t>Nếu Queue chưa rỗng u </a:t>
            </a:r>
            <a:r>
              <a:rPr lang="en-US" smtClean="0">
                <a:sym typeface="Wingdings" panose="05000000000000000000" pitchFamily="2" charset="2"/>
              </a:rPr>
              <a:t> dequeue(Q)</a:t>
            </a:r>
          </a:p>
          <a:p>
            <a:r>
              <a:rPr lang="en-US" smtClean="0"/>
              <a:t>Xét các đỉnh v kề với u</a:t>
            </a:r>
          </a:p>
          <a:p>
            <a:pPr lvl="1"/>
            <a:r>
              <a:rPr lang="en-US" smtClean="0"/>
              <a:t>Nếu v đã được duyệt </a:t>
            </a:r>
            <a:r>
              <a:rPr lang="en-US" smtClean="0">
                <a:sym typeface="Wingdings" panose="05000000000000000000" pitchFamily="2" charset="2"/>
              </a:rPr>
              <a:t> Bỏ qua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Nếu v chưa duyệt  enqueue(v)</a:t>
            </a:r>
          </a:p>
          <a:p>
            <a:r>
              <a:rPr lang="en-US" smtClean="0">
                <a:sym typeface="Wingdings" panose="05000000000000000000" pitchFamily="2" charset="2"/>
              </a:rPr>
              <a:t>Nếu Queue rỗng dừng tìm kiếm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6DB-9E1B-49DB-8334-6E40086D0F5B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2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- Ứng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Tìm thành phần liên thông</a:t>
            </a:r>
          </a:p>
          <a:p>
            <a:r>
              <a:rPr lang="en-US" smtClean="0"/>
              <a:t>Đồ thị 2 phía</a:t>
            </a:r>
          </a:p>
          <a:p>
            <a:r>
              <a:rPr lang="en-US" smtClean="0"/>
              <a:t>Tìm đường đi ngắn nhất (không trọng số)</a:t>
            </a:r>
          </a:p>
          <a:p>
            <a:r>
              <a:rPr lang="en-US" smtClean="0"/>
              <a:t>.v.v.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21CF-3DEF-4254-9826-9E6A62700487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4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– Ví dụ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34" y="1690689"/>
            <a:ext cx="6792332" cy="43513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71CC-184F-4AC7-89D7-3E16158DC767}" type="datetime1">
              <a:rPr lang="en-US" smtClean="0"/>
              <a:t>16/07/2019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Là giải thuật (duyệt) tìm kiếm trên đồ thị</a:t>
            </a:r>
          </a:p>
          <a:p>
            <a:pPr algn="just"/>
            <a:r>
              <a:rPr lang="en-US" smtClean="0"/>
              <a:t>Sử dụng stack để ghi nhớ (hoặc đệ quy quay lui) để ghi nhớ đỉnh trước đó, nếu không thể triển khai thêm đường đi.</a:t>
            </a:r>
          </a:p>
          <a:p>
            <a:pPr algn="just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C47B-F2B1-4116-B7E8-F47EEE3A1278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0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–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 điểm xuất phát</a:t>
            </a:r>
          </a:p>
          <a:p>
            <a:r>
              <a:rPr lang="en-US" smtClean="0"/>
              <a:t>Duyệt tiếp tới đỉnh liền kề chưa được duyệt. Đánh dấu được duyệt </a:t>
            </a:r>
            <a:r>
              <a:rPr lang="en-US" smtClean="0">
                <a:sym typeface="Wingdings" panose="05000000000000000000" pitchFamily="2" charset="2"/>
              </a:rPr>
              <a:t> push(stack)</a:t>
            </a:r>
          </a:p>
          <a:p>
            <a:r>
              <a:rPr lang="en-US" smtClean="0">
                <a:sym typeface="Wingdings" panose="05000000000000000000" pitchFamily="2" charset="2"/>
              </a:rPr>
              <a:t>Nếu không tìm thấy đỉnh liền kề  stack.pop()</a:t>
            </a:r>
          </a:p>
          <a:p>
            <a:r>
              <a:rPr lang="en-US" smtClean="0">
                <a:sym typeface="Wingdings" panose="05000000000000000000" pitchFamily="2" charset="2"/>
              </a:rPr>
              <a:t>Lặp lại các bước trên, cho đến khi stack trống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74F0-D5E3-4196-A453-DCAD6F605C41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6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– Ví dụ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52" y="1690689"/>
            <a:ext cx="3461096" cy="402453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AC7F-6DDA-43D7-A2B0-3612F6B3CB4A}" type="datetime1">
              <a:rPr lang="en-US" smtClean="0"/>
              <a:t>16/07/2019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Tìm đường đi ngắn nhất</a:t>
            </a:r>
          </a:p>
          <a:p>
            <a:r>
              <a:rPr lang="en-US" smtClean="0"/>
              <a:t>Cho đồ thị G(V, E)</a:t>
            </a:r>
          </a:p>
          <a:p>
            <a:r>
              <a:rPr lang="en-US" smtClean="0"/>
              <a:t>Hãy tìm tất cả đường đi ngắn nhất từ X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>
                <a:sym typeface="Wingdings" panose="05000000000000000000" pitchFamily="2" charset="2"/>
              </a:rPr>
              <a:t>Y</a:t>
            </a:r>
          </a:p>
          <a:p>
            <a:endParaRPr lang="en-US" smtClean="0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M N</a:t>
            </a:r>
          </a:p>
          <a:p>
            <a:r>
              <a:rPr lang="en-US" smtClean="0">
                <a:sym typeface="Wingdings" panose="05000000000000000000" pitchFamily="2" charset="2"/>
              </a:rPr>
              <a:t>U V  u co duong di toi v</a:t>
            </a:r>
          </a:p>
          <a:p>
            <a:r>
              <a:rPr lang="en-US" smtClean="0">
                <a:sym typeface="Wingdings" panose="05000000000000000000" pitchFamily="2" charset="2"/>
              </a:rPr>
              <a:t>X Y</a:t>
            </a:r>
          </a:p>
          <a:p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mtClean="0">
                <a:sym typeface="Wingdings" panose="05000000000000000000" pitchFamily="2" charset="2"/>
              </a:rPr>
              <a:t>So buoc tren duong di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mtClean="0">
                <a:sym typeface="Wingdings" panose="05000000000000000000" pitchFamily="2" charset="2"/>
              </a:rPr>
              <a:t>A -&gt; B -&gt; C -&gt; d 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D997-D778-4189-886E-F504C6912E12}" type="datetime1">
              <a:rPr lang="en-US" smtClean="0"/>
              <a:t>16/07/2019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FB1-817A-4E27-A474-597FFD07D2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8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356</Words>
  <Application>Microsoft Office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BFS - DFS</vt:lpstr>
      <vt:lpstr>BFS</vt:lpstr>
      <vt:lpstr>BFS – Thuật toán</vt:lpstr>
      <vt:lpstr>BFS - Ứng dụng</vt:lpstr>
      <vt:lpstr>BFS – Ví dụ</vt:lpstr>
      <vt:lpstr>DFS</vt:lpstr>
      <vt:lpstr>DFS – Thuật toán</vt:lpstr>
      <vt:lpstr>DFS – Ví dụ</vt:lpstr>
      <vt:lpstr>Bài tập</vt:lpstr>
      <vt:lpstr>Bài tập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Le Anh</dc:creator>
  <cp:lastModifiedBy>Tuan Le Anh</cp:lastModifiedBy>
  <cp:revision>33</cp:revision>
  <dcterms:created xsi:type="dcterms:W3CDTF">2019-07-15T13:40:31Z</dcterms:created>
  <dcterms:modified xsi:type="dcterms:W3CDTF">2019-07-16T09:34:17Z</dcterms:modified>
</cp:coreProperties>
</file>