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2C8E-F724-48A6-AB24-3CD95D139A38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9849C-9169-4D04-B76A-F77DB0C2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9849C-9169-4D04-B76A-F77DB0C2AF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9D1C-6FC6-462D-8744-BB10C9C88480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819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2BC6-5F48-4977-A0DA-9D0A60305476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328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4A2F-CC5C-44B4-AE29-E12D49F27525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592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C1AB-5A0F-48DA-B7F3-92B2E4956289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68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5A-D7DD-4329-97DE-7CD734213260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870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D734-ACE9-49D0-866A-7B7F050825DE}" type="datetime1">
              <a:rPr lang="en-US" smtClean="0"/>
              <a:t>10/07/2019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803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267D-3823-4ACE-9FB7-994435CEEE46}" type="datetime1">
              <a:rPr lang="en-US" smtClean="0"/>
              <a:t>10/07/2019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20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31A-19F7-4091-9B9E-333D32E0E4C1}" type="datetime1">
              <a:rPr lang="en-US" smtClean="0"/>
              <a:t>10/07/2019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720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6C9B-01C0-4748-90BF-8C6AD6248ABA}" type="datetime1">
              <a:rPr lang="en-US" smtClean="0"/>
              <a:t>10/07/2019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833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8557-9691-4FC1-9B22-561D1C8910ED}" type="datetime1">
              <a:rPr lang="en-US" smtClean="0"/>
              <a:t>10/07/2019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890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0682-9D72-4179-9FB5-4D9C503F51F3}" type="datetime1">
              <a:rPr lang="en-US" smtClean="0"/>
              <a:t>10/07/2019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743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FF55-FA3D-4F5A-AB07-915471FE2600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4DBD-D543-46BB-80D5-876DFB20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8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err="1" smtClean="0"/>
              <a:t>Đệ</a:t>
            </a:r>
            <a:r>
              <a:rPr lang="en-US" sz="4800" smtClean="0"/>
              <a:t> </a:t>
            </a:r>
            <a:r>
              <a:rPr lang="en-US" sz="4800" err="1" smtClean="0"/>
              <a:t>quy</a:t>
            </a:r>
            <a:endParaRPr lang="en-US" sz="4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1" y="1971399"/>
            <a:ext cx="543917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51" y="1690689"/>
            <a:ext cx="3566904" cy="3080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41" y="4240696"/>
            <a:ext cx="3554814" cy="223589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E429-08E1-4830-AFBC-5A1BAA948609}" type="datetime1">
              <a:rPr lang="en-US" smtClean="0"/>
              <a:t>10/07/2019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674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: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C(k, n)</a:t>
            </a:r>
          </a:p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 k = 3, n = 4</a:t>
            </a:r>
          </a:p>
          <a:p>
            <a:pPr lvl="1"/>
            <a:r>
              <a:rPr lang="en-US" smtClean="0"/>
              <a:t>1, 2, 3</a:t>
            </a:r>
          </a:p>
          <a:p>
            <a:pPr lvl="1"/>
            <a:r>
              <a:rPr lang="en-US" smtClean="0"/>
              <a:t>1, 2, 4</a:t>
            </a:r>
          </a:p>
          <a:p>
            <a:pPr lvl="1"/>
            <a:r>
              <a:rPr lang="en-US" smtClean="0"/>
              <a:t>1, 3, 4</a:t>
            </a:r>
          </a:p>
          <a:p>
            <a:pPr lvl="1"/>
            <a:r>
              <a:rPr lang="en-US" smtClean="0"/>
              <a:t>2, 3, 4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96A-E10A-4923-BA82-878EB1018E43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5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36" y="1297851"/>
            <a:ext cx="4706834" cy="47068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C1AB-5A0F-48DA-B7F3-92B2E4956289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10" y="1019556"/>
            <a:ext cx="4706834" cy="47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006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–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đến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err="1" smtClean="0"/>
              <a:t>mình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kích</a:t>
            </a:r>
            <a:r>
              <a:rPr lang="en-US" smtClean="0"/>
              <a:t> </a:t>
            </a:r>
            <a:r>
              <a:rPr lang="en-US" err="1" smtClean="0"/>
              <a:t>thước</a:t>
            </a:r>
            <a:r>
              <a:rPr lang="en-US" smtClean="0"/>
              <a:t> </a:t>
            </a:r>
            <a:r>
              <a:rPr lang="en-US" err="1" smtClean="0"/>
              <a:t>nhỏ</a:t>
            </a:r>
            <a:r>
              <a:rPr lang="en-US" smtClean="0"/>
              <a:t> </a:t>
            </a:r>
            <a:r>
              <a:rPr lang="en-US" err="1" smtClean="0"/>
              <a:t>hơn</a:t>
            </a:r>
            <a:r>
              <a:rPr lang="en-US" smtClean="0"/>
              <a:t>.</a:t>
            </a:r>
          </a:p>
          <a:p>
            <a:r>
              <a:rPr lang="en-US" err="1" smtClean="0"/>
              <a:t>Bước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: </a:t>
            </a:r>
            <a:r>
              <a:rPr lang="en-US" err="1" smtClean="0"/>
              <a:t>Xác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tại</a:t>
            </a:r>
            <a:r>
              <a:rPr lang="en-US" smtClean="0"/>
              <a:t> n = 0, f(0)</a:t>
            </a:r>
          </a:p>
          <a:p>
            <a:r>
              <a:rPr lang="en-US" err="1" smtClean="0"/>
              <a:t>Bước</a:t>
            </a:r>
            <a:r>
              <a:rPr lang="en-US" smtClean="0"/>
              <a:t> </a:t>
            </a:r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: cho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f(k), k&lt;= n, </a:t>
            </a:r>
            <a:r>
              <a:rPr lang="en-US" err="1" smtClean="0"/>
              <a:t>đưa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tắc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f(n+1)</a:t>
            </a:r>
          </a:p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72" y="4678172"/>
            <a:ext cx="6078814" cy="12867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EB9-05B9-429C-BFDA-452288DFB888}" type="datetime1">
              <a:rPr lang="en-US" smtClean="0"/>
              <a:t>10/07/2019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05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–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6" y="1825625"/>
            <a:ext cx="7147988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E03-51DA-4CB2-8BA5-58552204B06C}" type="datetime1">
              <a:rPr lang="en-US" smtClean="0"/>
              <a:t>10/07/2019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11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– </a:t>
            </a:r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n!</a:t>
            </a:r>
          </a:p>
          <a:p>
            <a:pPr lvl="1"/>
            <a:r>
              <a:rPr lang="en-US" smtClean="0"/>
              <a:t>f(0) = 1</a:t>
            </a:r>
          </a:p>
          <a:p>
            <a:pPr lvl="1"/>
            <a:r>
              <a:rPr lang="en-US" smtClean="0"/>
              <a:t>F(n+1) = (n+1) x f(n)</a:t>
            </a:r>
          </a:p>
          <a:p>
            <a:r>
              <a:rPr lang="en-US" err="1" smtClean="0"/>
              <a:t>Cách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Thay </a:t>
            </a:r>
            <a:r>
              <a:rPr lang="en-US" err="1" smtClean="0"/>
              <a:t>thế</a:t>
            </a:r>
            <a:r>
              <a:rPr lang="en-US" smtClean="0"/>
              <a:t> </a:t>
            </a:r>
            <a:r>
              <a:rPr lang="en-US" err="1" smtClean="0"/>
              <a:t>dần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thu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ngày</a:t>
            </a:r>
            <a:r>
              <a:rPr lang="en-US" smtClean="0"/>
              <a:t> </a:t>
            </a:r>
            <a:r>
              <a:rPr lang="en-US" err="1" smtClean="0"/>
              <a:t>càng</a:t>
            </a:r>
            <a:r>
              <a:rPr lang="en-US" smtClean="0"/>
              <a:t> </a:t>
            </a:r>
            <a:r>
              <a:rPr lang="en-US" err="1" smtClean="0"/>
              <a:t>nhỏ</a:t>
            </a:r>
            <a:r>
              <a:rPr lang="en-US" smtClean="0"/>
              <a:t> cho </a:t>
            </a:r>
            <a:r>
              <a:rPr lang="en-US" err="1" smtClean="0"/>
              <a:t>đến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gặp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ban </a:t>
            </a:r>
            <a:r>
              <a:rPr lang="en-US" err="1" smtClean="0"/>
              <a:t>đầu</a:t>
            </a:r>
            <a:endParaRPr lang="en-US" smtClean="0"/>
          </a:p>
          <a:p>
            <a:r>
              <a:rPr lang="en-US" err="1" smtClean="0"/>
              <a:t>Chẳng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F(3) = 3 x f(2)</a:t>
            </a:r>
          </a:p>
          <a:p>
            <a:pPr lvl="1"/>
            <a:r>
              <a:rPr lang="en-US" smtClean="0"/>
              <a:t>F(2) = 2 x f(1)</a:t>
            </a:r>
          </a:p>
          <a:p>
            <a:pPr lvl="1"/>
            <a:r>
              <a:rPr lang="en-US" smtClean="0"/>
              <a:t>F(1) = 1 x f(0)</a:t>
            </a:r>
          </a:p>
          <a:p>
            <a:pPr lvl="1"/>
            <a:r>
              <a:rPr lang="en-US" smtClean="0"/>
              <a:t>F(0) = 1 		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err="1" smtClean="0">
                <a:sym typeface="Wingdings" panose="05000000000000000000" pitchFamily="2" charset="2"/>
              </a:rPr>
              <a:t>điều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err="1" smtClean="0">
                <a:sym typeface="Wingdings" panose="05000000000000000000" pitchFamily="2" charset="2"/>
              </a:rPr>
              <a:t>kiện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err="1" smtClean="0">
                <a:sym typeface="Wingdings" panose="05000000000000000000" pitchFamily="2" charset="2"/>
              </a:rPr>
              <a:t>cơ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err="1" smtClean="0">
                <a:sym typeface="Wingdings" panose="05000000000000000000" pitchFamily="2" charset="2"/>
              </a:rPr>
              <a:t>sở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ACBE-2B1F-44EB-BC59-06E4E41F17AF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578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– </a:t>
            </a:r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396" y="1690689"/>
            <a:ext cx="5715208" cy="364906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BFC3-4C69-4006-B4F0-24A95BF2EB15}" type="datetime1">
              <a:rPr lang="en-US" smtClean="0"/>
              <a:t>10/07/2019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Function,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endParaRPr lang="en-US" smtClean="0"/>
          </a:p>
          <a:p>
            <a:r>
              <a:rPr lang="en-US" smtClean="0"/>
              <a:t>Quick sort</a:t>
            </a:r>
          </a:p>
          <a:p>
            <a:r>
              <a:rPr lang="en-US" err="1" smtClean="0"/>
              <a:t>Meger</a:t>
            </a:r>
            <a:r>
              <a:rPr lang="en-US" smtClean="0"/>
              <a:t> sort</a:t>
            </a:r>
          </a:p>
          <a:p>
            <a:r>
              <a:rPr lang="en-US" err="1" smtClean="0"/>
              <a:t>Tháp</a:t>
            </a:r>
            <a:r>
              <a:rPr lang="en-US" smtClean="0"/>
              <a:t> </a:t>
            </a:r>
            <a:r>
              <a:rPr lang="en-US" err="1" smtClean="0"/>
              <a:t>Hà</a:t>
            </a:r>
            <a:r>
              <a:rPr lang="en-US" smtClean="0"/>
              <a:t> </a:t>
            </a:r>
            <a:r>
              <a:rPr lang="en-US" err="1" smtClean="0"/>
              <a:t>Nội</a:t>
            </a:r>
            <a:endParaRPr lang="en-US" smtClean="0"/>
          </a:p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, </a:t>
            </a:r>
            <a:r>
              <a:rPr lang="en-US" err="1" smtClean="0"/>
              <a:t>chỉnh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, .v.v.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0566-2A1A-4938-A3AB-55DEF73F160E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79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pháp</a:t>
            </a:r>
            <a:r>
              <a:rPr lang="en-US" smtClean="0"/>
              <a:t> </a:t>
            </a:r>
            <a:r>
              <a:rPr lang="en-US" err="1" smtClean="0"/>
              <a:t>đệ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sau</a:t>
            </a:r>
            <a:r>
              <a:rPr lang="en-US" smtClean="0"/>
              <a:t>:</a:t>
            </a:r>
          </a:p>
          <a:p>
            <a:r>
              <a:rPr lang="en-US" err="1" smtClean="0"/>
              <a:t>Bài</a:t>
            </a:r>
            <a:r>
              <a:rPr lang="en-US" smtClean="0"/>
              <a:t> 1: </a:t>
            </a:r>
            <a:r>
              <a:rPr lang="en-US" err="1" smtClean="0"/>
              <a:t>Tính</a:t>
            </a:r>
            <a:r>
              <a:rPr lang="en-US" smtClean="0"/>
              <a:t> n!</a:t>
            </a:r>
          </a:p>
          <a:p>
            <a:pPr lvl="2"/>
            <a:r>
              <a:rPr lang="en-US" smtClean="0"/>
              <a:t>F(0) = 1</a:t>
            </a:r>
          </a:p>
          <a:p>
            <a:pPr lvl="2"/>
            <a:r>
              <a:rPr lang="en-US" smtClean="0"/>
              <a:t>F(n+1) = (n+1) f(n)</a:t>
            </a:r>
          </a:p>
          <a:p>
            <a:r>
              <a:rPr lang="en-US" err="1" smtClean="0"/>
              <a:t>Bài</a:t>
            </a:r>
            <a:r>
              <a:rPr lang="en-US" smtClean="0"/>
              <a:t> 2: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dãy</a:t>
            </a:r>
            <a:r>
              <a:rPr lang="en-US"/>
              <a:t> </a:t>
            </a:r>
            <a:r>
              <a:rPr lang="en-US" smtClean="0"/>
              <a:t>Fibonacci</a:t>
            </a:r>
          </a:p>
          <a:p>
            <a:pPr lvl="2"/>
            <a:r>
              <a:rPr lang="en-US" smtClean="0"/>
              <a:t>F(0) = 0</a:t>
            </a:r>
          </a:p>
          <a:p>
            <a:pPr lvl="2"/>
            <a:r>
              <a:rPr lang="en-US" smtClean="0"/>
              <a:t>F(1) = 1</a:t>
            </a:r>
          </a:p>
          <a:p>
            <a:pPr lvl="2"/>
            <a:r>
              <a:rPr lang="en-US" smtClean="0"/>
              <a:t>F(n) = f(n-1) + f(n-2)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854-2D34-41CA-AB91-E25E55B4E096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47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: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dãy</a:t>
            </a:r>
            <a:r>
              <a:rPr lang="en-US" smtClean="0"/>
              <a:t> </a:t>
            </a:r>
            <a:r>
              <a:rPr lang="en-US" err="1" smtClean="0"/>
              <a:t>nhị</a:t>
            </a:r>
            <a:r>
              <a:rPr lang="en-US" smtClean="0"/>
              <a:t> </a:t>
            </a:r>
            <a:r>
              <a:rPr lang="en-US" err="1" smtClean="0"/>
              <a:t>phân</a:t>
            </a:r>
            <a:endParaRPr lang="en-US" smtClean="0"/>
          </a:p>
          <a:p>
            <a:pPr lvl="1"/>
            <a:r>
              <a:rPr lang="en-US" smtClean="0"/>
              <a:t>Cho </a:t>
            </a:r>
            <a:r>
              <a:rPr lang="en-US" err="1" smtClean="0"/>
              <a:t>số</a:t>
            </a:r>
            <a:r>
              <a:rPr lang="en-US" smtClean="0"/>
              <a:t> N, </a:t>
            </a:r>
            <a:r>
              <a:rPr lang="en-US" err="1" smtClean="0"/>
              <a:t>hãy</a:t>
            </a:r>
            <a:r>
              <a:rPr lang="en-US" smtClean="0"/>
              <a:t>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dãy</a:t>
            </a:r>
            <a:r>
              <a:rPr lang="en-US" smtClean="0"/>
              <a:t> </a:t>
            </a:r>
            <a:r>
              <a:rPr lang="en-US" err="1" smtClean="0"/>
              <a:t>nhị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dài</a:t>
            </a:r>
            <a:r>
              <a:rPr lang="en-US" smtClean="0"/>
              <a:t> N</a:t>
            </a:r>
          </a:p>
          <a:p>
            <a:pPr lvl="1"/>
            <a:r>
              <a:rPr lang="en-US" smtClean="0"/>
              <a:t>N = 3:</a:t>
            </a:r>
          </a:p>
          <a:p>
            <a:pPr lvl="2"/>
            <a:r>
              <a:rPr lang="en-US" smtClean="0"/>
              <a:t>000</a:t>
            </a:r>
          </a:p>
          <a:p>
            <a:pPr lvl="2"/>
            <a:r>
              <a:rPr lang="en-US" smtClean="0"/>
              <a:t>001</a:t>
            </a:r>
          </a:p>
          <a:p>
            <a:pPr lvl="2"/>
            <a:r>
              <a:rPr lang="en-US" smtClean="0"/>
              <a:t>010</a:t>
            </a:r>
          </a:p>
          <a:p>
            <a:pPr lvl="2"/>
            <a:r>
              <a:rPr lang="en-US" smtClean="0"/>
              <a:t>011</a:t>
            </a:r>
          </a:p>
          <a:p>
            <a:pPr lvl="2"/>
            <a:r>
              <a:rPr lang="en-US" smtClean="0"/>
              <a:t>100</a:t>
            </a:r>
          </a:p>
          <a:p>
            <a:pPr lvl="2"/>
            <a:r>
              <a:rPr lang="en-US" smtClean="0"/>
              <a:t>101</a:t>
            </a:r>
          </a:p>
          <a:p>
            <a:pPr lvl="2"/>
            <a:r>
              <a:rPr lang="en-US" smtClean="0"/>
              <a:t>110</a:t>
            </a:r>
          </a:p>
          <a:p>
            <a:pPr lvl="2"/>
            <a:r>
              <a:rPr lang="en-US" smtClean="0"/>
              <a:t>111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16BE-05A3-4B57-8A0D-60F28DB0549D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57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: </a:t>
            </a:r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hoán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Liệt</a:t>
            </a:r>
            <a:r>
              <a:rPr lang="en-US" smtClean="0"/>
              <a:t> </a:t>
            </a:r>
            <a:r>
              <a:rPr lang="en-US" err="1" smtClean="0"/>
              <a:t>kê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hoán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dài</a:t>
            </a:r>
            <a:r>
              <a:rPr lang="en-US" smtClean="0"/>
              <a:t> N</a:t>
            </a:r>
          </a:p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 N = 3</a:t>
            </a:r>
          </a:p>
          <a:p>
            <a:pPr lvl="1"/>
            <a:r>
              <a:rPr lang="en-US" smtClean="0"/>
              <a:t>1, 2, 3</a:t>
            </a:r>
          </a:p>
          <a:p>
            <a:pPr lvl="1"/>
            <a:r>
              <a:rPr lang="en-US" smtClean="0"/>
              <a:t>1, 3, 2</a:t>
            </a:r>
          </a:p>
          <a:p>
            <a:pPr lvl="1"/>
            <a:r>
              <a:rPr lang="en-US" smtClean="0"/>
              <a:t>2, 1, 3</a:t>
            </a:r>
          </a:p>
          <a:p>
            <a:pPr lvl="1"/>
            <a:r>
              <a:rPr lang="en-US" smtClean="0"/>
              <a:t>2, 3, 1</a:t>
            </a:r>
          </a:p>
          <a:p>
            <a:pPr lvl="1"/>
            <a:r>
              <a:rPr lang="en-US" smtClean="0"/>
              <a:t>3, 1, 2</a:t>
            </a:r>
          </a:p>
          <a:p>
            <a:pPr lvl="1"/>
            <a:r>
              <a:rPr lang="en-US" smtClean="0"/>
              <a:t>3, 2, 1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CD44-9D7A-4466-BA52-8CFDEDA43DE2}" type="datetime1">
              <a:rPr lang="en-US" smtClean="0"/>
              <a:t>10/07/2019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4DBD-D543-46BB-80D5-876DFB2051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1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408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Đệ quy</vt:lpstr>
      <vt:lpstr>Đệ quy – Định nghĩa</vt:lpstr>
      <vt:lpstr>Đệ quy – Định nghĩa</vt:lpstr>
      <vt:lpstr>Đệ quy – Ví dụ:</vt:lpstr>
      <vt:lpstr>Đệ quy – Ví dụ</vt:lpstr>
      <vt:lpstr>Ứng dụng</vt:lpstr>
      <vt:lpstr>Bài tập</vt:lpstr>
      <vt:lpstr>Bài tập: liệt kê</vt:lpstr>
      <vt:lpstr>Bài tập: Liệt kê hoán vị</vt:lpstr>
      <vt:lpstr>Bài tập: liệt kê tổ hợp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 Anh</dc:creator>
  <cp:lastModifiedBy>Tuan Le Anh</cp:lastModifiedBy>
  <cp:revision>69</cp:revision>
  <dcterms:created xsi:type="dcterms:W3CDTF">2019-07-10T14:20:12Z</dcterms:created>
  <dcterms:modified xsi:type="dcterms:W3CDTF">2019-07-10T15:14:20Z</dcterms:modified>
</cp:coreProperties>
</file>