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7EBB1-1908-4EE5-98AA-1018F857B5DC}" type="datetimeFigureOut">
              <a:rPr lang="en-US" smtClean="0"/>
              <a:t>21/06/2019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A9DF9-B6D8-48BF-B4EC-040740D1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98297-60E5-4F42-A82F-5964F172FD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7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AD0-600C-4677-8EFE-000C55EA212A}" type="datetimeFigureOut">
              <a:rPr lang="en-US" smtClean="0"/>
              <a:t>21/06/2019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5C5-D69B-4B50-8E8E-7244FE6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1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AD0-600C-4677-8EFE-000C55EA212A}" type="datetimeFigureOut">
              <a:rPr lang="en-US" smtClean="0"/>
              <a:t>21/06/2019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5C5-D69B-4B50-8E8E-7244FE6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7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AD0-600C-4677-8EFE-000C55EA212A}" type="datetimeFigureOut">
              <a:rPr lang="en-US" smtClean="0"/>
              <a:t>21/06/2019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5C5-D69B-4B50-8E8E-7244FE6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6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AD0-600C-4677-8EFE-000C55EA212A}" type="datetimeFigureOut">
              <a:rPr lang="en-US" smtClean="0"/>
              <a:t>21/06/2019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5C5-D69B-4B50-8E8E-7244FE6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6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AD0-600C-4677-8EFE-000C55EA212A}" type="datetimeFigureOut">
              <a:rPr lang="en-US" smtClean="0"/>
              <a:t>21/06/2019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5C5-D69B-4B50-8E8E-7244FE6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8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AD0-600C-4677-8EFE-000C55EA212A}" type="datetimeFigureOut">
              <a:rPr lang="en-US" smtClean="0"/>
              <a:t>21/06/2019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5C5-D69B-4B50-8E8E-7244FE6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9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AD0-600C-4677-8EFE-000C55EA212A}" type="datetimeFigureOut">
              <a:rPr lang="en-US" smtClean="0"/>
              <a:t>21/06/2019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5C5-D69B-4B50-8E8E-7244FE6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1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AD0-600C-4677-8EFE-000C55EA212A}" type="datetimeFigureOut">
              <a:rPr lang="en-US" smtClean="0"/>
              <a:t>21/06/2019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5C5-D69B-4B50-8E8E-7244FE6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AD0-600C-4677-8EFE-000C55EA212A}" type="datetimeFigureOut">
              <a:rPr lang="en-US" smtClean="0"/>
              <a:t>21/06/2019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5C5-D69B-4B50-8E8E-7244FE6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9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AD0-600C-4677-8EFE-000C55EA212A}" type="datetimeFigureOut">
              <a:rPr lang="en-US" smtClean="0"/>
              <a:t>21/06/2019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5C5-D69B-4B50-8E8E-7244FE6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5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AD0-600C-4677-8EFE-000C55EA212A}" type="datetimeFigureOut">
              <a:rPr lang="en-US" smtClean="0"/>
              <a:t>21/06/2019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5C5-D69B-4B50-8E8E-7244FE6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1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0AD0-600C-4677-8EFE-000C55EA212A}" type="datetimeFigureOut">
              <a:rPr lang="en-US" smtClean="0"/>
              <a:t>21/06/2019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575C5-D69B-4B50-8E8E-7244FE6C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9844-E442-42AF-9881-BC735C1D85F0}" type="datetime1">
              <a:rPr lang="en-US" smtClean="0"/>
              <a:t>21/06/2019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612" y="4204517"/>
            <a:ext cx="17049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92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Đưa ra tên của sinh viên sống ở Bundoora</a:t>
            </a:r>
          </a:p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DC5-BAF8-4991-AA92-9D14BC8C50F5}" type="datetime1">
              <a:rPr lang="en-US" smtClean="0"/>
              <a:t>21/06/2019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43" y="2971542"/>
            <a:ext cx="2738148" cy="1320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548" y="3151361"/>
            <a:ext cx="3105150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2" y="3599036"/>
            <a:ext cx="1247775" cy="276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380" y="2998960"/>
            <a:ext cx="8763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99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kết nối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1461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Cú pháp: </a:t>
            </a:r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Đưa ra danh sách các sinh viên và mã khóa học mà sinh viên đó tham gia: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>
                <a:solidFill>
                  <a:srgbClr val="FF0000"/>
                </a:solidFill>
              </a:rPr>
              <a:t>Tương tự với câu lệnh gì?</a:t>
            </a:r>
          </a:p>
          <a:p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56C4-1F92-46B7-BEAB-9598FA84D419}" type="datetime1">
              <a:rPr lang="en-US" smtClean="0"/>
              <a:t>21/06/2019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913495"/>
            <a:ext cx="2038350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0" y="2213941"/>
            <a:ext cx="3505200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886" y="3606542"/>
            <a:ext cx="1692747" cy="9527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701" y="4559244"/>
            <a:ext cx="1133475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2925" y="3828192"/>
            <a:ext cx="28575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4592" y="4125350"/>
            <a:ext cx="1943100" cy="285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4253" y="4532053"/>
            <a:ext cx="7810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94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Đưa ra tên của sinh viên sống ở Bundoora và mã khóa học mà sinh viên đăng ký.</a:t>
            </a:r>
          </a:p>
          <a:p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6F95-4068-4018-B809-508D026C0B10}" type="datetime1">
              <a:rPr lang="en-US" smtClean="0"/>
              <a:t>21/06/2019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4218891"/>
            <a:ext cx="3943350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2755559"/>
            <a:ext cx="1924050" cy="1038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6" y="2846044"/>
            <a:ext cx="1266825" cy="857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363" y="4729723"/>
            <a:ext cx="1457325" cy="676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826" y="4972608"/>
            <a:ext cx="11144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6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Cho cơ sở dữ liệu gồm 3 quan hệ sau: S(các hãng cung ứng), P (các mặt hàng), SP (các sự cung cấp)</a:t>
            </a:r>
          </a:p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3AE7-7104-4AB7-9503-7EAF7DB0AC11}" type="datetime1">
              <a:rPr lang="en-US" smtClean="0"/>
              <a:t>21/06/2019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98" y="2923660"/>
            <a:ext cx="3000375" cy="89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98" y="4285608"/>
            <a:ext cx="3514725" cy="103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075" y="3371335"/>
            <a:ext cx="15335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3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Yêu cầu: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Biểu diễn các truy vấn bằng đại số quan hệ:</a:t>
            </a:r>
          </a:p>
          <a:p>
            <a:pPr lvl="1"/>
            <a:r>
              <a:rPr lang="en-US" smtClean="0"/>
              <a:t>Đưa ra danh sách các mặt hàng màu đỏ</a:t>
            </a:r>
          </a:p>
          <a:p>
            <a:pPr lvl="1"/>
            <a:r>
              <a:rPr lang="en-US" smtClean="0"/>
              <a:t>Cho biết S# của các hãng cung ứng cả hai mặt hàng ‘P1’ và ‘P2’</a:t>
            </a:r>
          </a:p>
          <a:p>
            <a:pPr lvl="1"/>
            <a:r>
              <a:rPr lang="en-US" smtClean="0"/>
              <a:t>Liệt kê S# của các hãng cung ứng cả hai mặt hàng ‘P1’ và ‘P2’</a:t>
            </a:r>
          </a:p>
          <a:p>
            <a:pPr lvl="1"/>
            <a:r>
              <a:rPr lang="en-US" smtClean="0"/>
              <a:t>Đưa ra S# của các hang cung ứng ít nhất một mặt hàng màu đỏ</a:t>
            </a:r>
          </a:p>
          <a:p>
            <a:pPr lvl="1"/>
            <a:r>
              <a:rPr lang="en-US" smtClean="0"/>
              <a:t>Đưa ra S# của các hang cung ứng tất cả các mặt hàng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4018-1B39-43AE-8479-C9BDAA8A775E}" type="datetime1">
              <a:rPr lang="en-US" smtClean="0"/>
              <a:t>21/06/2019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2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về cách xác định thực thể và thuộc tính</a:t>
            </a:r>
          </a:p>
          <a:p>
            <a:r>
              <a:rPr lang="en-US" smtClean="0"/>
              <a:t>Các phép toán đại số quan hệ</a:t>
            </a:r>
          </a:p>
          <a:p>
            <a:r>
              <a:rPr lang="en-US" smtClean="0"/>
              <a:t>Câu lệnh truy vấn SQL</a:t>
            </a:r>
          </a:p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22D1-F235-4EF9-A4E9-B44DAD500117}" type="datetime1">
              <a:rPr lang="en-US" smtClean="0"/>
              <a:t>21/06/2019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4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toán đại số quan hệ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Phép toán quan hệ</a:t>
            </a:r>
          </a:p>
          <a:p>
            <a:pPr lvl="1"/>
            <a:r>
              <a:rPr lang="en-US" smtClean="0"/>
              <a:t>Phép chiếu</a:t>
            </a:r>
          </a:p>
          <a:p>
            <a:pPr lvl="1"/>
            <a:r>
              <a:rPr lang="en-US" smtClean="0"/>
              <a:t>Phép chọn</a:t>
            </a:r>
          </a:p>
          <a:p>
            <a:pPr lvl="1"/>
            <a:r>
              <a:rPr lang="en-US" smtClean="0"/>
              <a:t>Phép kết nối</a:t>
            </a:r>
          </a:p>
          <a:p>
            <a:pPr lvl="1"/>
            <a:r>
              <a:rPr lang="en-US" smtClean="0"/>
              <a:t>Phép chia</a:t>
            </a:r>
          </a:p>
          <a:p>
            <a:r>
              <a:rPr lang="en-US" smtClean="0"/>
              <a:t>Phép toán tập hợp</a:t>
            </a:r>
          </a:p>
          <a:p>
            <a:pPr lvl="1"/>
            <a:r>
              <a:rPr lang="en-US" smtClean="0"/>
              <a:t>Phép hợp</a:t>
            </a:r>
          </a:p>
          <a:p>
            <a:pPr lvl="1"/>
            <a:r>
              <a:rPr lang="en-US" smtClean="0"/>
              <a:t>Phép giao</a:t>
            </a:r>
          </a:p>
          <a:p>
            <a:pPr lvl="1"/>
            <a:r>
              <a:rPr lang="en-US" smtClean="0"/>
              <a:t>Phép trừ</a:t>
            </a:r>
          </a:p>
          <a:p>
            <a:pPr lvl="1"/>
            <a:r>
              <a:rPr lang="en-US" smtClean="0"/>
              <a:t>Phép tích Descartes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74C5-1965-4C5C-8614-D81CA07CA179}" type="datetime1">
              <a:rPr lang="en-US" smtClean="0"/>
              <a:t>21/06/2019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7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hợp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Các quan hệ phải </a:t>
                </a:r>
                <a:r>
                  <a:rPr lang="en-US" smtClean="0">
                    <a:solidFill>
                      <a:srgbClr val="FF0000"/>
                    </a:solidFill>
                  </a:rPr>
                  <a:t>khả hợp</a:t>
                </a: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Cú pháp: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mtClean="0">
                  <a:solidFill>
                    <a:schemeClr val="tx1"/>
                  </a:solidFill>
                </a:endParaRPr>
              </a:p>
              <a:p>
                <a:endParaRPr lang="en-US"/>
              </a:p>
              <a:p>
                <a:endParaRPr lang="en-US" smtClean="0">
                  <a:solidFill>
                    <a:schemeClr val="tx1"/>
                  </a:solidFill>
                </a:endParaRPr>
              </a:p>
              <a:p>
                <a:endParaRPr lang="en-US"/>
              </a:p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481-0C99-4A6E-AA68-60CFA9ED73C1}" type="datetime1">
              <a:rPr lang="en-US" smtClean="0"/>
              <a:t>21/06/2019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35" y="3079535"/>
            <a:ext cx="3744857" cy="1335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209" y="2843858"/>
            <a:ext cx="1609725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831" y="4829046"/>
            <a:ext cx="3301753" cy="756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763" y="4829048"/>
            <a:ext cx="29432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54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giao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Các quan hệ phải </a:t>
                </a:r>
                <a:r>
                  <a:rPr lang="en-US">
                    <a:solidFill>
                      <a:srgbClr val="FF0000"/>
                    </a:solidFill>
                  </a:rPr>
                  <a:t>khả </a:t>
                </a:r>
                <a:r>
                  <a:rPr lang="en-US" smtClean="0">
                    <a:solidFill>
                      <a:srgbClr val="FF0000"/>
                    </a:solidFill>
                  </a:rPr>
                  <a:t>hợp</a:t>
                </a:r>
              </a:p>
              <a:p>
                <a:r>
                  <a:rPr lang="en-US"/>
                  <a:t>Cú pháp: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>
                  <a:solidFill>
                    <a:srgbClr val="FF0000"/>
                  </a:solidFill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FA87-E99A-4E77-AEAC-28FD1214522A}" type="datetime1">
              <a:rPr lang="en-US" smtClean="0"/>
              <a:t>21/06/2019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49" y="2914015"/>
            <a:ext cx="330517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184" y="2928423"/>
            <a:ext cx="1804542" cy="863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947" y="4416744"/>
            <a:ext cx="4214556" cy="1457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59" y="4057017"/>
            <a:ext cx="3176844" cy="19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2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trừ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Các quan hệ phải </a:t>
                </a:r>
                <a:r>
                  <a:rPr lang="en-US">
                    <a:solidFill>
                      <a:srgbClr val="FF0000"/>
                    </a:solidFill>
                  </a:rPr>
                  <a:t>khả hợp</a:t>
                </a:r>
              </a:p>
              <a:p>
                <a:r>
                  <a:rPr lang="en-US"/>
                  <a:t>Cú pháp: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hoặc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470A-A44E-487B-8153-441EFE410C38}" type="datetime1">
              <a:rPr lang="en-US" smtClean="0"/>
              <a:t>21/06/2019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06" y="2839244"/>
            <a:ext cx="3314700" cy="116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623" y="3070634"/>
            <a:ext cx="1485900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808" y="4526949"/>
            <a:ext cx="3952875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23" y="3997766"/>
            <a:ext cx="3176844" cy="191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64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tích </a:t>
            </a:r>
            <a:r>
              <a:rPr lang="en-US" smtClean="0"/>
              <a:t>Descartes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Kết nối giữa từng bộ của quan hệ thứ nhất với mỗi bộ của quan hệ thứ hai</a:t>
                </a:r>
              </a:p>
              <a:p>
                <a:r>
                  <a:rPr lang="en-US"/>
                  <a:t>Cú pháp: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74F3-D6D3-4A5D-8027-DD80370FD5FE}" type="datetime1">
              <a:rPr lang="en-US" smtClean="0"/>
              <a:t>21/06/2019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90" y="3289344"/>
            <a:ext cx="2019300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854" y="4783095"/>
            <a:ext cx="1400175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158" y="3289344"/>
            <a:ext cx="36671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30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chiếu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Lựa chọn một số thuộc tính từ một quan hệ</a:t>
                </a:r>
              </a:p>
              <a:p>
                <a:r>
                  <a:rPr lang="en-US" smtClean="0"/>
                  <a:t>Cú pháp: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2,…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endParaRPr lang="en-US"/>
              </a:p>
              <a:p>
                <a:r>
                  <a:rPr lang="en-US" smtClean="0">
                    <a:solidFill>
                      <a:srgbClr val="FF0000"/>
                    </a:solidFill>
                  </a:rPr>
                  <a:t>Tương đương với câu lệnh gì?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11EE-F69A-471D-83B3-6664F4B361FC}" type="datetime1">
              <a:rPr lang="en-US" smtClean="0"/>
              <a:t>21/06/2019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518" y="2950690"/>
            <a:ext cx="3267075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935" y="3731956"/>
            <a:ext cx="2219325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64" y="4001296"/>
            <a:ext cx="1285875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7517" y="3848895"/>
            <a:ext cx="9906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0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chọn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Lựa chọn các bản ghi trong một quan hệ thỏa mãn điều kiện cho trước</a:t>
                </a:r>
              </a:p>
              <a:p>
                <a:r>
                  <a:rPr lang="en-US" smtClean="0"/>
                  <a:t>Cú pháp: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Đưa ra dach sách sinh viên sống ở Bundoora</a:t>
                </a:r>
              </a:p>
              <a:p>
                <a:endParaRPr lang="en-US"/>
              </a:p>
              <a:p>
                <a:endParaRPr lang="en-US" smtClean="0"/>
              </a:p>
              <a:p>
                <a:endParaRPr lang="en-US"/>
              </a:p>
              <a:p>
                <a:r>
                  <a:rPr lang="en-US" smtClean="0">
                    <a:solidFill>
                      <a:srgbClr val="FF0000"/>
                    </a:solidFill>
                  </a:rPr>
                  <a:t>Tương tự với câu lệnh nào?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FCF4-97BB-4C8C-B8A6-5DFA9523E1D2}" type="datetime1">
              <a:rPr lang="en-US" smtClean="0"/>
              <a:t>21/06/2019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6F20-7DF4-4574-ACFA-582953F29AC1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87" y="3878992"/>
            <a:ext cx="219075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304" y="4130246"/>
            <a:ext cx="1924050" cy="22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218" y="4358848"/>
            <a:ext cx="1038225" cy="31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195" y="4074256"/>
            <a:ext cx="20574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2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387</Words>
  <Application>Microsoft Office PowerPoint</Application>
  <PresentationFormat>On-screen Show (4:3)</PresentationFormat>
  <Paragraphs>100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Database</vt:lpstr>
      <vt:lpstr>Nội dung</vt:lpstr>
      <vt:lpstr>Phép toán đại số quan hệ</vt:lpstr>
      <vt:lpstr>Phép hợp</vt:lpstr>
      <vt:lpstr>Phép giao</vt:lpstr>
      <vt:lpstr>Phép trừ</vt:lpstr>
      <vt:lpstr>Phép tích Descartes</vt:lpstr>
      <vt:lpstr>Phép chiếu</vt:lpstr>
      <vt:lpstr>Phép chọn</vt:lpstr>
      <vt:lpstr>Ví dụ</vt:lpstr>
      <vt:lpstr>Phép kết nối</vt:lpstr>
      <vt:lpstr>Ví dụ</vt:lpstr>
      <vt:lpstr>Bài tập</vt:lpstr>
      <vt:lpstr>Yêu cầu: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Tuan Le Anh</dc:creator>
  <cp:lastModifiedBy>Tuan Le Anh</cp:lastModifiedBy>
  <cp:revision>1</cp:revision>
  <dcterms:created xsi:type="dcterms:W3CDTF">2019-06-21T11:17:14Z</dcterms:created>
  <dcterms:modified xsi:type="dcterms:W3CDTF">2019-06-21T11:17:23Z</dcterms:modified>
</cp:coreProperties>
</file>