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20BFD-38B1-4891-A186-028BA15B54A4}" type="datetimeFigureOut">
              <a:rPr lang="en-US" smtClean="0"/>
              <a:t>28/06/2019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5C3CF-BC75-475A-AC2E-146B80F5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3CF-BC75-475A-AC2E-146B80F51C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BB0C-ED51-4049-9679-CE1DF44FA008}" type="datetime1">
              <a:rPr lang="en-US" smtClean="0"/>
              <a:t>28/06/2019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C99-ECC4-4703-84CD-F670C5EA159E}" type="datetime1">
              <a:rPr lang="en-US" smtClean="0"/>
              <a:t>28/06/2019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3923-35B9-4A89-9935-3707C54E332E}" type="datetime1">
              <a:rPr lang="en-US" smtClean="0"/>
              <a:t>28/06/2019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045D-85F2-4661-9F0C-5EBC89E4F6A8}" type="datetime1">
              <a:rPr lang="en-US" smtClean="0"/>
              <a:t>28/06/2019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5BF2-6841-4E50-966F-49477A3B379B}" type="datetime1">
              <a:rPr lang="en-US" smtClean="0"/>
              <a:t>28/06/2019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36DD-3C94-4A04-9007-BEA014D57FC5}" type="datetime1">
              <a:rPr lang="en-US" smtClean="0"/>
              <a:t>28/06/2019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1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48BE-F6E7-4099-A600-80151E4CE979}" type="datetime1">
              <a:rPr lang="en-US" smtClean="0"/>
              <a:t>28/06/2019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8B97-78D6-40A8-8CE8-516A3606FCFD}" type="datetime1">
              <a:rPr lang="en-US" smtClean="0"/>
              <a:t>28/06/2019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FABC-7BB1-4AA1-A4BF-D619F02DB44A}" type="datetime1">
              <a:rPr lang="en-US" smtClean="0"/>
              <a:t>28/06/2019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82C7-CB61-4749-B8CC-430B3F95C882}" type="datetime1">
              <a:rPr lang="en-US" smtClean="0"/>
              <a:t>28/06/2019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D47-67FA-45B8-A1CE-BE9848480844}" type="datetime1">
              <a:rPr lang="en-US" smtClean="0"/>
              <a:t>28/06/2019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2604A-014B-4A3B-BE89-8C1164924056}" type="datetime1">
              <a:rPr lang="en-US" smtClean="0"/>
              <a:t>28/06/2019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FBE4-1CC1-4A43-87A6-0B2581EA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Tối ưu hóa truy vấn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EFE-C1DF-4067-B826-707B30AD5EB8}" type="datetime1">
              <a:rPr lang="en-US" smtClean="0"/>
              <a:t>28/06/2019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6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Hạn chế phép kết nối giữa nhiều bảng</a:t>
            </a:r>
          </a:p>
          <a:p>
            <a:r>
              <a:rPr lang="en-US" smtClean="0"/>
              <a:t>Chấp nhận dư thừa dữ liệu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593" y="2839479"/>
            <a:ext cx="5104813" cy="376074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989-E799-4268-B616-0C1C8AF66C21}" type="datetime1">
              <a:rPr lang="en-US" smtClean="0"/>
              <a:t>28/06/2019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nhiều câu lệnh INSERT một lúc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86" y="2385369"/>
            <a:ext cx="4768550" cy="2165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245" y="4958085"/>
            <a:ext cx="5286375" cy="127635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A9F-5EFE-40F8-A0C9-58646B56EBD7}" type="datetime1">
              <a:rPr lang="en-US" smtClean="0"/>
              <a:t>28/06/2019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Nên sử dụng đúng kiểu dữ liệu cho thuộc tính</a:t>
            </a:r>
          </a:p>
          <a:p>
            <a:r>
              <a:rPr lang="en-US" smtClean="0"/>
              <a:t>Tránh tốn bộ nhớ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8" y="2939878"/>
            <a:ext cx="4810125" cy="2971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2E2-FEAB-4707-902D-B51BA1C4BB26}" type="datetime1">
              <a:rPr lang="en-US" smtClean="0"/>
              <a:t>28/06/2019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EXISTS() – COUNT(*)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Kiểm tra truy vấn có trả về kết quả</a:t>
            </a:r>
          </a:p>
          <a:p>
            <a:r>
              <a:rPr lang="en-US" smtClean="0"/>
              <a:t>Tránh Full Scan Table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4" y="3043511"/>
            <a:ext cx="7790420" cy="123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23" y="4579119"/>
            <a:ext cx="7471719" cy="129281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71C5-751E-4588-9236-B0430058A70B}" type="datetime1">
              <a:rPr lang="en-US" smtClean="0"/>
              <a:t>28/06/2019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JOIN, WHERE, ORDER BY, GROUP BY</a:t>
            </a:r>
          </a:p>
          <a:p>
            <a:r>
              <a:rPr lang="en-US" smtClean="0"/>
              <a:t>Full Scan Table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9" y="3020781"/>
            <a:ext cx="3729671" cy="1671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78" y="3620349"/>
            <a:ext cx="4416549" cy="214470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66A7-D181-4A1E-8585-D4B743D0E9CE}" type="datetime1">
              <a:rPr lang="en-US" smtClean="0"/>
              <a:t>28/06/2019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Tránh sử dụng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 sẽ không thể sử dụng trong trường hợp dùng hàm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16" y="4001294"/>
            <a:ext cx="4850967" cy="2355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8" y="2935475"/>
            <a:ext cx="309562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757" y="2971008"/>
            <a:ext cx="3629025" cy="8953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72-6C8A-4CA5-9FCD-A43B2B56B560}" type="datetime1">
              <a:rPr lang="en-US" smtClean="0"/>
              <a:t>28/06/2019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Ngăn ngừa các cột không cần thiết trong SELECT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Chỉ định các cột cần thiết trong </a:t>
            </a:r>
            <a:r>
              <a:rPr lang="en-US" b="1" smtClean="0"/>
              <a:t>SELECT</a:t>
            </a:r>
          </a:p>
          <a:p>
            <a:pPr algn="just"/>
            <a:r>
              <a:rPr lang="en-US" smtClean="0"/>
              <a:t>Hạn chế sử dụng </a:t>
            </a:r>
            <a:r>
              <a:rPr lang="en-US" b="1" smtClean="0"/>
              <a:t>SELECT *</a:t>
            </a:r>
          </a:p>
          <a:p>
            <a:pPr algn="just"/>
            <a:r>
              <a:rPr lang="en-US" smtClean="0"/>
              <a:t>Các trường không cần thiết sẽ được load, làm chậm câu SQL và toàn bộ hệ thống</a:t>
            </a:r>
          </a:p>
          <a:p>
            <a:pPr algn="just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5" y="3786203"/>
            <a:ext cx="2873972" cy="2753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980" y="4001294"/>
            <a:ext cx="2324100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93" y="5270800"/>
            <a:ext cx="4752975" cy="60007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3775-5153-4974-8CB5-A753F49D1F11}" type="datetime1">
              <a:rPr lang="en-US" smtClean="0"/>
              <a:t>28/06/2019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DISTINCT, 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Hạn chế sử dụng DISTINCT, UNION  </a:t>
            </a:r>
            <a:r>
              <a:rPr lang="en-US" smtClean="0">
                <a:sym typeface="Wingdings" panose="05000000000000000000" pitchFamily="2" charset="2"/>
              </a:rPr>
              <a:t> sorting</a:t>
            </a:r>
          </a:p>
          <a:p>
            <a:r>
              <a:rPr lang="en-US" smtClean="0">
                <a:sym typeface="Wingdings" panose="05000000000000000000" pitchFamily="2" charset="2"/>
              </a:rPr>
              <a:t>Sử dụng UNION ALL thay thế cho UNION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37" y="3492328"/>
            <a:ext cx="5372100" cy="18669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CFF-3C61-4286-A789-5AB133DD23D2}" type="datetime1">
              <a:rPr lang="en-US" smtClean="0"/>
              <a:t>28/06/2019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temp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Không nên sử dụng nhiều bảng tạm khi truy vấn</a:t>
            </a:r>
          </a:p>
          <a:p>
            <a:r>
              <a:rPr lang="en-US" smtClean="0"/>
              <a:t>Nên sử dụng câu truy vấn lồng (subquery)</a:t>
            </a:r>
          </a:p>
          <a:p>
            <a:r>
              <a:rPr lang="en-US" smtClean="0"/>
              <a:t>Đọc ghi xuống disk nhiều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90" y="3782218"/>
            <a:ext cx="4878579" cy="493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90" y="3783528"/>
            <a:ext cx="1971675" cy="10287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2A8-1939-4114-B7EE-CEF887D0F263}" type="datetime1">
              <a:rPr lang="en-US" smtClean="0"/>
              <a:t>28/06/2019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… 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WHERE thay thế cho HAVING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617831"/>
            <a:ext cx="753427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4498631"/>
            <a:ext cx="7381875" cy="123825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8B1-50CF-4D4A-8227-969461B568D2}" type="datetime1">
              <a:rPr lang="en-US" smtClean="0"/>
              <a:t>28/06/2019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7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Chỉ nên sử dụng khi tổng hợp một số trường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676525"/>
            <a:ext cx="7391400" cy="15049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8D51-72DF-4688-A9FD-2D72684B5798}" type="datetime1">
              <a:rPr lang="en-US" smtClean="0"/>
              <a:t>28/06/2019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Nên sử dụng LIMIT để xem kết quả câu truy vấn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861232"/>
            <a:ext cx="7419975" cy="15144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7E8-8A16-4121-A5D0-222CB3A40125}" type="datetime1">
              <a:rPr lang="en-US" smtClean="0"/>
              <a:t>28/06/2019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FBE4-1CC1-4A43-87A6-0B2581EA9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240</Words>
  <Application>Microsoft Office PowerPoint</Application>
  <PresentationFormat>On-screen Show (4:3)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Database</vt:lpstr>
      <vt:lpstr>INDEX</vt:lpstr>
      <vt:lpstr>Tránh sử dụng hàm</vt:lpstr>
      <vt:lpstr>Ngăn ngừa các cột không cần thiết trong SELECT</vt:lpstr>
      <vt:lpstr>DISTINCT, UNION</vt:lpstr>
      <vt:lpstr>Table temp</vt:lpstr>
      <vt:lpstr>WHERE … HAVING</vt:lpstr>
      <vt:lpstr>HAVING</vt:lpstr>
      <vt:lpstr>LIMIT</vt:lpstr>
      <vt:lpstr>DESIGN JOIN</vt:lpstr>
      <vt:lpstr>INSERT</vt:lpstr>
      <vt:lpstr>Data Type</vt:lpstr>
      <vt:lpstr>EXISTS() – COUNT(*)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Le Anh</dc:creator>
  <cp:lastModifiedBy>Tuan Le Anh</cp:lastModifiedBy>
  <cp:revision>77</cp:revision>
  <dcterms:created xsi:type="dcterms:W3CDTF">2019-06-27T14:34:05Z</dcterms:created>
  <dcterms:modified xsi:type="dcterms:W3CDTF">2019-06-28T10:31:14Z</dcterms:modified>
</cp:coreProperties>
</file>