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73A03F5-212B-4670-856B-ED80002D6765}">
          <p14:sldIdLst>
            <p14:sldId id="256"/>
          </p14:sldIdLst>
        </p14:section>
        <p14:section name="Раздел без заголовка" id="{9D2C9B25-6BE2-413E-AAEF-DC08202F29A3}">
          <p14:sldIdLst>
            <p14:sldId id="257"/>
            <p14:sldId id="258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70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76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376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482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848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983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628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405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41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7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95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61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82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59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7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81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71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8BE811-E9E6-4EF4-A02E-B77A89564BFD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D944-4098-415F-889F-77A108978E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304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4294" y="269789"/>
            <a:ext cx="10526299" cy="3329581"/>
          </a:xfrm>
        </p:spPr>
        <p:txBody>
          <a:bodyPr/>
          <a:lstStyle/>
          <a:p>
            <a:pPr algn="ctr"/>
            <a:r>
              <a:rPr lang="ru-RU" dirty="0" smtClean="0"/>
              <a:t>Проверка графа на существование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254" y="6106340"/>
            <a:ext cx="9144000" cy="1655762"/>
          </a:xfrm>
        </p:spPr>
        <p:txBody>
          <a:bodyPr/>
          <a:lstStyle/>
          <a:p>
            <a:r>
              <a:rPr lang="ru-RU" dirty="0" smtClean="0"/>
              <a:t>Сделал Мамонтов К.П </a:t>
            </a:r>
            <a:br>
              <a:rPr lang="ru-RU" dirty="0" smtClean="0"/>
            </a:br>
            <a:r>
              <a:rPr lang="ru-RU" dirty="0" smtClean="0"/>
              <a:t>Преподаватель Крамаренко А.А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047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6069" y="1177650"/>
            <a:ext cx="10639726" cy="1763258"/>
          </a:xfrm>
        </p:spPr>
        <p:txBody>
          <a:bodyPr/>
          <a:lstStyle/>
          <a:p>
            <a:r>
              <a:rPr lang="ru-RU" sz="3600" dirty="0" smtClean="0"/>
              <a:t>Цель: Определить можно </a:t>
            </a:r>
            <a:r>
              <a:rPr lang="ru-RU" sz="3600" dirty="0"/>
              <a:t>ли построить граф по заданным степеням вершин</a:t>
            </a:r>
            <a:r>
              <a:rPr lang="ru-RU" sz="3600" dirty="0" smtClean="0"/>
              <a:t>.</a:t>
            </a:r>
            <a:br>
              <a:rPr lang="ru-RU" sz="3600" dirty="0" smtClean="0"/>
            </a:b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 smtClean="0"/>
              <a:t>Задача: Написать код программы </a:t>
            </a:r>
            <a:r>
              <a:rPr lang="ru-RU" sz="3600" dirty="0"/>
              <a:t>для определения существования графа по введенным </a:t>
            </a:r>
            <a:r>
              <a:rPr lang="ru-RU" sz="3600" dirty="0" smtClean="0"/>
              <a:t>степеням </a:t>
            </a:r>
            <a:r>
              <a:rPr lang="ru-RU" sz="3600" dirty="0"/>
              <a:t>вершин.</a:t>
            </a:r>
            <a:br>
              <a:rPr lang="ru-RU" sz="3600" dirty="0"/>
            </a:b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03274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222" y="1861751"/>
            <a:ext cx="6816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Условия существования графа: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7178" y="2446526"/>
            <a:ext cx="985237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1. Степени вершин должны быть целыми положительными числами или 0.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2.Сумма степеней всех вершин должна быть четной.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3.Сумма степеней всех вершин должна быть больше количества вершин.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4.Сумма степеней нечетных вершин должна быть четной.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51" y="4836919"/>
            <a:ext cx="2743341" cy="17327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067" y="4848925"/>
            <a:ext cx="1974598" cy="17351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840" y="4848925"/>
            <a:ext cx="1831112" cy="175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3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7334" y="1926145"/>
            <a:ext cx="9404723" cy="1400530"/>
          </a:xfrm>
        </p:spPr>
        <p:txBody>
          <a:bodyPr/>
          <a:lstStyle/>
          <a:p>
            <a:r>
              <a:rPr lang="ru-RU" dirty="0" smtClean="0"/>
              <a:t>Выводы: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87334" y="2626410"/>
            <a:ext cx="806361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800" dirty="0" smtClean="0"/>
              <a:t>С </a:t>
            </a:r>
            <a:r>
              <a:rPr lang="ru-RU" sz="2800" dirty="0"/>
              <a:t>помощью программы, которая в листинге </a:t>
            </a:r>
            <a:r>
              <a:rPr lang="ru-RU" sz="2800"/>
              <a:t>программы </a:t>
            </a:r>
            <a:r>
              <a:rPr lang="ru-RU" sz="2800" smtClean="0"/>
              <a:t>находитс</a:t>
            </a:r>
            <a:r>
              <a:rPr lang="ru-RU" sz="2800" smtClean="0"/>
              <a:t>я </a:t>
            </a:r>
            <a:r>
              <a:rPr lang="ru-RU" sz="2800" smtClean="0"/>
              <a:t>в </a:t>
            </a:r>
            <a:r>
              <a:rPr lang="ru-RU" sz="2800" dirty="0"/>
              <a:t>полном объеме с комментариями, можно будет определить, по введенным с клавиатуры степеням вершин, существует ли граф. </a:t>
            </a:r>
            <a:endParaRPr lang="ru-RU" sz="2800" dirty="0">
              <a:solidFill>
                <a:srgbClr val="D65816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05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1528" y="2388610"/>
            <a:ext cx="9404723" cy="1400530"/>
          </a:xfrm>
        </p:spPr>
        <p:txBody>
          <a:bodyPr/>
          <a:lstStyle/>
          <a:p>
            <a:pPr algn="ctr"/>
            <a:r>
              <a:rPr lang="ru-RU" sz="9600" dirty="0" smtClean="0"/>
              <a:t>ВСЁ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1010098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68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Проверка графа на существование</vt:lpstr>
      <vt:lpstr>Цель: Определить можно ли построить граф по заданным степеням вершин.  Задача: Написать код программы для определения существования графа по введенным степеням вершин. </vt:lpstr>
      <vt:lpstr>Презентация PowerPoint</vt:lpstr>
      <vt:lpstr>Выводы:</vt:lpstr>
      <vt:lpstr>ВСЁ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Проверка графа на существование</dc:title>
  <dc:creator>Учетная запись Майкрософт</dc:creator>
  <cp:lastModifiedBy>Учетная запись Майкрософт</cp:lastModifiedBy>
  <cp:revision>8</cp:revision>
  <dcterms:created xsi:type="dcterms:W3CDTF">2024-03-28T15:57:39Z</dcterms:created>
  <dcterms:modified xsi:type="dcterms:W3CDTF">2024-04-05T17:27:37Z</dcterms:modified>
</cp:coreProperties>
</file>