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0"/>
  </p:notesMasterIdLst>
  <p:sldIdLst>
    <p:sldId id="294" r:id="rId2"/>
    <p:sldId id="257" r:id="rId3"/>
    <p:sldId id="319" r:id="rId4"/>
    <p:sldId id="259" r:id="rId5"/>
    <p:sldId id="322" r:id="rId6"/>
    <p:sldId id="323" r:id="rId7"/>
    <p:sldId id="321" r:id="rId8"/>
    <p:sldId id="324" r:id="rId9"/>
    <p:sldId id="325" r:id="rId10"/>
    <p:sldId id="326" r:id="rId11"/>
    <p:sldId id="328" r:id="rId12"/>
    <p:sldId id="327" r:id="rId13"/>
    <p:sldId id="329" r:id="rId14"/>
    <p:sldId id="330" r:id="rId15"/>
    <p:sldId id="331" r:id="rId16"/>
    <p:sldId id="332" r:id="rId17"/>
    <p:sldId id="333" r:id="rId18"/>
    <p:sldId id="318" r:id="rId19"/>
  </p:sldIdLst>
  <p:sldSz cx="9144000" cy="5143500" type="screen16x9"/>
  <p:notesSz cx="6858000" cy="9144000"/>
  <p:embeddedFontLst>
    <p:embeddedFont>
      <p:font typeface="Bree Serif" panose="020B0604020202020204" charset="0"/>
      <p:regular r:id="rId21"/>
    </p:embeddedFont>
    <p:embeddedFont>
      <p:font typeface="Fira Sans Extra Condensed" panose="020B0503050000020004" pitchFamily="34" charset="0"/>
      <p:regular r:id="rId22"/>
      <p:bold r:id="rId23"/>
    </p:embeddedFont>
    <p:embeddedFont>
      <p:font typeface="Roboto Black" panose="02000000000000000000" pitchFamily="2" charset="0"/>
      <p:bold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  <p:embeddedFont>
      <p:font typeface="Roboto Mono Thin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052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E9ED04-CC58-4DBE-871A-6F4781A3B856}">
  <a:tblStyle styleId="{37E9ED04-CC58-4DBE-871A-6F4781A3B8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74" autoAdjust="0"/>
  </p:normalViewPr>
  <p:slideViewPr>
    <p:cSldViewPr snapToGrid="0">
      <p:cViewPr varScale="1">
        <p:scale>
          <a:sx n="110" d="100"/>
          <a:sy n="110" d="100"/>
        </p:scale>
        <p:origin x="82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81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65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43;p31">
            <a:extLst>
              <a:ext uri="{FF2B5EF4-FFF2-40B4-BE49-F238E27FC236}">
                <a16:creationId xmlns:a16="http://schemas.microsoft.com/office/drawing/2014/main" id="{872D03CD-3ACA-D2D7-5C78-2026822C31DE}"/>
              </a:ext>
            </a:extLst>
          </p:cNvPr>
          <p:cNvSpPr/>
          <p:nvPr/>
        </p:nvSpPr>
        <p:spPr>
          <a:xfrm>
            <a:off x="5245265" y="1184795"/>
            <a:ext cx="3719753" cy="2836434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44;p31">
            <a:extLst>
              <a:ext uri="{FF2B5EF4-FFF2-40B4-BE49-F238E27FC236}">
                <a16:creationId xmlns:a16="http://schemas.microsoft.com/office/drawing/2014/main" id="{9E93CECB-7317-2CDE-72CD-951446A68D94}"/>
              </a:ext>
            </a:extLst>
          </p:cNvPr>
          <p:cNvSpPr/>
          <p:nvPr/>
        </p:nvSpPr>
        <p:spPr>
          <a:xfrm>
            <a:off x="277050" y="412879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150;p31">
            <a:extLst>
              <a:ext uri="{FF2B5EF4-FFF2-40B4-BE49-F238E27FC236}">
                <a16:creationId xmlns:a16="http://schemas.microsoft.com/office/drawing/2014/main" id="{20DF3741-18AD-7801-4AEA-EA09857438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325" y="981655"/>
            <a:ext cx="3003401" cy="361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8;p23">
            <a:extLst>
              <a:ext uri="{FF2B5EF4-FFF2-40B4-BE49-F238E27FC236}">
                <a16:creationId xmlns:a16="http://schemas.microsoft.com/office/drawing/2014/main" id="{9439962F-E788-7CB5-9D2D-A9968DB073B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71816" y="2706112"/>
            <a:ext cx="599830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b="1" i="0" dirty="0">
                <a:solidFill>
                  <a:srgbClr val="C9D1D9"/>
                </a:solidFill>
                <a:effectLst/>
                <a:latin typeface="-apple-system"/>
              </a:rPr>
              <a:t>AMAZON </a:t>
            </a:r>
            <a:br>
              <a:rPr lang="en-US" sz="4800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4800" b="1" i="0" dirty="0">
                <a:solidFill>
                  <a:srgbClr val="C9D1D9"/>
                </a:solidFill>
                <a:effectLst/>
                <a:latin typeface="-apple-system"/>
              </a:rPr>
              <a:t>SNS VÀ SQS</a:t>
            </a:r>
          </a:p>
        </p:txBody>
      </p:sp>
    </p:spTree>
    <p:extLst>
      <p:ext uri="{BB962C8B-B14F-4D97-AF65-F5344CB8AC3E}">
        <p14:creationId xmlns:p14="http://schemas.microsoft.com/office/powerpoint/2010/main" val="183030976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80;p43">
            <a:extLst>
              <a:ext uri="{FF2B5EF4-FFF2-40B4-BE49-F238E27FC236}">
                <a16:creationId xmlns:a16="http://schemas.microsoft.com/office/drawing/2014/main" id="{29FD1944-C37E-3053-EA77-D6BE79076DD4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524;p43">
            <a:extLst>
              <a:ext uri="{FF2B5EF4-FFF2-40B4-BE49-F238E27FC236}">
                <a16:creationId xmlns:a16="http://schemas.microsoft.com/office/drawing/2014/main" id="{F4786D99-A551-B89E-C5DB-F81EEB989ACB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1" name="Google Shape;525;p43">
              <a:extLst>
                <a:ext uri="{FF2B5EF4-FFF2-40B4-BE49-F238E27FC236}">
                  <a16:creationId xmlns:a16="http://schemas.microsoft.com/office/drawing/2014/main" id="{10B08EC0-EFB6-36A4-441E-515E3CB9E466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526;p43">
              <a:extLst>
                <a:ext uri="{FF2B5EF4-FFF2-40B4-BE49-F238E27FC236}">
                  <a16:creationId xmlns:a16="http://schemas.microsoft.com/office/drawing/2014/main" id="{C5C00CAA-2242-BF10-CB29-B436D43B2643}"/>
                </a:ext>
              </a:extLst>
            </p:cNvPr>
            <p:cNvCxnSpPr>
              <a:stCxn id="11" idx="2"/>
              <a:endCxn id="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Google Shape;527;p43">
            <a:extLst>
              <a:ext uri="{FF2B5EF4-FFF2-40B4-BE49-F238E27FC236}">
                <a16:creationId xmlns:a16="http://schemas.microsoft.com/office/drawing/2014/main" id="{7DD0EE05-64AD-032F-29CC-F380E8F9F28A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4" name="Google Shape;528;p43">
              <a:extLst>
                <a:ext uri="{FF2B5EF4-FFF2-40B4-BE49-F238E27FC236}">
                  <a16:creationId xmlns:a16="http://schemas.microsoft.com/office/drawing/2014/main" id="{F97CE566-63AD-CAB1-2998-0C2B0714022B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529;p43">
              <a:extLst>
                <a:ext uri="{FF2B5EF4-FFF2-40B4-BE49-F238E27FC236}">
                  <a16:creationId xmlns:a16="http://schemas.microsoft.com/office/drawing/2014/main" id="{B595F5B3-4B7C-6B8C-65BB-10A8300505C6}"/>
                </a:ext>
              </a:extLst>
            </p:cNvPr>
            <p:cNvCxnSpPr>
              <a:stCxn id="14" idx="2"/>
              <a:endCxn id="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530;p43">
            <a:extLst>
              <a:ext uri="{FF2B5EF4-FFF2-40B4-BE49-F238E27FC236}">
                <a16:creationId xmlns:a16="http://schemas.microsoft.com/office/drawing/2014/main" id="{548F5013-87DC-D0EB-39D8-1FB6CA07A37F}"/>
              </a:ext>
            </a:extLst>
          </p:cNvPr>
          <p:cNvSpPr txBox="1">
            <a:spLocks/>
          </p:cNvSpPr>
          <p:nvPr/>
        </p:nvSpPr>
        <p:spPr>
          <a:xfrm>
            <a:off x="720000" y="622717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1.2.2.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loại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hàng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đợi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FC8B08-8EB0-9E72-2E2F-74428DA99440}"/>
              </a:ext>
            </a:extLst>
          </p:cNvPr>
          <p:cNvSpPr txBox="1"/>
          <p:nvPr/>
        </p:nvSpPr>
        <p:spPr>
          <a:xfrm>
            <a:off x="490788" y="1291009"/>
            <a:ext cx="8076962" cy="210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SQS cung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yêu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nhau: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Standard: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Thông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tiêu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giao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giây (TPS)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như không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API.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nhưng đôi khi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hơn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Best-Effort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Ordering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Đôi khi, thư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80;p43">
            <a:extLst>
              <a:ext uri="{FF2B5EF4-FFF2-40B4-BE49-F238E27FC236}">
                <a16:creationId xmlns:a16="http://schemas.microsoft.com/office/drawing/2014/main" id="{29FD1944-C37E-3053-EA77-D6BE79076DD4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524;p43">
            <a:extLst>
              <a:ext uri="{FF2B5EF4-FFF2-40B4-BE49-F238E27FC236}">
                <a16:creationId xmlns:a16="http://schemas.microsoft.com/office/drawing/2014/main" id="{F4786D99-A551-B89E-C5DB-F81EEB989ACB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1" name="Google Shape;525;p43">
              <a:extLst>
                <a:ext uri="{FF2B5EF4-FFF2-40B4-BE49-F238E27FC236}">
                  <a16:creationId xmlns:a16="http://schemas.microsoft.com/office/drawing/2014/main" id="{10B08EC0-EFB6-36A4-441E-515E3CB9E466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526;p43">
              <a:extLst>
                <a:ext uri="{FF2B5EF4-FFF2-40B4-BE49-F238E27FC236}">
                  <a16:creationId xmlns:a16="http://schemas.microsoft.com/office/drawing/2014/main" id="{C5C00CAA-2242-BF10-CB29-B436D43B2643}"/>
                </a:ext>
              </a:extLst>
            </p:cNvPr>
            <p:cNvCxnSpPr>
              <a:stCxn id="11" idx="2"/>
              <a:endCxn id="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Google Shape;527;p43">
            <a:extLst>
              <a:ext uri="{FF2B5EF4-FFF2-40B4-BE49-F238E27FC236}">
                <a16:creationId xmlns:a16="http://schemas.microsoft.com/office/drawing/2014/main" id="{7DD0EE05-64AD-032F-29CC-F380E8F9F28A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4" name="Google Shape;528;p43">
              <a:extLst>
                <a:ext uri="{FF2B5EF4-FFF2-40B4-BE49-F238E27FC236}">
                  <a16:creationId xmlns:a16="http://schemas.microsoft.com/office/drawing/2014/main" id="{F97CE566-63AD-CAB1-2998-0C2B0714022B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529;p43">
              <a:extLst>
                <a:ext uri="{FF2B5EF4-FFF2-40B4-BE49-F238E27FC236}">
                  <a16:creationId xmlns:a16="http://schemas.microsoft.com/office/drawing/2014/main" id="{B595F5B3-4B7C-6B8C-65BB-10A8300505C6}"/>
                </a:ext>
              </a:extLst>
            </p:cNvPr>
            <p:cNvCxnSpPr>
              <a:stCxn id="14" idx="2"/>
              <a:endCxn id="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530;p43">
            <a:extLst>
              <a:ext uri="{FF2B5EF4-FFF2-40B4-BE49-F238E27FC236}">
                <a16:creationId xmlns:a16="http://schemas.microsoft.com/office/drawing/2014/main" id="{548F5013-87DC-D0EB-39D8-1FB6CA07A37F}"/>
              </a:ext>
            </a:extLst>
          </p:cNvPr>
          <p:cNvSpPr txBox="1">
            <a:spLocks/>
          </p:cNvSpPr>
          <p:nvPr/>
        </p:nvSpPr>
        <p:spPr>
          <a:xfrm>
            <a:off x="720000" y="622717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1.2.2.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loại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hàng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đợi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FC8B08-8EB0-9E72-2E2F-74428DA99440}"/>
              </a:ext>
            </a:extLst>
          </p:cNvPr>
          <p:cNvSpPr txBox="1"/>
          <p:nvPr/>
        </p:nvSpPr>
        <p:spPr>
          <a:xfrm>
            <a:off x="490788" y="1291009"/>
            <a:ext cx="8076962" cy="3022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SQS cung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yêu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nhau: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FIFO: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Thông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cao : Theo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FIFO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đa 300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giây (300 thao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giây). Khi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đa),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FIFO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đa 3.000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giây.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yêu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cao hơn,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bật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cao cho FIFO trên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khiển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SQS,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đa 30.000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giây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năng chia theo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đa 3.000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giây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theo lô.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tiêu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sao không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đưa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-In-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Delivery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nguyên nghiêm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ngặt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3697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7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charRg st="74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91" end="5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charRg st="91" end="5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594" end="7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charRg st="594" end="7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748" end="8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charRg st="748" end="8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80;p43">
            <a:extLst>
              <a:ext uri="{FF2B5EF4-FFF2-40B4-BE49-F238E27FC236}">
                <a16:creationId xmlns:a16="http://schemas.microsoft.com/office/drawing/2014/main" id="{F31911DA-F4A7-934A-119B-85B2C7B683DD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524;p43">
            <a:extLst>
              <a:ext uri="{FF2B5EF4-FFF2-40B4-BE49-F238E27FC236}">
                <a16:creationId xmlns:a16="http://schemas.microsoft.com/office/drawing/2014/main" id="{44C7AB6F-DFC0-4FD5-E748-9A2B4784E3C5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0" name="Google Shape;525;p43">
              <a:extLst>
                <a:ext uri="{FF2B5EF4-FFF2-40B4-BE49-F238E27FC236}">
                  <a16:creationId xmlns:a16="http://schemas.microsoft.com/office/drawing/2014/main" id="{ED1DD9CD-F352-6D9E-F712-269730FB5775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" name="Google Shape;526;p43">
              <a:extLst>
                <a:ext uri="{FF2B5EF4-FFF2-40B4-BE49-F238E27FC236}">
                  <a16:creationId xmlns:a16="http://schemas.microsoft.com/office/drawing/2014/main" id="{F14B7F24-A299-B8AD-381E-AD2FE9E20FA3}"/>
                </a:ext>
              </a:extLst>
            </p:cNvPr>
            <p:cNvCxnSpPr>
              <a:stCxn id="20" idx="2"/>
              <a:endCxn id="18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" name="Google Shape;527;p43">
            <a:extLst>
              <a:ext uri="{FF2B5EF4-FFF2-40B4-BE49-F238E27FC236}">
                <a16:creationId xmlns:a16="http://schemas.microsoft.com/office/drawing/2014/main" id="{476B0CBD-6D08-271F-35E1-467163AD1A4C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3" name="Google Shape;528;p43">
              <a:extLst>
                <a:ext uri="{FF2B5EF4-FFF2-40B4-BE49-F238E27FC236}">
                  <a16:creationId xmlns:a16="http://schemas.microsoft.com/office/drawing/2014/main" id="{93D44AE4-B08E-7089-D6ED-94FE658B8E17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529;p43">
              <a:extLst>
                <a:ext uri="{FF2B5EF4-FFF2-40B4-BE49-F238E27FC236}">
                  <a16:creationId xmlns:a16="http://schemas.microsoft.com/office/drawing/2014/main" id="{8EC8F572-EFFB-5053-03CC-54B0ABE5FE50}"/>
                </a:ext>
              </a:extLst>
            </p:cNvPr>
            <p:cNvCxnSpPr>
              <a:stCxn id="23" idx="2"/>
              <a:endCxn id="18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" name="Google Shape;530;p43">
            <a:extLst>
              <a:ext uri="{FF2B5EF4-FFF2-40B4-BE49-F238E27FC236}">
                <a16:creationId xmlns:a16="http://schemas.microsoft.com/office/drawing/2014/main" id="{E8222E5D-C081-E0B3-811C-31DD13A5B6E0}"/>
              </a:ext>
            </a:extLst>
          </p:cNvPr>
          <p:cNvSpPr txBox="1">
            <a:spLocks/>
          </p:cNvSpPr>
          <p:nvPr/>
        </p:nvSpPr>
        <p:spPr>
          <a:xfrm>
            <a:off x="720000" y="617847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1.2.3. </a:t>
            </a:r>
            <a:r>
              <a:rPr lang="en-US" sz="2400" dirty="0" err="1">
                <a:solidFill>
                  <a:schemeClr val="tx1"/>
                </a:solidFill>
              </a:rPr>
              <a:t>Chức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năng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CD404F-2FEB-6121-5C3B-D9DBE9F345C3}"/>
              </a:ext>
            </a:extLst>
          </p:cNvPr>
          <p:cNvSpPr txBox="1"/>
          <p:nvPr/>
        </p:nvSpPr>
        <p:spPr>
          <a:xfrm>
            <a:off x="490788" y="1291009"/>
            <a:ext cx="8076962" cy="297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Lô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phiếu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trong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lên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14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Chia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sẻ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(SSE)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thư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(DLQ)</a:t>
            </a:r>
          </a:p>
        </p:txBody>
      </p:sp>
    </p:spTree>
    <p:extLst>
      <p:ext uri="{BB962C8B-B14F-4D97-AF65-F5344CB8AC3E}">
        <p14:creationId xmlns:p14="http://schemas.microsoft.com/office/powerpoint/2010/main" val="85966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80;p43">
            <a:extLst>
              <a:ext uri="{FF2B5EF4-FFF2-40B4-BE49-F238E27FC236}">
                <a16:creationId xmlns:a16="http://schemas.microsoft.com/office/drawing/2014/main" id="{F31911DA-F4A7-934A-119B-85B2C7B683DD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524;p43">
            <a:extLst>
              <a:ext uri="{FF2B5EF4-FFF2-40B4-BE49-F238E27FC236}">
                <a16:creationId xmlns:a16="http://schemas.microsoft.com/office/drawing/2014/main" id="{44C7AB6F-DFC0-4FD5-E748-9A2B4784E3C5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0" name="Google Shape;525;p43">
              <a:extLst>
                <a:ext uri="{FF2B5EF4-FFF2-40B4-BE49-F238E27FC236}">
                  <a16:creationId xmlns:a16="http://schemas.microsoft.com/office/drawing/2014/main" id="{ED1DD9CD-F352-6D9E-F712-269730FB5775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" name="Google Shape;526;p43">
              <a:extLst>
                <a:ext uri="{FF2B5EF4-FFF2-40B4-BE49-F238E27FC236}">
                  <a16:creationId xmlns:a16="http://schemas.microsoft.com/office/drawing/2014/main" id="{F14B7F24-A299-B8AD-381E-AD2FE9E20FA3}"/>
                </a:ext>
              </a:extLst>
            </p:cNvPr>
            <p:cNvCxnSpPr>
              <a:stCxn id="20" idx="2"/>
              <a:endCxn id="18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" name="Google Shape;527;p43">
            <a:extLst>
              <a:ext uri="{FF2B5EF4-FFF2-40B4-BE49-F238E27FC236}">
                <a16:creationId xmlns:a16="http://schemas.microsoft.com/office/drawing/2014/main" id="{476B0CBD-6D08-271F-35E1-467163AD1A4C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3" name="Google Shape;528;p43">
              <a:extLst>
                <a:ext uri="{FF2B5EF4-FFF2-40B4-BE49-F238E27FC236}">
                  <a16:creationId xmlns:a16="http://schemas.microsoft.com/office/drawing/2014/main" id="{93D44AE4-B08E-7089-D6ED-94FE658B8E17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529;p43">
              <a:extLst>
                <a:ext uri="{FF2B5EF4-FFF2-40B4-BE49-F238E27FC236}">
                  <a16:creationId xmlns:a16="http://schemas.microsoft.com/office/drawing/2014/main" id="{8EC8F572-EFFB-5053-03CC-54B0ABE5FE50}"/>
                </a:ext>
              </a:extLst>
            </p:cNvPr>
            <p:cNvCxnSpPr>
              <a:stCxn id="23" idx="2"/>
              <a:endCxn id="18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" name="Google Shape;530;p43">
            <a:extLst>
              <a:ext uri="{FF2B5EF4-FFF2-40B4-BE49-F238E27FC236}">
                <a16:creationId xmlns:a16="http://schemas.microsoft.com/office/drawing/2014/main" id="{E8222E5D-C081-E0B3-811C-31DD13A5B6E0}"/>
              </a:ext>
            </a:extLst>
          </p:cNvPr>
          <p:cNvSpPr txBox="1">
            <a:spLocks/>
          </p:cNvSpPr>
          <p:nvPr/>
        </p:nvSpPr>
        <p:spPr>
          <a:xfrm>
            <a:off x="720000" y="617847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1.2.4. </a:t>
            </a:r>
            <a:r>
              <a:rPr lang="en-US" sz="2400" dirty="0" err="1">
                <a:solidFill>
                  <a:schemeClr val="tx1"/>
                </a:solidFill>
              </a:rPr>
              <a:t>Lợi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ích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CD404F-2FEB-6121-5C3B-D9DBE9F345C3}"/>
              </a:ext>
            </a:extLst>
          </p:cNvPr>
          <p:cNvSpPr txBox="1"/>
          <p:nvPr/>
        </p:nvSpPr>
        <p:spPr>
          <a:xfrm>
            <a:off x="490788" y="1291009"/>
            <a:ext cx="8076962" cy="1639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cậy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đơn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năng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Không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kém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3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30067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1.3. AWS S3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847823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Picture 36" descr="A picture containing text">
            <a:extLst>
              <a:ext uri="{FF2B5EF4-FFF2-40B4-BE49-F238E27FC236}">
                <a16:creationId xmlns:a16="http://schemas.microsoft.com/office/drawing/2014/main" id="{2889A4AE-3F95-8CC0-BC9A-900DE502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609" y="4216613"/>
            <a:ext cx="1138391" cy="926887"/>
          </a:xfrm>
          <a:prstGeom prst="rect">
            <a:avLst/>
          </a:prstGeom>
        </p:spPr>
      </p:pic>
      <p:sp>
        <p:nvSpPr>
          <p:cNvPr id="39" name="Google Shape;288;p37">
            <a:extLst>
              <a:ext uri="{FF2B5EF4-FFF2-40B4-BE49-F238E27FC236}">
                <a16:creationId xmlns:a16="http://schemas.microsoft.com/office/drawing/2014/main" id="{5EA9A8E3-FA28-E8B1-BE2A-7BDF48721FF0}"/>
              </a:ext>
            </a:extLst>
          </p:cNvPr>
          <p:cNvSpPr txBox="1">
            <a:spLocks/>
          </p:cNvSpPr>
          <p:nvPr/>
        </p:nvSpPr>
        <p:spPr>
          <a:xfrm>
            <a:off x="763650" y="1175613"/>
            <a:ext cx="324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0" name="Google Shape;288;p37">
            <a:extLst>
              <a:ext uri="{FF2B5EF4-FFF2-40B4-BE49-F238E27FC236}">
                <a16:creationId xmlns:a16="http://schemas.microsoft.com/office/drawing/2014/main" id="{A54AED5B-2A8F-BE18-D757-CAC133B88516}"/>
              </a:ext>
            </a:extLst>
          </p:cNvPr>
          <p:cNvSpPr txBox="1">
            <a:spLocks/>
          </p:cNvSpPr>
          <p:nvPr/>
        </p:nvSpPr>
        <p:spPr>
          <a:xfrm>
            <a:off x="5631423" y="1169241"/>
            <a:ext cx="324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1" name="Google Shape;177;p33">
            <a:extLst>
              <a:ext uri="{FF2B5EF4-FFF2-40B4-BE49-F238E27FC236}">
                <a16:creationId xmlns:a16="http://schemas.microsoft.com/office/drawing/2014/main" id="{54405A4E-F800-8247-34CA-CFC928466353}"/>
              </a:ext>
            </a:extLst>
          </p:cNvPr>
          <p:cNvSpPr/>
          <p:nvPr/>
        </p:nvSpPr>
        <p:spPr>
          <a:xfrm>
            <a:off x="4561475" y="13980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79;p33">
            <a:extLst>
              <a:ext uri="{FF2B5EF4-FFF2-40B4-BE49-F238E27FC236}">
                <a16:creationId xmlns:a16="http://schemas.microsoft.com/office/drawing/2014/main" id="{78A1BBA5-55D6-EFAE-5481-C16B58B48CB0}"/>
              </a:ext>
            </a:extLst>
          </p:cNvPr>
          <p:cNvSpPr/>
          <p:nvPr/>
        </p:nvSpPr>
        <p:spPr>
          <a:xfrm>
            <a:off x="410725" y="1398025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81;p33">
            <a:extLst>
              <a:ext uri="{FF2B5EF4-FFF2-40B4-BE49-F238E27FC236}">
                <a16:creationId xmlns:a16="http://schemas.microsoft.com/office/drawing/2014/main" id="{3C5003CB-9725-588F-F9B9-533938DA569B}"/>
              </a:ext>
            </a:extLst>
          </p:cNvPr>
          <p:cNvSpPr/>
          <p:nvPr/>
        </p:nvSpPr>
        <p:spPr>
          <a:xfrm>
            <a:off x="489117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83;p33">
            <a:extLst>
              <a:ext uri="{FF2B5EF4-FFF2-40B4-BE49-F238E27FC236}">
                <a16:creationId xmlns:a16="http://schemas.microsoft.com/office/drawing/2014/main" id="{461B1EDC-FA03-41FC-A06B-4C59269465B5}"/>
              </a:ext>
            </a:extLst>
          </p:cNvPr>
          <p:cNvSpPr/>
          <p:nvPr/>
        </p:nvSpPr>
        <p:spPr>
          <a:xfrm>
            <a:off x="74032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85;p33">
            <a:extLst>
              <a:ext uri="{FF2B5EF4-FFF2-40B4-BE49-F238E27FC236}">
                <a16:creationId xmlns:a16="http://schemas.microsoft.com/office/drawing/2014/main" id="{9080EFD9-27BB-B77B-096C-FC00A7CEAE61}"/>
              </a:ext>
            </a:extLst>
          </p:cNvPr>
          <p:cNvSpPr txBox="1">
            <a:spLocks/>
          </p:cNvSpPr>
          <p:nvPr/>
        </p:nvSpPr>
        <p:spPr>
          <a:xfrm>
            <a:off x="1826275" y="1669200"/>
            <a:ext cx="246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endParaRPr lang="en-US" sz="1800" dirty="0"/>
          </a:p>
        </p:txBody>
      </p:sp>
      <p:sp>
        <p:nvSpPr>
          <p:cNvPr id="48" name="Google Shape;187;p33">
            <a:extLst>
              <a:ext uri="{FF2B5EF4-FFF2-40B4-BE49-F238E27FC236}">
                <a16:creationId xmlns:a16="http://schemas.microsoft.com/office/drawing/2014/main" id="{D5CB831E-6661-E549-EF49-D5B7E9E89AD7}"/>
              </a:ext>
            </a:extLst>
          </p:cNvPr>
          <p:cNvSpPr txBox="1">
            <a:spLocks/>
          </p:cNvSpPr>
          <p:nvPr/>
        </p:nvSpPr>
        <p:spPr>
          <a:xfrm>
            <a:off x="5940175" y="1669200"/>
            <a:ext cx="312319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endParaRPr lang="en-US" sz="1800" dirty="0"/>
          </a:p>
        </p:txBody>
      </p:sp>
      <p:sp>
        <p:nvSpPr>
          <p:cNvPr id="50" name="Google Shape;193;p33">
            <a:extLst>
              <a:ext uri="{FF2B5EF4-FFF2-40B4-BE49-F238E27FC236}">
                <a16:creationId xmlns:a16="http://schemas.microsoft.com/office/drawing/2014/main" id="{51D95871-E7C7-619D-D0C7-9F060680E238}"/>
              </a:ext>
            </a:extLst>
          </p:cNvPr>
          <p:cNvSpPr txBox="1">
            <a:spLocks/>
          </p:cNvSpPr>
          <p:nvPr/>
        </p:nvSpPr>
        <p:spPr>
          <a:xfrm>
            <a:off x="819375" y="1902900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1.3.1</a:t>
            </a:r>
          </a:p>
        </p:txBody>
      </p:sp>
      <p:sp>
        <p:nvSpPr>
          <p:cNvPr id="52" name="Google Shape;195;p33">
            <a:extLst>
              <a:ext uri="{FF2B5EF4-FFF2-40B4-BE49-F238E27FC236}">
                <a16:creationId xmlns:a16="http://schemas.microsoft.com/office/drawing/2014/main" id="{D9703CE5-6560-2917-8F82-ACEDD1B263C2}"/>
              </a:ext>
            </a:extLst>
          </p:cNvPr>
          <p:cNvSpPr txBox="1">
            <a:spLocks/>
          </p:cNvSpPr>
          <p:nvPr/>
        </p:nvSpPr>
        <p:spPr>
          <a:xfrm>
            <a:off x="4970225" y="1902900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1.3.2</a:t>
            </a:r>
          </a:p>
        </p:txBody>
      </p:sp>
      <p:grpSp>
        <p:nvGrpSpPr>
          <p:cNvPr id="53" name="Google Shape;203;p33">
            <a:extLst>
              <a:ext uri="{FF2B5EF4-FFF2-40B4-BE49-F238E27FC236}">
                <a16:creationId xmlns:a16="http://schemas.microsoft.com/office/drawing/2014/main" id="{25023AD1-209E-2EE2-C1AD-CEB0016B36F7}"/>
              </a:ext>
            </a:extLst>
          </p:cNvPr>
          <p:cNvGrpSpPr/>
          <p:nvPr/>
        </p:nvGrpSpPr>
        <p:grpSpPr>
          <a:xfrm>
            <a:off x="1222156" y="1621125"/>
            <a:ext cx="1294800" cy="163050"/>
            <a:chOff x="4588669" y="3153225"/>
            <a:chExt cx="1294800" cy="163050"/>
          </a:xfrm>
        </p:grpSpPr>
        <p:sp>
          <p:nvSpPr>
            <p:cNvPr id="54" name="Google Shape;204;p33">
              <a:extLst>
                <a:ext uri="{FF2B5EF4-FFF2-40B4-BE49-F238E27FC236}">
                  <a16:creationId xmlns:a16="http://schemas.microsoft.com/office/drawing/2014/main" id="{ABA63FA5-FD32-8483-0171-1FD412CDB781}"/>
                </a:ext>
              </a:extLst>
            </p:cNvPr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" name="Google Shape;205;p33">
              <a:extLst>
                <a:ext uri="{FF2B5EF4-FFF2-40B4-BE49-F238E27FC236}">
                  <a16:creationId xmlns:a16="http://schemas.microsoft.com/office/drawing/2014/main" id="{FB6914E1-2D72-02D9-84C8-C2AA2C48904D}"/>
                </a:ext>
              </a:extLst>
            </p:cNvPr>
            <p:cNvCxnSpPr>
              <a:stCxn id="54" idx="2"/>
              <a:endCxn id="46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" name="Google Shape;206;p33">
            <a:extLst>
              <a:ext uri="{FF2B5EF4-FFF2-40B4-BE49-F238E27FC236}">
                <a16:creationId xmlns:a16="http://schemas.microsoft.com/office/drawing/2014/main" id="{19469C42-8EA9-1CF9-8485-9FBBBD499CE8}"/>
              </a:ext>
            </a:extLst>
          </p:cNvPr>
          <p:cNvGrpSpPr/>
          <p:nvPr/>
        </p:nvGrpSpPr>
        <p:grpSpPr>
          <a:xfrm>
            <a:off x="5372863" y="1621125"/>
            <a:ext cx="1305900" cy="163050"/>
            <a:chOff x="4580800" y="3153225"/>
            <a:chExt cx="1305900" cy="163050"/>
          </a:xfrm>
        </p:grpSpPr>
        <p:sp>
          <p:nvSpPr>
            <p:cNvPr id="57" name="Google Shape;207;p33">
              <a:extLst>
                <a:ext uri="{FF2B5EF4-FFF2-40B4-BE49-F238E27FC236}">
                  <a16:creationId xmlns:a16="http://schemas.microsoft.com/office/drawing/2014/main" id="{7EA19E45-127E-7CAC-AD90-E401270901F3}"/>
                </a:ext>
              </a:extLst>
            </p:cNvPr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" name="Google Shape;208;p33">
              <a:extLst>
                <a:ext uri="{FF2B5EF4-FFF2-40B4-BE49-F238E27FC236}">
                  <a16:creationId xmlns:a16="http://schemas.microsoft.com/office/drawing/2014/main" id="{D0C68EE2-1B7C-FD88-0E9B-7AA9382EFD31}"/>
                </a:ext>
              </a:extLst>
            </p:cNvPr>
            <p:cNvCxnSpPr>
              <a:stCxn id="57" idx="2"/>
              <a:endCxn id="44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Google Shape;288;p37">
            <a:extLst>
              <a:ext uri="{FF2B5EF4-FFF2-40B4-BE49-F238E27FC236}">
                <a16:creationId xmlns:a16="http://schemas.microsoft.com/office/drawing/2014/main" id="{C01D1137-9831-D2D3-F1F7-589D10A4E772}"/>
              </a:ext>
            </a:extLst>
          </p:cNvPr>
          <p:cNvSpPr txBox="1">
            <a:spLocks/>
          </p:cNvSpPr>
          <p:nvPr/>
        </p:nvSpPr>
        <p:spPr>
          <a:xfrm>
            <a:off x="5631311" y="2953943"/>
            <a:ext cx="324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0602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80;p43">
            <a:extLst>
              <a:ext uri="{FF2B5EF4-FFF2-40B4-BE49-F238E27FC236}">
                <a16:creationId xmlns:a16="http://schemas.microsoft.com/office/drawing/2014/main" id="{CBC2E7E6-012C-69FC-369D-A8518B0FBBBF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24;p43">
            <a:extLst>
              <a:ext uri="{FF2B5EF4-FFF2-40B4-BE49-F238E27FC236}">
                <a16:creationId xmlns:a16="http://schemas.microsoft.com/office/drawing/2014/main" id="{7376FB66-F3E8-F84F-1798-6F235508ABD1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55" name="Google Shape;525;p43">
              <a:extLst>
                <a:ext uri="{FF2B5EF4-FFF2-40B4-BE49-F238E27FC236}">
                  <a16:creationId xmlns:a16="http://schemas.microsoft.com/office/drawing/2014/main" id="{9D9BE9CA-1E32-6E84-36E2-832D9E7DC069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" name="Google Shape;526;p43">
              <a:extLst>
                <a:ext uri="{FF2B5EF4-FFF2-40B4-BE49-F238E27FC236}">
                  <a16:creationId xmlns:a16="http://schemas.microsoft.com/office/drawing/2014/main" id="{1357D886-90DF-92D8-3E02-DAEE72C4FC34}"/>
                </a:ext>
              </a:extLst>
            </p:cNvPr>
            <p:cNvCxnSpPr>
              <a:stCxn id="55" idx="2"/>
              <a:endCxn id="10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" name="Google Shape;527;p43">
            <a:extLst>
              <a:ext uri="{FF2B5EF4-FFF2-40B4-BE49-F238E27FC236}">
                <a16:creationId xmlns:a16="http://schemas.microsoft.com/office/drawing/2014/main" id="{AF6B3441-DFB3-25D5-894C-AD9C7D43BACE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58" name="Google Shape;528;p43">
              <a:extLst>
                <a:ext uri="{FF2B5EF4-FFF2-40B4-BE49-F238E27FC236}">
                  <a16:creationId xmlns:a16="http://schemas.microsoft.com/office/drawing/2014/main" id="{2AC1417A-A97E-1EF3-00F7-57F7CFE0EF18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Google Shape;529;p43">
              <a:extLst>
                <a:ext uri="{FF2B5EF4-FFF2-40B4-BE49-F238E27FC236}">
                  <a16:creationId xmlns:a16="http://schemas.microsoft.com/office/drawing/2014/main" id="{C5B4DAAC-E211-82DB-569A-0E98916781D6}"/>
                </a:ext>
              </a:extLst>
            </p:cNvPr>
            <p:cNvCxnSpPr>
              <a:stCxn id="58" idx="2"/>
              <a:endCxn id="10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530;p43">
            <a:extLst>
              <a:ext uri="{FF2B5EF4-FFF2-40B4-BE49-F238E27FC236}">
                <a16:creationId xmlns:a16="http://schemas.microsoft.com/office/drawing/2014/main" id="{D5EC7D37-8CF6-CC9F-D5BB-3CEB63909258}"/>
              </a:ext>
            </a:extLst>
          </p:cNvPr>
          <p:cNvSpPr txBox="1">
            <a:spLocks/>
          </p:cNvSpPr>
          <p:nvPr/>
        </p:nvSpPr>
        <p:spPr>
          <a:xfrm>
            <a:off x="720000" y="627300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1.3.1. </a:t>
            </a:r>
            <a:r>
              <a:rPr lang="en-US" sz="2400" dirty="0" err="1">
                <a:solidFill>
                  <a:schemeClr val="tx1"/>
                </a:solidFill>
              </a:rPr>
              <a:t>Tổng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quan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D08868-92C1-8310-2F67-4C0E523FB839}"/>
              </a:ext>
            </a:extLst>
          </p:cNvPr>
          <p:cNvSpPr txBox="1"/>
          <p:nvPr/>
        </p:nvSpPr>
        <p:spPr>
          <a:xfrm>
            <a:off x="490788" y="1291009"/>
            <a:ext cx="8076962" cy="768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S3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lưu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xây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lưu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truy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nơi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Đây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lưu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đơn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bền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năng thay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quy mô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như không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2380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80;p43">
            <a:extLst>
              <a:ext uri="{FF2B5EF4-FFF2-40B4-BE49-F238E27FC236}">
                <a16:creationId xmlns:a16="http://schemas.microsoft.com/office/drawing/2014/main" id="{29FD1944-C37E-3053-EA77-D6BE79076DD4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524;p43">
            <a:extLst>
              <a:ext uri="{FF2B5EF4-FFF2-40B4-BE49-F238E27FC236}">
                <a16:creationId xmlns:a16="http://schemas.microsoft.com/office/drawing/2014/main" id="{F4786D99-A551-B89E-C5DB-F81EEB989ACB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1" name="Google Shape;525;p43">
              <a:extLst>
                <a:ext uri="{FF2B5EF4-FFF2-40B4-BE49-F238E27FC236}">
                  <a16:creationId xmlns:a16="http://schemas.microsoft.com/office/drawing/2014/main" id="{10B08EC0-EFB6-36A4-441E-515E3CB9E466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526;p43">
              <a:extLst>
                <a:ext uri="{FF2B5EF4-FFF2-40B4-BE49-F238E27FC236}">
                  <a16:creationId xmlns:a16="http://schemas.microsoft.com/office/drawing/2014/main" id="{C5C00CAA-2242-BF10-CB29-B436D43B2643}"/>
                </a:ext>
              </a:extLst>
            </p:cNvPr>
            <p:cNvCxnSpPr>
              <a:stCxn id="11" idx="2"/>
              <a:endCxn id="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Google Shape;527;p43">
            <a:extLst>
              <a:ext uri="{FF2B5EF4-FFF2-40B4-BE49-F238E27FC236}">
                <a16:creationId xmlns:a16="http://schemas.microsoft.com/office/drawing/2014/main" id="{7DD0EE05-64AD-032F-29CC-F380E8F9F28A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4" name="Google Shape;528;p43">
              <a:extLst>
                <a:ext uri="{FF2B5EF4-FFF2-40B4-BE49-F238E27FC236}">
                  <a16:creationId xmlns:a16="http://schemas.microsoft.com/office/drawing/2014/main" id="{F97CE566-63AD-CAB1-2998-0C2B0714022B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529;p43">
              <a:extLst>
                <a:ext uri="{FF2B5EF4-FFF2-40B4-BE49-F238E27FC236}">
                  <a16:creationId xmlns:a16="http://schemas.microsoft.com/office/drawing/2014/main" id="{B595F5B3-4B7C-6B8C-65BB-10A8300505C6}"/>
                </a:ext>
              </a:extLst>
            </p:cNvPr>
            <p:cNvCxnSpPr>
              <a:stCxn id="14" idx="2"/>
              <a:endCxn id="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530;p43">
            <a:extLst>
              <a:ext uri="{FF2B5EF4-FFF2-40B4-BE49-F238E27FC236}">
                <a16:creationId xmlns:a16="http://schemas.microsoft.com/office/drawing/2014/main" id="{548F5013-87DC-D0EB-39D8-1FB6CA07A37F}"/>
              </a:ext>
            </a:extLst>
          </p:cNvPr>
          <p:cNvSpPr txBox="1">
            <a:spLocks/>
          </p:cNvSpPr>
          <p:nvPr/>
        </p:nvSpPr>
        <p:spPr>
          <a:xfrm>
            <a:off x="720000" y="622717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1.3.2. </a:t>
            </a:r>
            <a:r>
              <a:rPr lang="en-US" sz="2400" dirty="0" err="1">
                <a:solidFill>
                  <a:schemeClr val="tx1"/>
                </a:solidFill>
              </a:rPr>
              <a:t>Ứng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dụng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FC8B08-8EB0-9E72-2E2F-74428DA99440}"/>
              </a:ext>
            </a:extLst>
          </p:cNvPr>
          <p:cNvSpPr txBox="1"/>
          <p:nvPr/>
        </p:nvSpPr>
        <p:spPr>
          <a:xfrm>
            <a:off x="490788" y="1291009"/>
            <a:ext cx="8076962" cy="2254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S3 cung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giao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đơn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lưu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truy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nơi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xây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lưu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mây. Do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S3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năng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quy mô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hy sinh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năng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cậy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S3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linh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cao. Lưu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đọc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khẩn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xây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FTP đơn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chẳng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như trang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Amazon.com.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S3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trung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thay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lưu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336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2;p17">
            <a:extLst>
              <a:ext uri="{FF2B5EF4-FFF2-40B4-BE49-F238E27FC236}">
                <a16:creationId xmlns:a16="http://schemas.microsoft.com/office/drawing/2014/main" id="{297D6925-CE6D-AF0B-E507-1159C7F6971E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2. Demo</a:t>
            </a:r>
          </a:p>
        </p:txBody>
      </p:sp>
      <p:pic>
        <p:nvPicPr>
          <p:cNvPr id="2050" name="Picture 2" descr="Demo - Free computer icons">
            <a:extLst>
              <a:ext uri="{FF2B5EF4-FFF2-40B4-BE49-F238E27FC236}">
                <a16:creationId xmlns:a16="http://schemas.microsoft.com/office/drawing/2014/main" id="{6316F8C1-3B0A-2A3E-4F61-B3EC7A25D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7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6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7;p58">
            <a:extLst>
              <a:ext uri="{FF2B5EF4-FFF2-40B4-BE49-F238E27FC236}">
                <a16:creationId xmlns:a16="http://schemas.microsoft.com/office/drawing/2014/main" id="{74B76BE3-91E0-3A08-8D43-CCE3E4E81959}"/>
              </a:ext>
            </a:extLst>
          </p:cNvPr>
          <p:cNvSpPr txBox="1">
            <a:spLocks/>
          </p:cNvSpPr>
          <p:nvPr/>
        </p:nvSpPr>
        <p:spPr>
          <a:xfrm>
            <a:off x="370678" y="1771266"/>
            <a:ext cx="3985035" cy="160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</a:rPr>
              <a:t>THANKS FOR WATCHING!</a:t>
            </a:r>
          </a:p>
        </p:txBody>
      </p:sp>
      <p:sp>
        <p:nvSpPr>
          <p:cNvPr id="11" name="Google Shape;1013;p58">
            <a:extLst>
              <a:ext uri="{FF2B5EF4-FFF2-40B4-BE49-F238E27FC236}">
                <a16:creationId xmlns:a16="http://schemas.microsoft.com/office/drawing/2014/main" id="{C56DCEBF-0780-7B32-DB4E-8E32788DCF9B}"/>
              </a:ext>
            </a:extLst>
          </p:cNvPr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030;p58">
            <a:extLst>
              <a:ext uri="{FF2B5EF4-FFF2-40B4-BE49-F238E27FC236}">
                <a16:creationId xmlns:a16="http://schemas.microsoft.com/office/drawing/2014/main" id="{9EB4FCA3-71C9-6DF1-F382-22E1D6494B4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55713" y="857775"/>
            <a:ext cx="4393823" cy="3337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3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7023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NỘI DUNG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216338" y="147910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76788" y="147910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8626" y="1524134"/>
            <a:ext cx="2594254" cy="4956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Cơ sơ </a:t>
            </a:r>
            <a:r>
              <a:rPr lang="vi-VN" sz="2000" dirty="0" err="1"/>
              <a:t>lý</a:t>
            </a:r>
            <a:r>
              <a:rPr lang="vi-VN" sz="2000" dirty="0"/>
              <a:t> </a:t>
            </a:r>
            <a:r>
              <a:rPr lang="vi-VN" sz="2000" dirty="0" err="1"/>
              <a:t>thuyết</a:t>
            </a:r>
            <a:endParaRPr lang="vi-VN" sz="2000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579548" y="1558626"/>
            <a:ext cx="2513608" cy="527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Demo</a:t>
            </a:r>
            <a:endParaRPr sz="2000" dirty="0"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647069" y="1593715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137088" y="1665696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1738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7119;p55">
            <a:extLst>
              <a:ext uri="{FF2B5EF4-FFF2-40B4-BE49-F238E27FC236}">
                <a16:creationId xmlns:a16="http://schemas.microsoft.com/office/drawing/2014/main" id="{88B2CF3B-1973-4F93-03EB-98F6519F91B4}"/>
              </a:ext>
            </a:extLst>
          </p:cNvPr>
          <p:cNvGrpSpPr/>
          <p:nvPr/>
        </p:nvGrpSpPr>
        <p:grpSpPr>
          <a:xfrm>
            <a:off x="8046884" y="111569"/>
            <a:ext cx="582424" cy="699629"/>
            <a:chOff x="-35814600" y="3202075"/>
            <a:chExt cx="242625" cy="291450"/>
          </a:xfrm>
          <a:solidFill>
            <a:srgbClr val="48FFD5"/>
          </a:solidFill>
        </p:grpSpPr>
        <p:sp>
          <p:nvSpPr>
            <p:cNvPr id="21" name="Google Shape;7120;p55">
              <a:extLst>
                <a:ext uri="{FF2B5EF4-FFF2-40B4-BE49-F238E27FC236}">
                  <a16:creationId xmlns:a16="http://schemas.microsoft.com/office/drawing/2014/main" id="{EC898547-9167-A0EF-DC91-8707AF440DED}"/>
                </a:ext>
              </a:extLst>
            </p:cNvPr>
            <p:cNvSpPr/>
            <p:nvPr/>
          </p:nvSpPr>
          <p:spPr>
            <a:xfrm>
              <a:off x="-35814600" y="3202075"/>
              <a:ext cx="51225" cy="202450"/>
            </a:xfrm>
            <a:custGeom>
              <a:avLst/>
              <a:gdLst/>
              <a:ahLst/>
              <a:cxnLst/>
              <a:rect l="l" t="t" r="r" b="b"/>
              <a:pathLst>
                <a:path w="2049" h="8098" extrusionOk="0">
                  <a:moveTo>
                    <a:pt x="1702" y="0"/>
                  </a:moveTo>
                  <a:cubicBezTo>
                    <a:pt x="757" y="0"/>
                    <a:pt x="1" y="788"/>
                    <a:pt x="1" y="1733"/>
                  </a:cubicBezTo>
                  <a:lnTo>
                    <a:pt x="1" y="8097"/>
                  </a:lnTo>
                  <a:cubicBezTo>
                    <a:pt x="348" y="7782"/>
                    <a:pt x="820" y="7562"/>
                    <a:pt x="1387" y="7562"/>
                  </a:cubicBezTo>
                  <a:lnTo>
                    <a:pt x="2049" y="7562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21;p55">
              <a:extLst>
                <a:ext uri="{FF2B5EF4-FFF2-40B4-BE49-F238E27FC236}">
                  <a16:creationId xmlns:a16="http://schemas.microsoft.com/office/drawing/2014/main" id="{91FC5B31-ABD6-7524-6A8C-00B25B7D7170}"/>
                </a:ext>
              </a:extLst>
            </p:cNvPr>
            <p:cNvSpPr/>
            <p:nvPr/>
          </p:nvSpPr>
          <p:spPr>
            <a:xfrm>
              <a:off x="-35814600" y="3407650"/>
              <a:ext cx="242625" cy="68550"/>
            </a:xfrm>
            <a:custGeom>
              <a:avLst/>
              <a:gdLst/>
              <a:ahLst/>
              <a:cxnLst/>
              <a:rect l="l" t="t" r="r" b="b"/>
              <a:pathLst>
                <a:path w="9705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cubicBezTo>
                    <a:pt x="1" y="2111"/>
                    <a:pt x="600" y="2741"/>
                    <a:pt x="1356" y="2741"/>
                  </a:cubicBezTo>
                  <a:lnTo>
                    <a:pt x="4758" y="2741"/>
                  </a:lnTo>
                  <a:lnTo>
                    <a:pt x="4758" y="1733"/>
                  </a:lnTo>
                  <a:lnTo>
                    <a:pt x="1702" y="1733"/>
                  </a:lnTo>
                  <a:cubicBezTo>
                    <a:pt x="1513" y="1733"/>
                    <a:pt x="1356" y="1575"/>
                    <a:pt x="1356" y="1355"/>
                  </a:cubicBezTo>
                  <a:cubicBezTo>
                    <a:pt x="1356" y="1166"/>
                    <a:pt x="1513" y="1008"/>
                    <a:pt x="1702" y="1008"/>
                  </a:cubicBezTo>
                  <a:lnTo>
                    <a:pt x="9232" y="1008"/>
                  </a:lnTo>
                  <a:cubicBezTo>
                    <a:pt x="9263" y="851"/>
                    <a:pt x="9326" y="662"/>
                    <a:pt x="9452" y="536"/>
                  </a:cubicBezTo>
                  <a:cubicBezTo>
                    <a:pt x="9704" y="221"/>
                    <a:pt x="9484" y="0"/>
                    <a:pt x="9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22;p55">
              <a:extLst>
                <a:ext uri="{FF2B5EF4-FFF2-40B4-BE49-F238E27FC236}">
                  <a16:creationId xmlns:a16="http://schemas.microsoft.com/office/drawing/2014/main" id="{0052AB8D-61CB-5EA3-FFAE-BC17AFFA2817}"/>
                </a:ext>
              </a:extLst>
            </p:cNvPr>
            <p:cNvSpPr/>
            <p:nvPr/>
          </p:nvSpPr>
          <p:spPr>
            <a:xfrm>
              <a:off x="-35627125" y="3450950"/>
              <a:ext cx="55150" cy="25250"/>
            </a:xfrm>
            <a:custGeom>
              <a:avLst/>
              <a:gdLst/>
              <a:ahLst/>
              <a:cxnLst/>
              <a:rect l="l" t="t" r="r" b="b"/>
              <a:pathLst>
                <a:path w="2206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1670" y="1009"/>
                  </a:lnTo>
                  <a:cubicBezTo>
                    <a:pt x="1953" y="1009"/>
                    <a:pt x="2205" y="788"/>
                    <a:pt x="1953" y="505"/>
                  </a:cubicBezTo>
                  <a:cubicBezTo>
                    <a:pt x="1827" y="347"/>
                    <a:pt x="1764" y="190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23;p55">
              <a:extLst>
                <a:ext uri="{FF2B5EF4-FFF2-40B4-BE49-F238E27FC236}">
                  <a16:creationId xmlns:a16="http://schemas.microsoft.com/office/drawing/2014/main" id="{E70FEA09-4A07-B25C-8A50-B56EFDE4B5D1}"/>
                </a:ext>
              </a:extLst>
            </p:cNvPr>
            <p:cNvSpPr/>
            <p:nvPr/>
          </p:nvSpPr>
          <p:spPr>
            <a:xfrm>
              <a:off x="-35703525" y="3305250"/>
              <a:ext cx="84300" cy="34675"/>
            </a:xfrm>
            <a:custGeom>
              <a:avLst/>
              <a:gdLst/>
              <a:ahLst/>
              <a:cxnLst/>
              <a:rect l="l" t="t" r="r" b="b"/>
              <a:pathLst>
                <a:path w="3372" h="1387" extrusionOk="0">
                  <a:moveTo>
                    <a:pt x="1701" y="0"/>
                  </a:moveTo>
                  <a:cubicBezTo>
                    <a:pt x="882" y="0"/>
                    <a:pt x="221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521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24;p55">
              <a:extLst>
                <a:ext uri="{FF2B5EF4-FFF2-40B4-BE49-F238E27FC236}">
                  <a16:creationId xmlns:a16="http://schemas.microsoft.com/office/drawing/2014/main" id="{17CC5E87-CCF6-EBB7-DBED-5A217F884ADF}"/>
                </a:ext>
              </a:extLst>
            </p:cNvPr>
            <p:cNvSpPr/>
            <p:nvPr/>
          </p:nvSpPr>
          <p:spPr>
            <a:xfrm>
              <a:off x="-35677550" y="3254050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1"/>
                  </a:moveTo>
                  <a:cubicBezTo>
                    <a:pt x="316" y="1"/>
                    <a:pt x="1" y="284"/>
                    <a:pt x="1" y="662"/>
                  </a:cubicBezTo>
                  <a:cubicBezTo>
                    <a:pt x="1" y="1040"/>
                    <a:pt x="316" y="1324"/>
                    <a:pt x="662" y="1324"/>
                  </a:cubicBezTo>
                  <a:cubicBezTo>
                    <a:pt x="1040" y="1324"/>
                    <a:pt x="1324" y="1040"/>
                    <a:pt x="1324" y="662"/>
                  </a:cubicBezTo>
                  <a:cubicBezTo>
                    <a:pt x="1324" y="284"/>
                    <a:pt x="1040" y="1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25;p55">
              <a:extLst>
                <a:ext uri="{FF2B5EF4-FFF2-40B4-BE49-F238E27FC236}">
                  <a16:creationId xmlns:a16="http://schemas.microsoft.com/office/drawing/2014/main" id="{28A736B2-79D8-DB31-1327-41B23947C930}"/>
                </a:ext>
              </a:extLst>
            </p:cNvPr>
            <p:cNvSpPr/>
            <p:nvPr/>
          </p:nvSpPr>
          <p:spPr>
            <a:xfrm>
              <a:off x="-35746850" y="3202075"/>
              <a:ext cx="171725" cy="189050"/>
            </a:xfrm>
            <a:custGeom>
              <a:avLst/>
              <a:gdLst/>
              <a:ahLst/>
              <a:cxnLst/>
              <a:rect l="l" t="t" r="r" b="b"/>
              <a:pathLst>
                <a:path w="6869" h="7562" extrusionOk="0">
                  <a:moveTo>
                    <a:pt x="3434" y="1355"/>
                  </a:moveTo>
                  <a:cubicBezTo>
                    <a:pt x="4191" y="1355"/>
                    <a:pt x="4821" y="1985"/>
                    <a:pt x="4821" y="2741"/>
                  </a:cubicBezTo>
                  <a:cubicBezTo>
                    <a:pt x="4821" y="3088"/>
                    <a:pt x="4663" y="3403"/>
                    <a:pt x="4474" y="3655"/>
                  </a:cubicBezTo>
                  <a:cubicBezTo>
                    <a:pt x="5293" y="4033"/>
                    <a:pt x="5829" y="4852"/>
                    <a:pt x="5829" y="5829"/>
                  </a:cubicBezTo>
                  <a:cubicBezTo>
                    <a:pt x="5829" y="6018"/>
                    <a:pt x="5671" y="6175"/>
                    <a:pt x="5482" y="6175"/>
                  </a:cubicBezTo>
                  <a:lnTo>
                    <a:pt x="1387" y="6175"/>
                  </a:lnTo>
                  <a:cubicBezTo>
                    <a:pt x="1198" y="6175"/>
                    <a:pt x="1040" y="6018"/>
                    <a:pt x="1040" y="5829"/>
                  </a:cubicBezTo>
                  <a:cubicBezTo>
                    <a:pt x="1040" y="4852"/>
                    <a:pt x="1576" y="4033"/>
                    <a:pt x="2426" y="3655"/>
                  </a:cubicBezTo>
                  <a:cubicBezTo>
                    <a:pt x="2174" y="3403"/>
                    <a:pt x="2048" y="3088"/>
                    <a:pt x="2048" y="2741"/>
                  </a:cubicBezTo>
                  <a:cubicBezTo>
                    <a:pt x="2048" y="1985"/>
                    <a:pt x="2678" y="1355"/>
                    <a:pt x="3434" y="1355"/>
                  </a:cubicBezTo>
                  <a:close/>
                  <a:moveTo>
                    <a:pt x="0" y="0"/>
                  </a:moveTo>
                  <a:lnTo>
                    <a:pt x="0" y="7562"/>
                  </a:lnTo>
                  <a:lnTo>
                    <a:pt x="6868" y="7562"/>
                  </a:lnTo>
                  <a:lnTo>
                    <a:pt x="6868" y="1009"/>
                  </a:lnTo>
                  <a:cubicBezTo>
                    <a:pt x="6868" y="473"/>
                    <a:pt x="6396" y="0"/>
                    <a:pt x="5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26;p55">
              <a:extLst>
                <a:ext uri="{FF2B5EF4-FFF2-40B4-BE49-F238E27FC236}">
                  <a16:creationId xmlns:a16="http://schemas.microsoft.com/office/drawing/2014/main" id="{A3D06A78-BDCB-67D6-BFAD-27A5448D5566}"/>
                </a:ext>
              </a:extLst>
            </p:cNvPr>
            <p:cNvSpPr/>
            <p:nvPr/>
          </p:nvSpPr>
          <p:spPr>
            <a:xfrm>
              <a:off x="-35677550" y="3450950"/>
              <a:ext cx="34675" cy="42575"/>
            </a:xfrm>
            <a:custGeom>
              <a:avLst/>
              <a:gdLst/>
              <a:ahLst/>
              <a:cxnLst/>
              <a:rect l="l" t="t" r="r" b="b"/>
              <a:pathLst>
                <a:path w="1387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505" y="1387"/>
                  </a:lnTo>
                  <a:cubicBezTo>
                    <a:pt x="536" y="1324"/>
                    <a:pt x="631" y="1324"/>
                    <a:pt x="694" y="1324"/>
                  </a:cubicBezTo>
                  <a:cubicBezTo>
                    <a:pt x="711" y="1316"/>
                    <a:pt x="725" y="1312"/>
                    <a:pt x="739" y="1312"/>
                  </a:cubicBezTo>
                  <a:cubicBezTo>
                    <a:pt x="776" y="1312"/>
                    <a:pt x="805" y="1341"/>
                    <a:pt x="851" y="1387"/>
                  </a:cubicBezTo>
                  <a:lnTo>
                    <a:pt x="1387" y="1702"/>
                  </a:ln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D1D086BF-ADDF-FB9E-5F6A-DBC0147AE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6" y="39890"/>
            <a:ext cx="815842" cy="815842"/>
          </a:xfrm>
          <a:prstGeom prst="rect">
            <a:avLst/>
          </a:prstGeom>
        </p:spPr>
      </p:pic>
      <p:pic>
        <p:nvPicPr>
          <p:cNvPr id="31" name="Picture 30" descr="A cat sitting on a computer&#10;&#10;Description automatically generated with medium confidence">
            <a:extLst>
              <a:ext uri="{FF2B5EF4-FFF2-40B4-BE49-F238E27FC236}">
                <a16:creationId xmlns:a16="http://schemas.microsoft.com/office/drawing/2014/main" id="{01C0364A-5B87-04B3-4BBB-E08FF54F7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049" y="3122511"/>
            <a:ext cx="1918841" cy="191884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1;p17">
            <a:extLst>
              <a:ext uri="{FF2B5EF4-FFF2-40B4-BE49-F238E27FC236}">
                <a16:creationId xmlns:a16="http://schemas.microsoft.com/office/drawing/2014/main" id="{054436E9-0849-7118-ACCE-0A6C386F842F}"/>
              </a:ext>
            </a:extLst>
          </p:cNvPr>
          <p:cNvSpPr/>
          <p:nvPr/>
        </p:nvSpPr>
        <p:spPr>
          <a:xfrm>
            <a:off x="1016007" y="1369736"/>
            <a:ext cx="373800" cy="37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2;p17">
            <a:extLst>
              <a:ext uri="{FF2B5EF4-FFF2-40B4-BE49-F238E27FC236}">
                <a16:creationId xmlns:a16="http://schemas.microsoft.com/office/drawing/2014/main" id="{297D6925-CE6D-AF0B-E507-1159C7F6971E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1. TỔNG QUAN LÝ THUYẾT</a:t>
            </a:r>
          </a:p>
        </p:txBody>
      </p:sp>
      <p:sp>
        <p:nvSpPr>
          <p:cNvPr id="6" name="Google Shape;144;p17">
            <a:extLst>
              <a:ext uri="{FF2B5EF4-FFF2-40B4-BE49-F238E27FC236}">
                <a16:creationId xmlns:a16="http://schemas.microsoft.com/office/drawing/2014/main" id="{71ABE8AA-F05E-DD86-C092-ABD7E21B3A80}"/>
              </a:ext>
            </a:extLst>
          </p:cNvPr>
          <p:cNvSpPr txBox="1"/>
          <p:nvPr/>
        </p:nvSpPr>
        <p:spPr>
          <a:xfrm>
            <a:off x="906097" y="1743555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 SNS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146;p17">
            <a:extLst>
              <a:ext uri="{FF2B5EF4-FFF2-40B4-BE49-F238E27FC236}">
                <a16:creationId xmlns:a16="http://schemas.microsoft.com/office/drawing/2014/main" id="{8893D638-A368-8B58-3739-EF88CCA25B66}"/>
              </a:ext>
            </a:extLst>
          </p:cNvPr>
          <p:cNvSpPr txBox="1"/>
          <p:nvPr/>
        </p:nvSpPr>
        <p:spPr>
          <a:xfrm>
            <a:off x="3048885" y="1743555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 SQS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151;p17">
            <a:extLst>
              <a:ext uri="{FF2B5EF4-FFF2-40B4-BE49-F238E27FC236}">
                <a16:creationId xmlns:a16="http://schemas.microsoft.com/office/drawing/2014/main" id="{1C444A6F-153B-6770-4F19-5BB1160A2EC7}"/>
              </a:ext>
            </a:extLst>
          </p:cNvPr>
          <p:cNvSpPr txBox="1"/>
          <p:nvPr/>
        </p:nvSpPr>
        <p:spPr>
          <a:xfrm>
            <a:off x="997713" y="1417256"/>
            <a:ext cx="400584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1.1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154;p17">
            <a:extLst>
              <a:ext uri="{FF2B5EF4-FFF2-40B4-BE49-F238E27FC236}">
                <a16:creationId xmlns:a16="http://schemas.microsoft.com/office/drawing/2014/main" id="{540E5139-24A2-F0B4-E3B5-0316ED1A33E8}"/>
              </a:ext>
            </a:extLst>
          </p:cNvPr>
          <p:cNvSpPr/>
          <p:nvPr/>
        </p:nvSpPr>
        <p:spPr>
          <a:xfrm>
            <a:off x="3126338" y="1369736"/>
            <a:ext cx="373800" cy="37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55;p17">
            <a:extLst>
              <a:ext uri="{FF2B5EF4-FFF2-40B4-BE49-F238E27FC236}">
                <a16:creationId xmlns:a16="http://schemas.microsoft.com/office/drawing/2014/main" id="{C9512F86-9E0A-F854-5D92-A85589806B2D}"/>
              </a:ext>
            </a:extLst>
          </p:cNvPr>
          <p:cNvSpPr txBox="1"/>
          <p:nvPr/>
        </p:nvSpPr>
        <p:spPr>
          <a:xfrm>
            <a:off x="3048885" y="1417256"/>
            <a:ext cx="521896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2.2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" name="Google Shape;158;p17">
            <a:extLst>
              <a:ext uri="{FF2B5EF4-FFF2-40B4-BE49-F238E27FC236}">
                <a16:creationId xmlns:a16="http://schemas.microsoft.com/office/drawing/2014/main" id="{14D9B4A4-B762-7436-1E02-9055B82E0BE5}"/>
              </a:ext>
            </a:extLst>
          </p:cNvPr>
          <p:cNvGrpSpPr/>
          <p:nvPr/>
        </p:nvGrpSpPr>
        <p:grpSpPr>
          <a:xfrm>
            <a:off x="5202302" y="1235046"/>
            <a:ext cx="3437304" cy="3493199"/>
            <a:chOff x="1232525" y="238125"/>
            <a:chExt cx="5154925" cy="5238750"/>
          </a:xfrm>
        </p:grpSpPr>
        <p:sp>
          <p:nvSpPr>
            <p:cNvPr id="14" name="Google Shape;159;p17">
              <a:extLst>
                <a:ext uri="{FF2B5EF4-FFF2-40B4-BE49-F238E27FC236}">
                  <a16:creationId xmlns:a16="http://schemas.microsoft.com/office/drawing/2014/main" id="{C89620EA-C30F-E2B7-CD92-36AA43A8E944}"/>
                </a:ext>
              </a:extLst>
            </p:cNvPr>
            <p:cNvSpPr/>
            <p:nvPr/>
          </p:nvSpPr>
          <p:spPr>
            <a:xfrm>
              <a:off x="1232525" y="3423275"/>
              <a:ext cx="1121900" cy="648025"/>
            </a:xfrm>
            <a:custGeom>
              <a:avLst/>
              <a:gdLst/>
              <a:ahLst/>
              <a:cxnLst/>
              <a:rect l="l" t="t" r="r" b="b"/>
              <a:pathLst>
                <a:path w="44876" h="25921" extrusionOk="0">
                  <a:moveTo>
                    <a:pt x="20246" y="0"/>
                  </a:moveTo>
                  <a:lnTo>
                    <a:pt x="18182" y="258"/>
                  </a:lnTo>
                  <a:lnTo>
                    <a:pt x="15990" y="516"/>
                  </a:lnTo>
                  <a:lnTo>
                    <a:pt x="14056" y="903"/>
                  </a:lnTo>
                  <a:lnTo>
                    <a:pt x="11993" y="1419"/>
                  </a:lnTo>
                  <a:lnTo>
                    <a:pt x="10058" y="2064"/>
                  </a:lnTo>
                  <a:lnTo>
                    <a:pt x="8253" y="2837"/>
                  </a:lnTo>
                  <a:lnTo>
                    <a:pt x="6577" y="3740"/>
                  </a:lnTo>
                  <a:lnTo>
                    <a:pt x="5029" y="4772"/>
                  </a:lnTo>
                  <a:lnTo>
                    <a:pt x="3740" y="5803"/>
                  </a:lnTo>
                  <a:lnTo>
                    <a:pt x="2579" y="6964"/>
                  </a:lnTo>
                  <a:lnTo>
                    <a:pt x="1676" y="8125"/>
                  </a:lnTo>
                  <a:lnTo>
                    <a:pt x="903" y="9285"/>
                  </a:lnTo>
                  <a:lnTo>
                    <a:pt x="387" y="10446"/>
                  </a:lnTo>
                  <a:lnTo>
                    <a:pt x="129" y="11735"/>
                  </a:lnTo>
                  <a:lnTo>
                    <a:pt x="0" y="12896"/>
                  </a:lnTo>
                  <a:lnTo>
                    <a:pt x="129" y="14185"/>
                  </a:lnTo>
                  <a:lnTo>
                    <a:pt x="387" y="15475"/>
                  </a:lnTo>
                  <a:lnTo>
                    <a:pt x="903" y="16635"/>
                  </a:lnTo>
                  <a:lnTo>
                    <a:pt x="1676" y="17796"/>
                  </a:lnTo>
                  <a:lnTo>
                    <a:pt x="2579" y="18957"/>
                  </a:lnTo>
                  <a:lnTo>
                    <a:pt x="3740" y="20117"/>
                  </a:lnTo>
                  <a:lnTo>
                    <a:pt x="5029" y="21149"/>
                  </a:lnTo>
                  <a:lnTo>
                    <a:pt x="6577" y="22052"/>
                  </a:lnTo>
                  <a:lnTo>
                    <a:pt x="8253" y="22954"/>
                  </a:lnTo>
                  <a:lnTo>
                    <a:pt x="10058" y="23728"/>
                  </a:lnTo>
                  <a:lnTo>
                    <a:pt x="11993" y="24373"/>
                  </a:lnTo>
                  <a:lnTo>
                    <a:pt x="14056" y="25017"/>
                  </a:lnTo>
                  <a:lnTo>
                    <a:pt x="15990" y="25404"/>
                  </a:lnTo>
                  <a:lnTo>
                    <a:pt x="18182" y="25662"/>
                  </a:lnTo>
                  <a:lnTo>
                    <a:pt x="20246" y="25791"/>
                  </a:lnTo>
                  <a:lnTo>
                    <a:pt x="22438" y="25920"/>
                  </a:lnTo>
                  <a:lnTo>
                    <a:pt x="24630" y="25791"/>
                  </a:lnTo>
                  <a:lnTo>
                    <a:pt x="2669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2883" y="24373"/>
                  </a:lnTo>
                  <a:lnTo>
                    <a:pt x="34818" y="23728"/>
                  </a:lnTo>
                  <a:lnTo>
                    <a:pt x="36623" y="22954"/>
                  </a:lnTo>
                  <a:lnTo>
                    <a:pt x="38299" y="22052"/>
                  </a:lnTo>
                  <a:lnTo>
                    <a:pt x="39847" y="21149"/>
                  </a:lnTo>
                  <a:lnTo>
                    <a:pt x="41265" y="20117"/>
                  </a:lnTo>
                  <a:lnTo>
                    <a:pt x="42297" y="18957"/>
                  </a:lnTo>
                  <a:lnTo>
                    <a:pt x="43328" y="17796"/>
                  </a:lnTo>
                  <a:lnTo>
                    <a:pt x="43973" y="16635"/>
                  </a:lnTo>
                  <a:lnTo>
                    <a:pt x="44489" y="15475"/>
                  </a:lnTo>
                  <a:lnTo>
                    <a:pt x="44747" y="14185"/>
                  </a:lnTo>
                  <a:lnTo>
                    <a:pt x="44876" y="12896"/>
                  </a:lnTo>
                  <a:lnTo>
                    <a:pt x="44747" y="11735"/>
                  </a:lnTo>
                  <a:lnTo>
                    <a:pt x="44489" y="10446"/>
                  </a:lnTo>
                  <a:lnTo>
                    <a:pt x="43973" y="9285"/>
                  </a:lnTo>
                  <a:lnTo>
                    <a:pt x="43328" y="8125"/>
                  </a:lnTo>
                  <a:lnTo>
                    <a:pt x="42297" y="6964"/>
                  </a:lnTo>
                  <a:lnTo>
                    <a:pt x="41265" y="5803"/>
                  </a:lnTo>
                  <a:lnTo>
                    <a:pt x="39847" y="4772"/>
                  </a:lnTo>
                  <a:lnTo>
                    <a:pt x="38299" y="3740"/>
                  </a:lnTo>
                  <a:lnTo>
                    <a:pt x="36623" y="2837"/>
                  </a:lnTo>
                  <a:lnTo>
                    <a:pt x="34818" y="2064"/>
                  </a:lnTo>
                  <a:lnTo>
                    <a:pt x="32883" y="1419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693" y="258"/>
                  </a:lnTo>
                  <a:lnTo>
                    <a:pt x="246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0;p17">
              <a:extLst>
                <a:ext uri="{FF2B5EF4-FFF2-40B4-BE49-F238E27FC236}">
                  <a16:creationId xmlns:a16="http://schemas.microsoft.com/office/drawing/2014/main" id="{AE5D799C-06EC-EBCB-2330-660C320B8BCD}"/>
                </a:ext>
              </a:extLst>
            </p:cNvPr>
            <p:cNvSpPr/>
            <p:nvPr/>
          </p:nvSpPr>
          <p:spPr>
            <a:xfrm>
              <a:off x="1416275" y="2259475"/>
              <a:ext cx="4671375" cy="2691925"/>
            </a:xfrm>
            <a:custGeom>
              <a:avLst/>
              <a:gdLst/>
              <a:ahLst/>
              <a:cxnLst/>
              <a:rect l="l" t="t" r="r" b="b"/>
              <a:pathLst>
                <a:path w="186855" h="107677" extrusionOk="0">
                  <a:moveTo>
                    <a:pt x="60995" y="0"/>
                  </a:moveTo>
                  <a:lnTo>
                    <a:pt x="59577" y="258"/>
                  </a:lnTo>
                  <a:lnTo>
                    <a:pt x="58158" y="516"/>
                  </a:lnTo>
                  <a:lnTo>
                    <a:pt x="56998" y="1161"/>
                  </a:lnTo>
                  <a:lnTo>
                    <a:pt x="2064" y="33012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3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1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161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419"/>
                  </a:lnTo>
                  <a:lnTo>
                    <a:pt x="128696" y="107032"/>
                  </a:lnTo>
                  <a:lnTo>
                    <a:pt x="129857" y="106516"/>
                  </a:lnTo>
                  <a:lnTo>
                    <a:pt x="184791" y="74664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2"/>
                  </a:lnTo>
                  <a:lnTo>
                    <a:pt x="184017" y="67959"/>
                  </a:lnTo>
                  <a:lnTo>
                    <a:pt x="68604" y="1548"/>
                  </a:lnTo>
                  <a:lnTo>
                    <a:pt x="67314" y="903"/>
                  </a:lnTo>
                  <a:lnTo>
                    <a:pt x="65767" y="387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;p17">
              <a:extLst>
                <a:ext uri="{FF2B5EF4-FFF2-40B4-BE49-F238E27FC236}">
                  <a16:creationId xmlns:a16="http://schemas.microsoft.com/office/drawing/2014/main" id="{A201DBE2-17BC-7620-D84D-EBE75F109973}"/>
                </a:ext>
              </a:extLst>
            </p:cNvPr>
            <p:cNvSpPr/>
            <p:nvPr/>
          </p:nvSpPr>
          <p:spPr>
            <a:xfrm>
              <a:off x="1287325" y="1321325"/>
              <a:ext cx="4913150" cy="2766075"/>
            </a:xfrm>
            <a:custGeom>
              <a:avLst/>
              <a:gdLst/>
              <a:ahLst/>
              <a:cxnLst/>
              <a:rect l="l" t="t" r="r" b="b"/>
              <a:pathLst>
                <a:path w="196526" h="110643" extrusionOk="0">
                  <a:moveTo>
                    <a:pt x="67572" y="0"/>
                  </a:moveTo>
                  <a:lnTo>
                    <a:pt x="65509" y="129"/>
                  </a:lnTo>
                  <a:lnTo>
                    <a:pt x="63445" y="387"/>
                  </a:lnTo>
                  <a:lnTo>
                    <a:pt x="61640" y="903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3611" y="34302"/>
                  </a:lnTo>
                  <a:lnTo>
                    <a:pt x="0" y="30434"/>
                  </a:lnTo>
                  <a:lnTo>
                    <a:pt x="129" y="35850"/>
                  </a:lnTo>
                  <a:lnTo>
                    <a:pt x="129" y="36494"/>
                  </a:lnTo>
                  <a:lnTo>
                    <a:pt x="258" y="37268"/>
                  </a:lnTo>
                  <a:lnTo>
                    <a:pt x="516" y="37913"/>
                  </a:lnTo>
                  <a:lnTo>
                    <a:pt x="1032" y="38558"/>
                  </a:lnTo>
                  <a:lnTo>
                    <a:pt x="1548" y="39202"/>
                  </a:lnTo>
                  <a:lnTo>
                    <a:pt x="2192" y="39847"/>
                  </a:lnTo>
                  <a:lnTo>
                    <a:pt x="2966" y="40492"/>
                  </a:lnTo>
                  <a:lnTo>
                    <a:pt x="3869" y="41137"/>
                  </a:lnTo>
                  <a:lnTo>
                    <a:pt x="120959" y="108451"/>
                  </a:lnTo>
                  <a:lnTo>
                    <a:pt x="122764" y="109353"/>
                  </a:lnTo>
                  <a:lnTo>
                    <a:pt x="124827" y="109998"/>
                  </a:lnTo>
                  <a:lnTo>
                    <a:pt x="126891" y="110385"/>
                  </a:lnTo>
                  <a:lnTo>
                    <a:pt x="128954" y="110643"/>
                  </a:lnTo>
                  <a:lnTo>
                    <a:pt x="131146" y="110643"/>
                  </a:lnTo>
                  <a:lnTo>
                    <a:pt x="133080" y="110385"/>
                  </a:lnTo>
                  <a:lnTo>
                    <a:pt x="135015" y="109869"/>
                  </a:lnTo>
                  <a:lnTo>
                    <a:pt x="135788" y="109482"/>
                  </a:lnTo>
                  <a:lnTo>
                    <a:pt x="136562" y="109095"/>
                  </a:lnTo>
                  <a:lnTo>
                    <a:pt x="193818" y="75954"/>
                  </a:lnTo>
                  <a:lnTo>
                    <a:pt x="194462" y="75567"/>
                  </a:lnTo>
                  <a:lnTo>
                    <a:pt x="194978" y="75052"/>
                  </a:lnTo>
                  <a:lnTo>
                    <a:pt x="195494" y="74536"/>
                  </a:lnTo>
                  <a:lnTo>
                    <a:pt x="195881" y="74020"/>
                  </a:lnTo>
                  <a:lnTo>
                    <a:pt x="196139" y="73504"/>
                  </a:lnTo>
                  <a:lnTo>
                    <a:pt x="196397" y="72988"/>
                  </a:lnTo>
                  <a:lnTo>
                    <a:pt x="196526" y="72473"/>
                  </a:lnTo>
                  <a:lnTo>
                    <a:pt x="196526" y="71828"/>
                  </a:lnTo>
                  <a:lnTo>
                    <a:pt x="196526" y="66283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764" y="258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2;p17">
              <a:extLst>
                <a:ext uri="{FF2B5EF4-FFF2-40B4-BE49-F238E27FC236}">
                  <a16:creationId xmlns:a16="http://schemas.microsoft.com/office/drawing/2014/main" id="{3C6B2C04-BF65-C66E-B984-DB063B812254}"/>
                </a:ext>
              </a:extLst>
            </p:cNvPr>
            <p:cNvSpPr/>
            <p:nvPr/>
          </p:nvSpPr>
          <p:spPr>
            <a:xfrm>
              <a:off x="1793450" y="3561900"/>
              <a:ext cx="351425" cy="403000"/>
            </a:xfrm>
            <a:custGeom>
              <a:avLst/>
              <a:gdLst/>
              <a:ahLst/>
              <a:cxnLst/>
              <a:rect l="l" t="t" r="r" b="b"/>
              <a:pathLst>
                <a:path w="14057" h="16120" extrusionOk="0">
                  <a:moveTo>
                    <a:pt x="6707" y="0"/>
                  </a:moveTo>
                  <a:lnTo>
                    <a:pt x="3870" y="5416"/>
                  </a:lnTo>
                  <a:lnTo>
                    <a:pt x="1677" y="9672"/>
                  </a:lnTo>
                  <a:lnTo>
                    <a:pt x="130" y="12896"/>
                  </a:lnTo>
                  <a:lnTo>
                    <a:pt x="1" y="13541"/>
                  </a:lnTo>
                  <a:lnTo>
                    <a:pt x="130" y="14314"/>
                  </a:lnTo>
                  <a:lnTo>
                    <a:pt x="517" y="15088"/>
                  </a:lnTo>
                  <a:lnTo>
                    <a:pt x="1033" y="15733"/>
                  </a:lnTo>
                  <a:lnTo>
                    <a:pt x="1419" y="15862"/>
                  </a:lnTo>
                  <a:lnTo>
                    <a:pt x="1806" y="16120"/>
                  </a:lnTo>
                  <a:lnTo>
                    <a:pt x="2709" y="16120"/>
                  </a:lnTo>
                  <a:lnTo>
                    <a:pt x="3354" y="15991"/>
                  </a:lnTo>
                  <a:lnTo>
                    <a:pt x="3870" y="15604"/>
                  </a:lnTo>
                  <a:lnTo>
                    <a:pt x="4385" y="15088"/>
                  </a:lnTo>
                  <a:lnTo>
                    <a:pt x="5030" y="14443"/>
                  </a:lnTo>
                  <a:lnTo>
                    <a:pt x="6578" y="12638"/>
                  </a:lnTo>
                  <a:lnTo>
                    <a:pt x="7996" y="10833"/>
                  </a:lnTo>
                  <a:lnTo>
                    <a:pt x="9157" y="9156"/>
                  </a:lnTo>
                  <a:lnTo>
                    <a:pt x="9930" y="7867"/>
                  </a:lnTo>
                  <a:lnTo>
                    <a:pt x="10446" y="6706"/>
                  </a:lnTo>
                  <a:lnTo>
                    <a:pt x="10962" y="8253"/>
                  </a:lnTo>
                  <a:lnTo>
                    <a:pt x="14057" y="3869"/>
                  </a:lnTo>
                  <a:lnTo>
                    <a:pt x="13928" y="903"/>
                  </a:lnTo>
                  <a:lnTo>
                    <a:pt x="6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;p17">
              <a:extLst>
                <a:ext uri="{FF2B5EF4-FFF2-40B4-BE49-F238E27FC236}">
                  <a16:creationId xmlns:a16="http://schemas.microsoft.com/office/drawing/2014/main" id="{0DA142CE-3007-B480-943F-7A0B8288F7F5}"/>
                </a:ext>
              </a:extLst>
            </p:cNvPr>
            <p:cNvSpPr/>
            <p:nvPr/>
          </p:nvSpPr>
          <p:spPr>
            <a:xfrm>
              <a:off x="1474300" y="3420050"/>
              <a:ext cx="351425" cy="406225"/>
            </a:xfrm>
            <a:custGeom>
              <a:avLst/>
              <a:gdLst/>
              <a:ahLst/>
              <a:cxnLst/>
              <a:rect l="l" t="t" r="r" b="b"/>
              <a:pathLst>
                <a:path w="14057" h="16249" extrusionOk="0">
                  <a:moveTo>
                    <a:pt x="6577" y="0"/>
                  </a:moveTo>
                  <a:lnTo>
                    <a:pt x="3740" y="5417"/>
                  </a:lnTo>
                  <a:lnTo>
                    <a:pt x="1548" y="9801"/>
                  </a:lnTo>
                  <a:lnTo>
                    <a:pt x="1" y="13025"/>
                  </a:lnTo>
                  <a:lnTo>
                    <a:pt x="1" y="13670"/>
                  </a:lnTo>
                  <a:lnTo>
                    <a:pt x="129" y="14314"/>
                  </a:lnTo>
                  <a:lnTo>
                    <a:pt x="516" y="15088"/>
                  </a:lnTo>
                  <a:lnTo>
                    <a:pt x="1032" y="15733"/>
                  </a:lnTo>
                  <a:lnTo>
                    <a:pt x="1419" y="15991"/>
                  </a:lnTo>
                  <a:lnTo>
                    <a:pt x="1806" y="16249"/>
                  </a:lnTo>
                  <a:lnTo>
                    <a:pt x="2709" y="16249"/>
                  </a:lnTo>
                  <a:lnTo>
                    <a:pt x="3224" y="15991"/>
                  </a:lnTo>
                  <a:lnTo>
                    <a:pt x="3740" y="15733"/>
                  </a:lnTo>
                  <a:lnTo>
                    <a:pt x="4385" y="15217"/>
                  </a:lnTo>
                  <a:lnTo>
                    <a:pt x="5030" y="14572"/>
                  </a:lnTo>
                  <a:lnTo>
                    <a:pt x="6577" y="12767"/>
                  </a:lnTo>
                  <a:lnTo>
                    <a:pt x="7996" y="10833"/>
                  </a:lnTo>
                  <a:lnTo>
                    <a:pt x="9156" y="9285"/>
                  </a:lnTo>
                  <a:lnTo>
                    <a:pt x="9801" y="7996"/>
                  </a:lnTo>
                  <a:lnTo>
                    <a:pt x="10317" y="6835"/>
                  </a:lnTo>
                  <a:lnTo>
                    <a:pt x="10833" y="8382"/>
                  </a:lnTo>
                  <a:lnTo>
                    <a:pt x="14056" y="3998"/>
                  </a:lnTo>
                  <a:lnTo>
                    <a:pt x="13928" y="903"/>
                  </a:lnTo>
                  <a:lnTo>
                    <a:pt x="65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;p17">
              <a:extLst>
                <a:ext uri="{FF2B5EF4-FFF2-40B4-BE49-F238E27FC236}">
                  <a16:creationId xmlns:a16="http://schemas.microsoft.com/office/drawing/2014/main" id="{FE8A52C8-B49B-F1AE-4E5D-2BEC47F6131B}"/>
                </a:ext>
              </a:extLst>
            </p:cNvPr>
            <p:cNvSpPr/>
            <p:nvPr/>
          </p:nvSpPr>
          <p:spPr>
            <a:xfrm>
              <a:off x="1287325" y="2082150"/>
              <a:ext cx="3233525" cy="2005250"/>
            </a:xfrm>
            <a:custGeom>
              <a:avLst/>
              <a:gdLst/>
              <a:ahLst/>
              <a:cxnLst/>
              <a:rect l="l" t="t" r="r" b="b"/>
              <a:pathLst>
                <a:path w="129341" h="80210" extrusionOk="0">
                  <a:moveTo>
                    <a:pt x="0" y="1"/>
                  </a:moveTo>
                  <a:lnTo>
                    <a:pt x="129" y="5417"/>
                  </a:lnTo>
                  <a:lnTo>
                    <a:pt x="129" y="6061"/>
                  </a:lnTo>
                  <a:lnTo>
                    <a:pt x="258" y="6835"/>
                  </a:lnTo>
                  <a:lnTo>
                    <a:pt x="516" y="7480"/>
                  </a:lnTo>
                  <a:lnTo>
                    <a:pt x="1032" y="8125"/>
                  </a:lnTo>
                  <a:lnTo>
                    <a:pt x="1548" y="8769"/>
                  </a:lnTo>
                  <a:lnTo>
                    <a:pt x="2192" y="9414"/>
                  </a:lnTo>
                  <a:lnTo>
                    <a:pt x="2966" y="10059"/>
                  </a:lnTo>
                  <a:lnTo>
                    <a:pt x="3869" y="10704"/>
                  </a:lnTo>
                  <a:lnTo>
                    <a:pt x="120959" y="78018"/>
                  </a:lnTo>
                  <a:lnTo>
                    <a:pt x="121861" y="78534"/>
                  </a:lnTo>
                  <a:lnTo>
                    <a:pt x="122893" y="78920"/>
                  </a:lnTo>
                  <a:lnTo>
                    <a:pt x="124956" y="79565"/>
                  </a:lnTo>
                  <a:lnTo>
                    <a:pt x="127149" y="80081"/>
                  </a:lnTo>
                  <a:lnTo>
                    <a:pt x="129341" y="80210"/>
                  </a:lnTo>
                  <a:lnTo>
                    <a:pt x="128825" y="704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5;p17">
              <a:extLst>
                <a:ext uri="{FF2B5EF4-FFF2-40B4-BE49-F238E27FC236}">
                  <a16:creationId xmlns:a16="http://schemas.microsoft.com/office/drawing/2014/main" id="{1EF1E1EB-6446-515B-4C12-454158A6DCC8}"/>
                </a:ext>
              </a:extLst>
            </p:cNvPr>
            <p:cNvSpPr/>
            <p:nvPr/>
          </p:nvSpPr>
          <p:spPr>
            <a:xfrm>
              <a:off x="1287325" y="1115000"/>
              <a:ext cx="4913150" cy="2830550"/>
            </a:xfrm>
            <a:custGeom>
              <a:avLst/>
              <a:gdLst/>
              <a:ahLst/>
              <a:cxnLst/>
              <a:rect l="l" t="t" r="r" b="b"/>
              <a:pathLst>
                <a:path w="196526" h="113222" extrusionOk="0">
                  <a:moveTo>
                    <a:pt x="65509" y="0"/>
                  </a:moveTo>
                  <a:lnTo>
                    <a:pt x="63445" y="258"/>
                  </a:lnTo>
                  <a:lnTo>
                    <a:pt x="61640" y="774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2708" y="34689"/>
                  </a:lnTo>
                  <a:lnTo>
                    <a:pt x="2063" y="35076"/>
                  </a:lnTo>
                  <a:lnTo>
                    <a:pt x="1419" y="35592"/>
                  </a:lnTo>
                  <a:lnTo>
                    <a:pt x="1032" y="36108"/>
                  </a:lnTo>
                  <a:lnTo>
                    <a:pt x="645" y="36623"/>
                  </a:lnTo>
                  <a:lnTo>
                    <a:pt x="258" y="37268"/>
                  </a:lnTo>
                  <a:lnTo>
                    <a:pt x="129" y="37784"/>
                  </a:lnTo>
                  <a:lnTo>
                    <a:pt x="0" y="38429"/>
                  </a:lnTo>
                  <a:lnTo>
                    <a:pt x="129" y="39073"/>
                  </a:lnTo>
                  <a:lnTo>
                    <a:pt x="258" y="39589"/>
                  </a:lnTo>
                  <a:lnTo>
                    <a:pt x="387" y="40234"/>
                  </a:lnTo>
                  <a:lnTo>
                    <a:pt x="774" y="40879"/>
                  </a:lnTo>
                  <a:lnTo>
                    <a:pt x="1161" y="41524"/>
                  </a:lnTo>
                  <a:lnTo>
                    <a:pt x="1677" y="42039"/>
                  </a:lnTo>
                  <a:lnTo>
                    <a:pt x="2321" y="42684"/>
                  </a:lnTo>
                  <a:lnTo>
                    <a:pt x="3095" y="43200"/>
                  </a:lnTo>
                  <a:lnTo>
                    <a:pt x="3869" y="43716"/>
                  </a:lnTo>
                  <a:lnTo>
                    <a:pt x="120959" y="111030"/>
                  </a:lnTo>
                  <a:lnTo>
                    <a:pt x="122764" y="111932"/>
                  </a:lnTo>
                  <a:lnTo>
                    <a:pt x="124698" y="112577"/>
                  </a:lnTo>
                  <a:lnTo>
                    <a:pt x="126891" y="112964"/>
                  </a:lnTo>
                  <a:lnTo>
                    <a:pt x="128954" y="113222"/>
                  </a:lnTo>
                  <a:lnTo>
                    <a:pt x="131146" y="113222"/>
                  </a:lnTo>
                  <a:lnTo>
                    <a:pt x="133080" y="112964"/>
                  </a:lnTo>
                  <a:lnTo>
                    <a:pt x="134886" y="112448"/>
                  </a:lnTo>
                  <a:lnTo>
                    <a:pt x="135788" y="112061"/>
                  </a:lnTo>
                  <a:lnTo>
                    <a:pt x="136562" y="111674"/>
                  </a:lnTo>
                  <a:lnTo>
                    <a:pt x="193818" y="78533"/>
                  </a:lnTo>
                  <a:lnTo>
                    <a:pt x="194462" y="78018"/>
                  </a:lnTo>
                  <a:lnTo>
                    <a:pt x="195107" y="77631"/>
                  </a:lnTo>
                  <a:lnTo>
                    <a:pt x="195623" y="77115"/>
                  </a:lnTo>
                  <a:lnTo>
                    <a:pt x="196010" y="76470"/>
                  </a:lnTo>
                  <a:lnTo>
                    <a:pt x="196268" y="75954"/>
                  </a:lnTo>
                  <a:lnTo>
                    <a:pt x="196397" y="75309"/>
                  </a:lnTo>
                  <a:lnTo>
                    <a:pt x="196526" y="74794"/>
                  </a:lnTo>
                  <a:lnTo>
                    <a:pt x="196397" y="74149"/>
                  </a:lnTo>
                  <a:lnTo>
                    <a:pt x="196268" y="73504"/>
                  </a:lnTo>
                  <a:lnTo>
                    <a:pt x="196139" y="72859"/>
                  </a:lnTo>
                  <a:lnTo>
                    <a:pt x="195752" y="72344"/>
                  </a:lnTo>
                  <a:lnTo>
                    <a:pt x="195365" y="71699"/>
                  </a:lnTo>
                  <a:lnTo>
                    <a:pt x="194849" y="71054"/>
                  </a:lnTo>
                  <a:lnTo>
                    <a:pt x="194205" y="70538"/>
                  </a:lnTo>
                  <a:lnTo>
                    <a:pt x="193431" y="70022"/>
                  </a:lnTo>
                  <a:lnTo>
                    <a:pt x="192657" y="69507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635" y="129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rgbClr val="F8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6;p17">
              <a:extLst>
                <a:ext uri="{FF2B5EF4-FFF2-40B4-BE49-F238E27FC236}">
                  <a16:creationId xmlns:a16="http://schemas.microsoft.com/office/drawing/2014/main" id="{874DD1E8-CD47-EEF7-85CC-7C6710CCF2C5}"/>
                </a:ext>
              </a:extLst>
            </p:cNvPr>
            <p:cNvSpPr/>
            <p:nvPr/>
          </p:nvSpPr>
          <p:spPr>
            <a:xfrm>
              <a:off x="1416275" y="1189150"/>
              <a:ext cx="4671375" cy="2691925"/>
            </a:xfrm>
            <a:custGeom>
              <a:avLst/>
              <a:gdLst/>
              <a:ahLst/>
              <a:cxnLst/>
              <a:rect l="l" t="t" r="r" b="b"/>
              <a:pathLst>
                <a:path w="186855" h="107677" extrusionOk="0">
                  <a:moveTo>
                    <a:pt x="60995" y="0"/>
                  </a:moveTo>
                  <a:lnTo>
                    <a:pt x="59577" y="258"/>
                  </a:lnTo>
                  <a:lnTo>
                    <a:pt x="58158" y="645"/>
                  </a:lnTo>
                  <a:lnTo>
                    <a:pt x="56998" y="1161"/>
                  </a:lnTo>
                  <a:lnTo>
                    <a:pt x="2064" y="33013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4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2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290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548"/>
                  </a:lnTo>
                  <a:lnTo>
                    <a:pt x="128696" y="107161"/>
                  </a:lnTo>
                  <a:lnTo>
                    <a:pt x="129857" y="106516"/>
                  </a:lnTo>
                  <a:lnTo>
                    <a:pt x="184791" y="74665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3"/>
                  </a:lnTo>
                  <a:lnTo>
                    <a:pt x="184017" y="67959"/>
                  </a:lnTo>
                  <a:lnTo>
                    <a:pt x="68604" y="1677"/>
                  </a:lnTo>
                  <a:lnTo>
                    <a:pt x="67314" y="903"/>
                  </a:lnTo>
                  <a:lnTo>
                    <a:pt x="65767" y="516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;p17">
              <a:extLst>
                <a:ext uri="{FF2B5EF4-FFF2-40B4-BE49-F238E27FC236}">
                  <a16:creationId xmlns:a16="http://schemas.microsoft.com/office/drawing/2014/main" id="{908D8D60-3417-F68D-D6E7-FD45D2CBAA8C}"/>
                </a:ext>
              </a:extLst>
            </p:cNvPr>
            <p:cNvSpPr/>
            <p:nvPr/>
          </p:nvSpPr>
          <p:spPr>
            <a:xfrm>
              <a:off x="1964325" y="915125"/>
              <a:ext cx="1038100" cy="1373375"/>
            </a:xfrm>
            <a:custGeom>
              <a:avLst/>
              <a:gdLst/>
              <a:ahLst/>
              <a:cxnLst/>
              <a:rect l="l" t="t" r="r" b="b"/>
              <a:pathLst>
                <a:path w="41524" h="54935" extrusionOk="0">
                  <a:moveTo>
                    <a:pt x="9414" y="0"/>
                  </a:moveTo>
                  <a:lnTo>
                    <a:pt x="8769" y="129"/>
                  </a:lnTo>
                  <a:lnTo>
                    <a:pt x="7996" y="258"/>
                  </a:lnTo>
                  <a:lnTo>
                    <a:pt x="7351" y="516"/>
                  </a:lnTo>
                  <a:lnTo>
                    <a:pt x="6835" y="903"/>
                  </a:lnTo>
                  <a:lnTo>
                    <a:pt x="5674" y="1806"/>
                  </a:lnTo>
                  <a:lnTo>
                    <a:pt x="4772" y="2837"/>
                  </a:lnTo>
                  <a:lnTo>
                    <a:pt x="3869" y="4127"/>
                  </a:lnTo>
                  <a:lnTo>
                    <a:pt x="3095" y="5545"/>
                  </a:lnTo>
                  <a:lnTo>
                    <a:pt x="2451" y="7093"/>
                  </a:lnTo>
                  <a:lnTo>
                    <a:pt x="1806" y="8640"/>
                  </a:lnTo>
                  <a:lnTo>
                    <a:pt x="1032" y="11735"/>
                  </a:lnTo>
                  <a:lnTo>
                    <a:pt x="387" y="14443"/>
                  </a:lnTo>
                  <a:lnTo>
                    <a:pt x="0" y="17022"/>
                  </a:lnTo>
                  <a:lnTo>
                    <a:pt x="6448" y="19988"/>
                  </a:lnTo>
                  <a:lnTo>
                    <a:pt x="3869" y="50550"/>
                  </a:lnTo>
                  <a:lnTo>
                    <a:pt x="4643" y="50937"/>
                  </a:lnTo>
                  <a:lnTo>
                    <a:pt x="6835" y="51840"/>
                  </a:lnTo>
                  <a:lnTo>
                    <a:pt x="10188" y="53000"/>
                  </a:lnTo>
                  <a:lnTo>
                    <a:pt x="12122" y="53645"/>
                  </a:lnTo>
                  <a:lnTo>
                    <a:pt x="14314" y="54161"/>
                  </a:lnTo>
                  <a:lnTo>
                    <a:pt x="16636" y="54548"/>
                  </a:lnTo>
                  <a:lnTo>
                    <a:pt x="18957" y="54806"/>
                  </a:lnTo>
                  <a:lnTo>
                    <a:pt x="21536" y="54935"/>
                  </a:lnTo>
                  <a:lnTo>
                    <a:pt x="23986" y="54806"/>
                  </a:lnTo>
                  <a:lnTo>
                    <a:pt x="26565" y="54419"/>
                  </a:lnTo>
                  <a:lnTo>
                    <a:pt x="27855" y="54161"/>
                  </a:lnTo>
                  <a:lnTo>
                    <a:pt x="29015" y="53774"/>
                  </a:lnTo>
                  <a:lnTo>
                    <a:pt x="30305" y="53258"/>
                  </a:lnTo>
                  <a:lnTo>
                    <a:pt x="31465" y="52742"/>
                  </a:lnTo>
                  <a:lnTo>
                    <a:pt x="32755" y="52098"/>
                  </a:lnTo>
                  <a:lnTo>
                    <a:pt x="33915" y="51453"/>
                  </a:lnTo>
                  <a:lnTo>
                    <a:pt x="34044" y="50292"/>
                  </a:lnTo>
                  <a:lnTo>
                    <a:pt x="34173" y="47842"/>
                  </a:lnTo>
                  <a:lnTo>
                    <a:pt x="34560" y="40750"/>
                  </a:lnTo>
                  <a:lnTo>
                    <a:pt x="34947" y="30562"/>
                  </a:lnTo>
                  <a:lnTo>
                    <a:pt x="41524" y="29402"/>
                  </a:lnTo>
                  <a:lnTo>
                    <a:pt x="41137" y="26694"/>
                  </a:lnTo>
                  <a:lnTo>
                    <a:pt x="40234" y="20375"/>
                  </a:lnTo>
                  <a:lnTo>
                    <a:pt x="39718" y="16635"/>
                  </a:lnTo>
                  <a:lnTo>
                    <a:pt x="38945" y="13154"/>
                  </a:lnTo>
                  <a:lnTo>
                    <a:pt x="38171" y="10188"/>
                  </a:lnTo>
                  <a:lnTo>
                    <a:pt x="37655" y="8898"/>
                  </a:lnTo>
                  <a:lnTo>
                    <a:pt x="37268" y="7995"/>
                  </a:lnTo>
                  <a:lnTo>
                    <a:pt x="36752" y="7480"/>
                  </a:lnTo>
                  <a:lnTo>
                    <a:pt x="36108" y="6835"/>
                  </a:lnTo>
                  <a:lnTo>
                    <a:pt x="35076" y="6190"/>
                  </a:lnTo>
                  <a:lnTo>
                    <a:pt x="33915" y="5545"/>
                  </a:lnTo>
                  <a:lnTo>
                    <a:pt x="32497" y="4772"/>
                  </a:lnTo>
                  <a:lnTo>
                    <a:pt x="30949" y="4127"/>
                  </a:lnTo>
                  <a:lnTo>
                    <a:pt x="27210" y="2708"/>
                  </a:lnTo>
                  <a:lnTo>
                    <a:pt x="25275" y="2064"/>
                  </a:lnTo>
                  <a:lnTo>
                    <a:pt x="23083" y="1548"/>
                  </a:lnTo>
                  <a:lnTo>
                    <a:pt x="20891" y="1032"/>
                  </a:lnTo>
                  <a:lnTo>
                    <a:pt x="18570" y="645"/>
                  </a:lnTo>
                  <a:lnTo>
                    <a:pt x="16249" y="258"/>
                  </a:lnTo>
                  <a:lnTo>
                    <a:pt x="14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8;p17">
              <a:extLst>
                <a:ext uri="{FF2B5EF4-FFF2-40B4-BE49-F238E27FC236}">
                  <a16:creationId xmlns:a16="http://schemas.microsoft.com/office/drawing/2014/main" id="{E8FBB35D-B342-32EC-A8DE-5E0B9CDD3094}"/>
                </a:ext>
              </a:extLst>
            </p:cNvPr>
            <p:cNvSpPr/>
            <p:nvPr/>
          </p:nvSpPr>
          <p:spPr>
            <a:xfrm>
              <a:off x="2386650" y="808725"/>
              <a:ext cx="196675" cy="367550"/>
            </a:xfrm>
            <a:custGeom>
              <a:avLst/>
              <a:gdLst/>
              <a:ahLst/>
              <a:cxnLst/>
              <a:rect l="l" t="t" r="r" b="b"/>
              <a:pathLst>
                <a:path w="7867" h="14702" extrusionOk="0">
                  <a:moveTo>
                    <a:pt x="7609" y="1"/>
                  </a:moveTo>
                  <a:lnTo>
                    <a:pt x="0" y="5159"/>
                  </a:lnTo>
                  <a:lnTo>
                    <a:pt x="0" y="9801"/>
                  </a:lnTo>
                  <a:lnTo>
                    <a:pt x="1548" y="14702"/>
                  </a:lnTo>
                  <a:lnTo>
                    <a:pt x="2580" y="13928"/>
                  </a:lnTo>
                  <a:lnTo>
                    <a:pt x="3611" y="13025"/>
                  </a:lnTo>
                  <a:lnTo>
                    <a:pt x="4901" y="11865"/>
                  </a:lnTo>
                  <a:lnTo>
                    <a:pt x="6061" y="10575"/>
                  </a:lnTo>
                  <a:lnTo>
                    <a:pt x="7093" y="9028"/>
                  </a:lnTo>
                  <a:lnTo>
                    <a:pt x="7480" y="8254"/>
                  </a:lnTo>
                  <a:lnTo>
                    <a:pt x="7738" y="7480"/>
                  </a:lnTo>
                  <a:lnTo>
                    <a:pt x="7867" y="6706"/>
                  </a:lnTo>
                  <a:lnTo>
                    <a:pt x="7867" y="5933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9;p17">
              <a:extLst>
                <a:ext uri="{FF2B5EF4-FFF2-40B4-BE49-F238E27FC236}">
                  <a16:creationId xmlns:a16="http://schemas.microsoft.com/office/drawing/2014/main" id="{678E6407-509B-CD2C-FB75-F0A17FD00E0F}"/>
                </a:ext>
              </a:extLst>
            </p:cNvPr>
            <p:cNvSpPr/>
            <p:nvPr/>
          </p:nvSpPr>
          <p:spPr>
            <a:xfrm>
              <a:off x="1806350" y="1340675"/>
              <a:ext cx="319200" cy="789850"/>
            </a:xfrm>
            <a:custGeom>
              <a:avLst/>
              <a:gdLst/>
              <a:ahLst/>
              <a:cxnLst/>
              <a:rect l="l" t="t" r="r" b="b"/>
              <a:pathLst>
                <a:path w="12768" h="31594" extrusionOk="0">
                  <a:moveTo>
                    <a:pt x="6319" y="0"/>
                  </a:moveTo>
                  <a:lnTo>
                    <a:pt x="6191" y="1548"/>
                  </a:lnTo>
                  <a:lnTo>
                    <a:pt x="5675" y="5029"/>
                  </a:lnTo>
                  <a:lnTo>
                    <a:pt x="4901" y="9930"/>
                  </a:lnTo>
                  <a:lnTo>
                    <a:pt x="1" y="30175"/>
                  </a:lnTo>
                  <a:lnTo>
                    <a:pt x="4901" y="31594"/>
                  </a:lnTo>
                  <a:lnTo>
                    <a:pt x="12122" y="11348"/>
                  </a:lnTo>
                  <a:lnTo>
                    <a:pt x="12767" y="2966"/>
                  </a:lnTo>
                  <a:lnTo>
                    <a:pt x="6319" y="0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0;p17">
              <a:extLst>
                <a:ext uri="{FF2B5EF4-FFF2-40B4-BE49-F238E27FC236}">
                  <a16:creationId xmlns:a16="http://schemas.microsoft.com/office/drawing/2014/main" id="{56DCF81A-FAB4-F042-4D3C-960A10F3065B}"/>
                </a:ext>
              </a:extLst>
            </p:cNvPr>
            <p:cNvSpPr/>
            <p:nvPr/>
          </p:nvSpPr>
          <p:spPr>
            <a:xfrm>
              <a:off x="2067500" y="373525"/>
              <a:ext cx="596425" cy="480375"/>
            </a:xfrm>
            <a:custGeom>
              <a:avLst/>
              <a:gdLst/>
              <a:ahLst/>
              <a:cxnLst/>
              <a:rect l="l" t="t" r="r" b="b"/>
              <a:pathLst>
                <a:path w="23857" h="19215" extrusionOk="0">
                  <a:moveTo>
                    <a:pt x="16119" y="0"/>
                  </a:moveTo>
                  <a:lnTo>
                    <a:pt x="14314" y="129"/>
                  </a:lnTo>
                  <a:lnTo>
                    <a:pt x="12380" y="387"/>
                  </a:lnTo>
                  <a:lnTo>
                    <a:pt x="10445" y="903"/>
                  </a:lnTo>
                  <a:lnTo>
                    <a:pt x="8640" y="1419"/>
                  </a:lnTo>
                  <a:lnTo>
                    <a:pt x="7092" y="2063"/>
                  </a:lnTo>
                  <a:lnTo>
                    <a:pt x="5674" y="2579"/>
                  </a:lnTo>
                  <a:lnTo>
                    <a:pt x="4255" y="2966"/>
                  </a:lnTo>
                  <a:lnTo>
                    <a:pt x="3224" y="3224"/>
                  </a:lnTo>
                  <a:lnTo>
                    <a:pt x="2192" y="3353"/>
                  </a:lnTo>
                  <a:lnTo>
                    <a:pt x="774" y="3353"/>
                  </a:lnTo>
                  <a:lnTo>
                    <a:pt x="387" y="3224"/>
                  </a:lnTo>
                  <a:lnTo>
                    <a:pt x="258" y="2966"/>
                  </a:lnTo>
                  <a:lnTo>
                    <a:pt x="0" y="3611"/>
                  </a:lnTo>
                  <a:lnTo>
                    <a:pt x="0" y="4256"/>
                  </a:lnTo>
                  <a:lnTo>
                    <a:pt x="0" y="5029"/>
                  </a:lnTo>
                  <a:lnTo>
                    <a:pt x="258" y="5803"/>
                  </a:lnTo>
                  <a:lnTo>
                    <a:pt x="903" y="7608"/>
                  </a:lnTo>
                  <a:lnTo>
                    <a:pt x="1676" y="9285"/>
                  </a:lnTo>
                  <a:lnTo>
                    <a:pt x="2579" y="10961"/>
                  </a:lnTo>
                  <a:lnTo>
                    <a:pt x="3353" y="12380"/>
                  </a:lnTo>
                  <a:lnTo>
                    <a:pt x="4255" y="13540"/>
                  </a:lnTo>
                  <a:lnTo>
                    <a:pt x="19085" y="19214"/>
                  </a:lnTo>
                  <a:lnTo>
                    <a:pt x="19859" y="18440"/>
                  </a:lnTo>
                  <a:lnTo>
                    <a:pt x="21406" y="16635"/>
                  </a:lnTo>
                  <a:lnTo>
                    <a:pt x="22309" y="15346"/>
                  </a:lnTo>
                  <a:lnTo>
                    <a:pt x="23083" y="14185"/>
                  </a:lnTo>
                  <a:lnTo>
                    <a:pt x="23599" y="13024"/>
                  </a:lnTo>
                  <a:lnTo>
                    <a:pt x="23728" y="12509"/>
                  </a:lnTo>
                  <a:lnTo>
                    <a:pt x="23856" y="11993"/>
                  </a:lnTo>
                  <a:lnTo>
                    <a:pt x="23728" y="10832"/>
                  </a:lnTo>
                  <a:lnTo>
                    <a:pt x="23599" y="9414"/>
                  </a:lnTo>
                  <a:lnTo>
                    <a:pt x="23212" y="7737"/>
                  </a:lnTo>
                  <a:lnTo>
                    <a:pt x="22696" y="6061"/>
                  </a:lnTo>
                  <a:lnTo>
                    <a:pt x="22180" y="4513"/>
                  </a:lnTo>
                  <a:lnTo>
                    <a:pt x="21535" y="2966"/>
                  </a:lnTo>
                  <a:lnTo>
                    <a:pt x="20762" y="1805"/>
                  </a:lnTo>
                  <a:lnTo>
                    <a:pt x="19988" y="774"/>
                  </a:lnTo>
                  <a:lnTo>
                    <a:pt x="19601" y="516"/>
                  </a:lnTo>
                  <a:lnTo>
                    <a:pt x="19085" y="258"/>
                  </a:lnTo>
                  <a:lnTo>
                    <a:pt x="18440" y="129"/>
                  </a:lnTo>
                  <a:lnTo>
                    <a:pt x="176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1;p17">
              <a:extLst>
                <a:ext uri="{FF2B5EF4-FFF2-40B4-BE49-F238E27FC236}">
                  <a16:creationId xmlns:a16="http://schemas.microsoft.com/office/drawing/2014/main" id="{47724119-D597-AE51-2DEF-FF3FE93A541E}"/>
                </a:ext>
              </a:extLst>
            </p:cNvPr>
            <p:cNvSpPr/>
            <p:nvPr/>
          </p:nvSpPr>
          <p:spPr>
            <a:xfrm>
              <a:off x="4195225" y="1485750"/>
              <a:ext cx="112850" cy="145100"/>
            </a:xfrm>
            <a:custGeom>
              <a:avLst/>
              <a:gdLst/>
              <a:ahLst/>
              <a:cxnLst/>
              <a:rect l="l" t="t" r="r" b="b"/>
              <a:pathLst>
                <a:path w="4514" h="5804" extrusionOk="0">
                  <a:moveTo>
                    <a:pt x="1032" y="0"/>
                  </a:moveTo>
                  <a:lnTo>
                    <a:pt x="645" y="129"/>
                  </a:lnTo>
                  <a:lnTo>
                    <a:pt x="387" y="387"/>
                  </a:lnTo>
                  <a:lnTo>
                    <a:pt x="129" y="645"/>
                  </a:lnTo>
                  <a:lnTo>
                    <a:pt x="0" y="1032"/>
                  </a:lnTo>
                  <a:lnTo>
                    <a:pt x="0" y="1548"/>
                  </a:lnTo>
                  <a:lnTo>
                    <a:pt x="0" y="2063"/>
                  </a:lnTo>
                  <a:lnTo>
                    <a:pt x="129" y="2708"/>
                  </a:lnTo>
                  <a:lnTo>
                    <a:pt x="645" y="3740"/>
                  </a:lnTo>
                  <a:lnTo>
                    <a:pt x="1419" y="4771"/>
                  </a:lnTo>
                  <a:lnTo>
                    <a:pt x="1806" y="5158"/>
                  </a:lnTo>
                  <a:lnTo>
                    <a:pt x="2322" y="5416"/>
                  </a:lnTo>
                  <a:lnTo>
                    <a:pt x="2709" y="5674"/>
                  </a:lnTo>
                  <a:lnTo>
                    <a:pt x="3095" y="5803"/>
                  </a:lnTo>
                  <a:lnTo>
                    <a:pt x="3482" y="5803"/>
                  </a:lnTo>
                  <a:lnTo>
                    <a:pt x="3869" y="5674"/>
                  </a:lnTo>
                  <a:lnTo>
                    <a:pt x="4127" y="5416"/>
                  </a:lnTo>
                  <a:lnTo>
                    <a:pt x="4385" y="5029"/>
                  </a:lnTo>
                  <a:lnTo>
                    <a:pt x="4514" y="4642"/>
                  </a:lnTo>
                  <a:lnTo>
                    <a:pt x="4514" y="4127"/>
                  </a:lnTo>
                  <a:lnTo>
                    <a:pt x="4514" y="3611"/>
                  </a:lnTo>
                  <a:lnTo>
                    <a:pt x="4385" y="3095"/>
                  </a:lnTo>
                  <a:lnTo>
                    <a:pt x="3869" y="1934"/>
                  </a:lnTo>
                  <a:lnTo>
                    <a:pt x="3095" y="903"/>
                  </a:lnTo>
                  <a:lnTo>
                    <a:pt x="2709" y="516"/>
                  </a:lnTo>
                  <a:lnTo>
                    <a:pt x="2322" y="258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2;p17">
              <a:extLst>
                <a:ext uri="{FF2B5EF4-FFF2-40B4-BE49-F238E27FC236}">
                  <a16:creationId xmlns:a16="http://schemas.microsoft.com/office/drawing/2014/main" id="{91EEBEBB-BE71-6BC2-C96B-AA84ADA661B3}"/>
                </a:ext>
              </a:extLst>
            </p:cNvPr>
            <p:cNvSpPr/>
            <p:nvPr/>
          </p:nvSpPr>
          <p:spPr>
            <a:xfrm>
              <a:off x="4011475" y="1379350"/>
              <a:ext cx="112850" cy="145100"/>
            </a:xfrm>
            <a:custGeom>
              <a:avLst/>
              <a:gdLst/>
              <a:ahLst/>
              <a:cxnLst/>
              <a:rect l="l" t="t" r="r" b="b"/>
              <a:pathLst>
                <a:path w="4514" h="5804" extrusionOk="0">
                  <a:moveTo>
                    <a:pt x="1032" y="1"/>
                  </a:moveTo>
                  <a:lnTo>
                    <a:pt x="645" y="130"/>
                  </a:lnTo>
                  <a:lnTo>
                    <a:pt x="387" y="388"/>
                  </a:lnTo>
                  <a:lnTo>
                    <a:pt x="258" y="645"/>
                  </a:lnTo>
                  <a:lnTo>
                    <a:pt x="129" y="1032"/>
                  </a:lnTo>
                  <a:lnTo>
                    <a:pt x="0" y="1548"/>
                  </a:lnTo>
                  <a:lnTo>
                    <a:pt x="129" y="2193"/>
                  </a:lnTo>
                  <a:lnTo>
                    <a:pt x="258" y="2709"/>
                  </a:lnTo>
                  <a:lnTo>
                    <a:pt x="645" y="3869"/>
                  </a:lnTo>
                  <a:lnTo>
                    <a:pt x="1419" y="4772"/>
                  </a:lnTo>
                  <a:lnTo>
                    <a:pt x="1805" y="5159"/>
                  </a:lnTo>
                  <a:lnTo>
                    <a:pt x="2321" y="5546"/>
                  </a:lnTo>
                  <a:lnTo>
                    <a:pt x="2708" y="5675"/>
                  </a:lnTo>
                  <a:lnTo>
                    <a:pt x="3224" y="5804"/>
                  </a:lnTo>
                  <a:lnTo>
                    <a:pt x="3611" y="5804"/>
                  </a:lnTo>
                  <a:lnTo>
                    <a:pt x="3869" y="5675"/>
                  </a:lnTo>
                  <a:lnTo>
                    <a:pt x="4127" y="5417"/>
                  </a:lnTo>
                  <a:lnTo>
                    <a:pt x="4385" y="5159"/>
                  </a:lnTo>
                  <a:lnTo>
                    <a:pt x="4513" y="4643"/>
                  </a:lnTo>
                  <a:lnTo>
                    <a:pt x="4513" y="4256"/>
                  </a:lnTo>
                  <a:lnTo>
                    <a:pt x="4513" y="3611"/>
                  </a:lnTo>
                  <a:lnTo>
                    <a:pt x="4385" y="3096"/>
                  </a:lnTo>
                  <a:lnTo>
                    <a:pt x="3869" y="1935"/>
                  </a:lnTo>
                  <a:lnTo>
                    <a:pt x="3224" y="1032"/>
                  </a:lnTo>
                  <a:lnTo>
                    <a:pt x="2708" y="645"/>
                  </a:lnTo>
                  <a:lnTo>
                    <a:pt x="2321" y="259"/>
                  </a:lnTo>
                  <a:lnTo>
                    <a:pt x="1805" y="130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3;p17">
              <a:extLst>
                <a:ext uri="{FF2B5EF4-FFF2-40B4-BE49-F238E27FC236}">
                  <a16:creationId xmlns:a16="http://schemas.microsoft.com/office/drawing/2014/main" id="{2AB76DD4-C2E2-8B12-7372-FAB0B4C3ADCA}"/>
                </a:ext>
              </a:extLst>
            </p:cNvPr>
            <p:cNvSpPr/>
            <p:nvPr/>
          </p:nvSpPr>
          <p:spPr>
            <a:xfrm>
              <a:off x="3830925" y="1272975"/>
              <a:ext cx="112875" cy="145100"/>
            </a:xfrm>
            <a:custGeom>
              <a:avLst/>
              <a:gdLst/>
              <a:ahLst/>
              <a:cxnLst/>
              <a:rect l="l" t="t" r="r" b="b"/>
              <a:pathLst>
                <a:path w="4515" h="5804" extrusionOk="0">
                  <a:moveTo>
                    <a:pt x="903" y="0"/>
                  </a:moveTo>
                  <a:lnTo>
                    <a:pt x="645" y="129"/>
                  </a:lnTo>
                  <a:lnTo>
                    <a:pt x="388" y="387"/>
                  </a:lnTo>
                  <a:lnTo>
                    <a:pt x="130" y="645"/>
                  </a:lnTo>
                  <a:lnTo>
                    <a:pt x="1" y="1161"/>
                  </a:lnTo>
                  <a:lnTo>
                    <a:pt x="1" y="1677"/>
                  </a:lnTo>
                  <a:lnTo>
                    <a:pt x="1" y="2192"/>
                  </a:lnTo>
                  <a:lnTo>
                    <a:pt x="130" y="2708"/>
                  </a:lnTo>
                  <a:lnTo>
                    <a:pt x="645" y="3869"/>
                  </a:lnTo>
                  <a:lnTo>
                    <a:pt x="1290" y="4771"/>
                  </a:lnTo>
                  <a:lnTo>
                    <a:pt x="1806" y="5158"/>
                  </a:lnTo>
                  <a:lnTo>
                    <a:pt x="2193" y="5545"/>
                  </a:lnTo>
                  <a:lnTo>
                    <a:pt x="2709" y="5803"/>
                  </a:lnTo>
                  <a:lnTo>
                    <a:pt x="3482" y="5803"/>
                  </a:lnTo>
                  <a:lnTo>
                    <a:pt x="3740" y="5674"/>
                  </a:lnTo>
                  <a:lnTo>
                    <a:pt x="4127" y="5416"/>
                  </a:lnTo>
                  <a:lnTo>
                    <a:pt x="4256" y="5158"/>
                  </a:lnTo>
                  <a:lnTo>
                    <a:pt x="4385" y="4771"/>
                  </a:lnTo>
                  <a:lnTo>
                    <a:pt x="4514" y="4256"/>
                  </a:lnTo>
                  <a:lnTo>
                    <a:pt x="4385" y="3611"/>
                  </a:lnTo>
                  <a:lnTo>
                    <a:pt x="4256" y="3095"/>
                  </a:lnTo>
                  <a:lnTo>
                    <a:pt x="3740" y="2063"/>
                  </a:lnTo>
                  <a:lnTo>
                    <a:pt x="3096" y="1032"/>
                  </a:lnTo>
                  <a:lnTo>
                    <a:pt x="2709" y="645"/>
                  </a:lnTo>
                  <a:lnTo>
                    <a:pt x="2193" y="258"/>
                  </a:lnTo>
                  <a:lnTo>
                    <a:pt x="1806" y="129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;p17">
              <a:extLst>
                <a:ext uri="{FF2B5EF4-FFF2-40B4-BE49-F238E27FC236}">
                  <a16:creationId xmlns:a16="http://schemas.microsoft.com/office/drawing/2014/main" id="{2FC12805-592F-0E51-C442-87823F5CACAE}"/>
                </a:ext>
              </a:extLst>
            </p:cNvPr>
            <p:cNvSpPr/>
            <p:nvPr/>
          </p:nvSpPr>
          <p:spPr>
            <a:xfrm>
              <a:off x="4343525" y="4158300"/>
              <a:ext cx="80625" cy="99975"/>
            </a:xfrm>
            <a:custGeom>
              <a:avLst/>
              <a:gdLst/>
              <a:ahLst/>
              <a:cxnLst/>
              <a:rect l="l" t="t" r="r" b="b"/>
              <a:pathLst>
                <a:path w="3225" h="3999" extrusionOk="0">
                  <a:moveTo>
                    <a:pt x="516" y="1"/>
                  </a:moveTo>
                  <a:lnTo>
                    <a:pt x="258" y="259"/>
                  </a:lnTo>
                  <a:lnTo>
                    <a:pt x="129" y="388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516" y="2580"/>
                  </a:lnTo>
                  <a:lnTo>
                    <a:pt x="1032" y="3225"/>
                  </a:lnTo>
                  <a:lnTo>
                    <a:pt x="1548" y="3741"/>
                  </a:lnTo>
                  <a:lnTo>
                    <a:pt x="2193" y="3998"/>
                  </a:lnTo>
                  <a:lnTo>
                    <a:pt x="2450" y="3998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3095" y="3483"/>
                  </a:lnTo>
                  <a:lnTo>
                    <a:pt x="3224" y="2838"/>
                  </a:lnTo>
                  <a:lnTo>
                    <a:pt x="3095" y="2064"/>
                  </a:lnTo>
                  <a:lnTo>
                    <a:pt x="2708" y="1290"/>
                  </a:lnTo>
                  <a:lnTo>
                    <a:pt x="2193" y="646"/>
                  </a:lnTo>
                  <a:lnTo>
                    <a:pt x="1548" y="13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;p17">
              <a:extLst>
                <a:ext uri="{FF2B5EF4-FFF2-40B4-BE49-F238E27FC236}">
                  <a16:creationId xmlns:a16="http://schemas.microsoft.com/office/drawing/2014/main" id="{06FB93AE-1CB9-D7EF-0540-72F8580E07CD}"/>
                </a:ext>
              </a:extLst>
            </p:cNvPr>
            <p:cNvSpPr/>
            <p:nvPr/>
          </p:nvSpPr>
          <p:spPr>
            <a:xfrm>
              <a:off x="4217800" y="4084150"/>
              <a:ext cx="77400" cy="99975"/>
            </a:xfrm>
            <a:custGeom>
              <a:avLst/>
              <a:gdLst/>
              <a:ahLst/>
              <a:cxnLst/>
              <a:rect l="l" t="t" r="r" b="b"/>
              <a:pathLst>
                <a:path w="3096" h="3999" extrusionOk="0">
                  <a:moveTo>
                    <a:pt x="645" y="1"/>
                  </a:moveTo>
                  <a:lnTo>
                    <a:pt x="387" y="130"/>
                  </a:lnTo>
                  <a:lnTo>
                    <a:pt x="258" y="259"/>
                  </a:lnTo>
                  <a:lnTo>
                    <a:pt x="129" y="517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387" y="2580"/>
                  </a:lnTo>
                  <a:lnTo>
                    <a:pt x="903" y="3354"/>
                  </a:lnTo>
                  <a:lnTo>
                    <a:pt x="1548" y="3870"/>
                  </a:lnTo>
                  <a:lnTo>
                    <a:pt x="2192" y="3999"/>
                  </a:lnTo>
                  <a:lnTo>
                    <a:pt x="2450" y="3999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2966" y="3483"/>
                  </a:lnTo>
                  <a:lnTo>
                    <a:pt x="3095" y="2967"/>
                  </a:lnTo>
                  <a:lnTo>
                    <a:pt x="2966" y="2064"/>
                  </a:lnTo>
                  <a:lnTo>
                    <a:pt x="2708" y="1419"/>
                  </a:lnTo>
                  <a:lnTo>
                    <a:pt x="2192" y="646"/>
                  </a:lnTo>
                  <a:lnTo>
                    <a:pt x="1548" y="130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6;p17">
              <a:extLst>
                <a:ext uri="{FF2B5EF4-FFF2-40B4-BE49-F238E27FC236}">
                  <a16:creationId xmlns:a16="http://schemas.microsoft.com/office/drawing/2014/main" id="{DB8C8E25-8634-5255-3360-56E9074D4276}"/>
                </a:ext>
              </a:extLst>
            </p:cNvPr>
            <p:cNvSpPr/>
            <p:nvPr/>
          </p:nvSpPr>
          <p:spPr>
            <a:xfrm>
              <a:off x="4088850" y="4010025"/>
              <a:ext cx="80600" cy="99950"/>
            </a:xfrm>
            <a:custGeom>
              <a:avLst/>
              <a:gdLst/>
              <a:ahLst/>
              <a:cxnLst/>
              <a:rect l="l" t="t" r="r" b="b"/>
              <a:pathLst>
                <a:path w="3224" h="3998" extrusionOk="0">
                  <a:moveTo>
                    <a:pt x="774" y="0"/>
                  </a:moveTo>
                  <a:lnTo>
                    <a:pt x="516" y="129"/>
                  </a:lnTo>
                  <a:lnTo>
                    <a:pt x="387" y="258"/>
                  </a:lnTo>
                  <a:lnTo>
                    <a:pt x="129" y="516"/>
                  </a:lnTo>
                  <a:lnTo>
                    <a:pt x="0" y="1161"/>
                  </a:lnTo>
                  <a:lnTo>
                    <a:pt x="129" y="1934"/>
                  </a:lnTo>
                  <a:lnTo>
                    <a:pt x="516" y="2708"/>
                  </a:lnTo>
                  <a:lnTo>
                    <a:pt x="1032" y="3353"/>
                  </a:lnTo>
                  <a:lnTo>
                    <a:pt x="1676" y="3869"/>
                  </a:lnTo>
                  <a:lnTo>
                    <a:pt x="2192" y="3998"/>
                  </a:lnTo>
                  <a:lnTo>
                    <a:pt x="2708" y="3998"/>
                  </a:lnTo>
                  <a:lnTo>
                    <a:pt x="2966" y="3740"/>
                  </a:lnTo>
                  <a:lnTo>
                    <a:pt x="3095" y="3611"/>
                  </a:lnTo>
                  <a:lnTo>
                    <a:pt x="3224" y="2966"/>
                  </a:lnTo>
                  <a:lnTo>
                    <a:pt x="3095" y="2192"/>
                  </a:lnTo>
                  <a:lnTo>
                    <a:pt x="2708" y="1419"/>
                  </a:lnTo>
                  <a:lnTo>
                    <a:pt x="2192" y="774"/>
                  </a:lnTo>
                  <a:lnTo>
                    <a:pt x="1676" y="25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7;p17">
              <a:extLst>
                <a:ext uri="{FF2B5EF4-FFF2-40B4-BE49-F238E27FC236}">
                  <a16:creationId xmlns:a16="http://schemas.microsoft.com/office/drawing/2014/main" id="{65A2DD78-40C3-AD4A-4335-9988E6012A0F}"/>
                </a:ext>
              </a:extLst>
            </p:cNvPr>
            <p:cNvSpPr/>
            <p:nvPr/>
          </p:nvSpPr>
          <p:spPr>
            <a:xfrm>
              <a:off x="2854100" y="238125"/>
              <a:ext cx="1179950" cy="951050"/>
            </a:xfrm>
            <a:custGeom>
              <a:avLst/>
              <a:gdLst/>
              <a:ahLst/>
              <a:cxnLst/>
              <a:rect l="l" t="t" r="r" b="b"/>
              <a:pathLst>
                <a:path w="47198" h="38042" extrusionOk="0">
                  <a:moveTo>
                    <a:pt x="21794" y="0"/>
                  </a:moveTo>
                  <a:lnTo>
                    <a:pt x="20375" y="129"/>
                  </a:lnTo>
                  <a:lnTo>
                    <a:pt x="19086" y="516"/>
                  </a:lnTo>
                  <a:lnTo>
                    <a:pt x="17925" y="1032"/>
                  </a:lnTo>
                  <a:lnTo>
                    <a:pt x="17023" y="1934"/>
                  </a:lnTo>
                  <a:lnTo>
                    <a:pt x="16120" y="3095"/>
                  </a:lnTo>
                  <a:lnTo>
                    <a:pt x="14444" y="2450"/>
                  </a:lnTo>
                  <a:lnTo>
                    <a:pt x="12767" y="1805"/>
                  </a:lnTo>
                  <a:lnTo>
                    <a:pt x="11220" y="1418"/>
                  </a:lnTo>
                  <a:lnTo>
                    <a:pt x="9801" y="1032"/>
                  </a:lnTo>
                  <a:lnTo>
                    <a:pt x="8512" y="903"/>
                  </a:lnTo>
                  <a:lnTo>
                    <a:pt x="6191" y="903"/>
                  </a:lnTo>
                  <a:lnTo>
                    <a:pt x="5288" y="1032"/>
                  </a:lnTo>
                  <a:lnTo>
                    <a:pt x="4385" y="1290"/>
                  </a:lnTo>
                  <a:lnTo>
                    <a:pt x="3611" y="1676"/>
                  </a:lnTo>
                  <a:lnTo>
                    <a:pt x="2838" y="2063"/>
                  </a:lnTo>
                  <a:lnTo>
                    <a:pt x="2322" y="2450"/>
                  </a:lnTo>
                  <a:lnTo>
                    <a:pt x="1806" y="3095"/>
                  </a:lnTo>
                  <a:lnTo>
                    <a:pt x="1290" y="3611"/>
                  </a:lnTo>
                  <a:lnTo>
                    <a:pt x="903" y="4255"/>
                  </a:lnTo>
                  <a:lnTo>
                    <a:pt x="645" y="4900"/>
                  </a:lnTo>
                  <a:lnTo>
                    <a:pt x="130" y="6319"/>
                  </a:lnTo>
                  <a:lnTo>
                    <a:pt x="1" y="7866"/>
                  </a:lnTo>
                  <a:lnTo>
                    <a:pt x="1" y="9285"/>
                  </a:lnTo>
                  <a:lnTo>
                    <a:pt x="130" y="10703"/>
                  </a:lnTo>
                  <a:lnTo>
                    <a:pt x="517" y="11993"/>
                  </a:lnTo>
                  <a:lnTo>
                    <a:pt x="903" y="13153"/>
                  </a:lnTo>
                  <a:lnTo>
                    <a:pt x="1419" y="13927"/>
                  </a:lnTo>
                  <a:lnTo>
                    <a:pt x="1935" y="14443"/>
                  </a:lnTo>
                  <a:lnTo>
                    <a:pt x="41524" y="37268"/>
                  </a:lnTo>
                  <a:lnTo>
                    <a:pt x="42684" y="37783"/>
                  </a:lnTo>
                  <a:lnTo>
                    <a:pt x="43716" y="38041"/>
                  </a:lnTo>
                  <a:lnTo>
                    <a:pt x="44748" y="38041"/>
                  </a:lnTo>
                  <a:lnTo>
                    <a:pt x="45521" y="37655"/>
                  </a:lnTo>
                  <a:lnTo>
                    <a:pt x="46166" y="37139"/>
                  </a:lnTo>
                  <a:lnTo>
                    <a:pt x="46682" y="36365"/>
                  </a:lnTo>
                  <a:lnTo>
                    <a:pt x="47069" y="35333"/>
                  </a:lnTo>
                  <a:lnTo>
                    <a:pt x="47198" y="34044"/>
                  </a:lnTo>
                  <a:lnTo>
                    <a:pt x="47069" y="32625"/>
                  </a:lnTo>
                  <a:lnTo>
                    <a:pt x="46682" y="31336"/>
                  </a:lnTo>
                  <a:lnTo>
                    <a:pt x="46166" y="29917"/>
                  </a:lnTo>
                  <a:lnTo>
                    <a:pt x="45521" y="28499"/>
                  </a:lnTo>
                  <a:lnTo>
                    <a:pt x="44748" y="27209"/>
                  </a:lnTo>
                  <a:lnTo>
                    <a:pt x="43716" y="26178"/>
                  </a:lnTo>
                  <a:lnTo>
                    <a:pt x="42684" y="25146"/>
                  </a:lnTo>
                  <a:lnTo>
                    <a:pt x="41524" y="24372"/>
                  </a:lnTo>
                  <a:lnTo>
                    <a:pt x="40621" y="23856"/>
                  </a:lnTo>
                  <a:lnTo>
                    <a:pt x="39847" y="23599"/>
                  </a:lnTo>
                  <a:lnTo>
                    <a:pt x="38945" y="23599"/>
                  </a:lnTo>
                  <a:lnTo>
                    <a:pt x="38300" y="23728"/>
                  </a:lnTo>
                  <a:lnTo>
                    <a:pt x="38429" y="21922"/>
                  </a:lnTo>
                  <a:lnTo>
                    <a:pt x="38300" y="20504"/>
                  </a:lnTo>
                  <a:lnTo>
                    <a:pt x="38171" y="19085"/>
                  </a:lnTo>
                  <a:lnTo>
                    <a:pt x="37913" y="17667"/>
                  </a:lnTo>
                  <a:lnTo>
                    <a:pt x="37526" y="16119"/>
                  </a:lnTo>
                  <a:lnTo>
                    <a:pt x="37010" y="14701"/>
                  </a:lnTo>
                  <a:lnTo>
                    <a:pt x="36366" y="13153"/>
                  </a:lnTo>
                  <a:lnTo>
                    <a:pt x="35721" y="11735"/>
                  </a:lnTo>
                  <a:lnTo>
                    <a:pt x="34947" y="10445"/>
                  </a:lnTo>
                  <a:lnTo>
                    <a:pt x="34173" y="9027"/>
                  </a:lnTo>
                  <a:lnTo>
                    <a:pt x="33271" y="7737"/>
                  </a:lnTo>
                  <a:lnTo>
                    <a:pt x="32239" y="6448"/>
                  </a:lnTo>
                  <a:lnTo>
                    <a:pt x="31208" y="5287"/>
                  </a:lnTo>
                  <a:lnTo>
                    <a:pt x="30176" y="4255"/>
                  </a:lnTo>
                  <a:lnTo>
                    <a:pt x="29015" y="3224"/>
                  </a:lnTo>
                  <a:lnTo>
                    <a:pt x="27855" y="2450"/>
                  </a:lnTo>
                  <a:lnTo>
                    <a:pt x="26694" y="1676"/>
                  </a:lnTo>
                  <a:lnTo>
                    <a:pt x="25018" y="774"/>
                  </a:lnTo>
                  <a:lnTo>
                    <a:pt x="23341" y="258"/>
                  </a:lnTo>
                  <a:lnTo>
                    <a:pt x="217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8;p17">
              <a:extLst>
                <a:ext uri="{FF2B5EF4-FFF2-40B4-BE49-F238E27FC236}">
                  <a16:creationId xmlns:a16="http://schemas.microsoft.com/office/drawing/2014/main" id="{877B9ACF-C12A-E83E-8512-A73DF20CFD8F}"/>
                </a:ext>
              </a:extLst>
            </p:cNvPr>
            <p:cNvSpPr/>
            <p:nvPr/>
          </p:nvSpPr>
          <p:spPr>
            <a:xfrm>
              <a:off x="3112025" y="2127275"/>
              <a:ext cx="905925" cy="702825"/>
            </a:xfrm>
            <a:custGeom>
              <a:avLst/>
              <a:gdLst/>
              <a:ahLst/>
              <a:cxnLst/>
              <a:rect l="l" t="t" r="r" b="b"/>
              <a:pathLst>
                <a:path w="36237" h="28113" extrusionOk="0">
                  <a:moveTo>
                    <a:pt x="9156" y="1"/>
                  </a:moveTo>
                  <a:lnTo>
                    <a:pt x="8253" y="130"/>
                  </a:lnTo>
                  <a:lnTo>
                    <a:pt x="7350" y="388"/>
                  </a:lnTo>
                  <a:lnTo>
                    <a:pt x="6706" y="904"/>
                  </a:lnTo>
                  <a:lnTo>
                    <a:pt x="6190" y="1677"/>
                  </a:lnTo>
                  <a:lnTo>
                    <a:pt x="5803" y="2709"/>
                  </a:lnTo>
                  <a:lnTo>
                    <a:pt x="5674" y="3870"/>
                  </a:lnTo>
                  <a:lnTo>
                    <a:pt x="4771" y="3096"/>
                  </a:lnTo>
                  <a:lnTo>
                    <a:pt x="3869" y="2322"/>
                  </a:lnTo>
                  <a:lnTo>
                    <a:pt x="3095" y="2064"/>
                  </a:lnTo>
                  <a:lnTo>
                    <a:pt x="2450" y="1806"/>
                  </a:lnTo>
                  <a:lnTo>
                    <a:pt x="1805" y="1935"/>
                  </a:lnTo>
                  <a:lnTo>
                    <a:pt x="1161" y="2064"/>
                  </a:lnTo>
                  <a:lnTo>
                    <a:pt x="645" y="2451"/>
                  </a:lnTo>
                  <a:lnTo>
                    <a:pt x="387" y="3096"/>
                  </a:lnTo>
                  <a:lnTo>
                    <a:pt x="129" y="3741"/>
                  </a:lnTo>
                  <a:lnTo>
                    <a:pt x="0" y="4643"/>
                  </a:lnTo>
                  <a:lnTo>
                    <a:pt x="129" y="5546"/>
                  </a:lnTo>
                  <a:lnTo>
                    <a:pt x="387" y="6449"/>
                  </a:lnTo>
                  <a:lnTo>
                    <a:pt x="645" y="7480"/>
                  </a:lnTo>
                  <a:lnTo>
                    <a:pt x="1161" y="8383"/>
                  </a:lnTo>
                  <a:lnTo>
                    <a:pt x="1805" y="9286"/>
                  </a:lnTo>
                  <a:lnTo>
                    <a:pt x="2450" y="10059"/>
                  </a:lnTo>
                  <a:lnTo>
                    <a:pt x="3095" y="10704"/>
                  </a:lnTo>
                  <a:lnTo>
                    <a:pt x="3869" y="11220"/>
                  </a:lnTo>
                  <a:lnTo>
                    <a:pt x="32238" y="27597"/>
                  </a:lnTo>
                  <a:lnTo>
                    <a:pt x="33012" y="27984"/>
                  </a:lnTo>
                  <a:lnTo>
                    <a:pt x="33786" y="28113"/>
                  </a:lnTo>
                  <a:lnTo>
                    <a:pt x="34431" y="28113"/>
                  </a:lnTo>
                  <a:lnTo>
                    <a:pt x="34946" y="27855"/>
                  </a:lnTo>
                  <a:lnTo>
                    <a:pt x="35462" y="27468"/>
                  </a:lnTo>
                  <a:lnTo>
                    <a:pt x="35849" y="26952"/>
                  </a:lnTo>
                  <a:lnTo>
                    <a:pt x="36107" y="26179"/>
                  </a:lnTo>
                  <a:lnTo>
                    <a:pt x="36236" y="25276"/>
                  </a:lnTo>
                  <a:lnTo>
                    <a:pt x="36107" y="24244"/>
                  </a:lnTo>
                  <a:lnTo>
                    <a:pt x="35849" y="23342"/>
                  </a:lnTo>
                  <a:lnTo>
                    <a:pt x="35462" y="22310"/>
                  </a:lnTo>
                  <a:lnTo>
                    <a:pt x="34946" y="21278"/>
                  </a:lnTo>
                  <a:lnTo>
                    <a:pt x="34431" y="20376"/>
                  </a:lnTo>
                  <a:lnTo>
                    <a:pt x="33786" y="19602"/>
                  </a:lnTo>
                  <a:lnTo>
                    <a:pt x="33012" y="18957"/>
                  </a:lnTo>
                  <a:lnTo>
                    <a:pt x="32238" y="18312"/>
                  </a:lnTo>
                  <a:lnTo>
                    <a:pt x="31594" y="18054"/>
                  </a:lnTo>
                  <a:lnTo>
                    <a:pt x="30949" y="17797"/>
                  </a:lnTo>
                  <a:lnTo>
                    <a:pt x="30304" y="17797"/>
                  </a:lnTo>
                  <a:lnTo>
                    <a:pt x="29788" y="17926"/>
                  </a:lnTo>
                  <a:lnTo>
                    <a:pt x="29917" y="16636"/>
                  </a:lnTo>
                  <a:lnTo>
                    <a:pt x="29917" y="15604"/>
                  </a:lnTo>
                  <a:lnTo>
                    <a:pt x="29788" y="14573"/>
                  </a:lnTo>
                  <a:lnTo>
                    <a:pt x="29273" y="12509"/>
                  </a:lnTo>
                  <a:lnTo>
                    <a:pt x="28499" y="10446"/>
                  </a:lnTo>
                  <a:lnTo>
                    <a:pt x="27467" y="8383"/>
                  </a:lnTo>
                  <a:lnTo>
                    <a:pt x="26178" y="6449"/>
                  </a:lnTo>
                  <a:lnTo>
                    <a:pt x="24759" y="4772"/>
                  </a:lnTo>
                  <a:lnTo>
                    <a:pt x="23212" y="3225"/>
                  </a:lnTo>
                  <a:lnTo>
                    <a:pt x="22438" y="2709"/>
                  </a:lnTo>
                  <a:lnTo>
                    <a:pt x="21535" y="2064"/>
                  </a:lnTo>
                  <a:lnTo>
                    <a:pt x="20375" y="1548"/>
                  </a:lnTo>
                  <a:lnTo>
                    <a:pt x="19214" y="1162"/>
                  </a:lnTo>
                  <a:lnTo>
                    <a:pt x="18054" y="1033"/>
                  </a:lnTo>
                  <a:lnTo>
                    <a:pt x="17022" y="1033"/>
                  </a:lnTo>
                  <a:lnTo>
                    <a:pt x="16119" y="1290"/>
                  </a:lnTo>
                  <a:lnTo>
                    <a:pt x="15346" y="1677"/>
                  </a:lnTo>
                  <a:lnTo>
                    <a:pt x="14572" y="2322"/>
                  </a:lnTo>
                  <a:lnTo>
                    <a:pt x="14056" y="3225"/>
                  </a:lnTo>
                  <a:lnTo>
                    <a:pt x="12766" y="1806"/>
                  </a:lnTo>
                  <a:lnTo>
                    <a:pt x="11993" y="1290"/>
                  </a:lnTo>
                  <a:lnTo>
                    <a:pt x="11348" y="775"/>
                  </a:lnTo>
                  <a:lnTo>
                    <a:pt x="10187" y="259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9;p17">
              <a:extLst>
                <a:ext uri="{FF2B5EF4-FFF2-40B4-BE49-F238E27FC236}">
                  <a16:creationId xmlns:a16="http://schemas.microsoft.com/office/drawing/2014/main" id="{814B0ACE-0A2A-7AAB-FE81-BECF237167EC}"/>
                </a:ext>
              </a:extLst>
            </p:cNvPr>
            <p:cNvSpPr/>
            <p:nvPr/>
          </p:nvSpPr>
          <p:spPr>
            <a:xfrm>
              <a:off x="2154525" y="608850"/>
              <a:ext cx="480375" cy="406225"/>
            </a:xfrm>
            <a:custGeom>
              <a:avLst/>
              <a:gdLst/>
              <a:ahLst/>
              <a:cxnLst/>
              <a:rect l="l" t="t" r="r" b="b"/>
              <a:pathLst>
                <a:path w="19215" h="16249" extrusionOk="0">
                  <a:moveTo>
                    <a:pt x="1" y="1"/>
                  </a:moveTo>
                  <a:lnTo>
                    <a:pt x="130" y="1935"/>
                  </a:lnTo>
                  <a:lnTo>
                    <a:pt x="388" y="3998"/>
                  </a:lnTo>
                  <a:lnTo>
                    <a:pt x="774" y="6448"/>
                  </a:lnTo>
                  <a:lnTo>
                    <a:pt x="1548" y="9156"/>
                  </a:lnTo>
                  <a:lnTo>
                    <a:pt x="2064" y="10575"/>
                  </a:lnTo>
                  <a:lnTo>
                    <a:pt x="2580" y="11864"/>
                  </a:lnTo>
                  <a:lnTo>
                    <a:pt x="3354" y="13154"/>
                  </a:lnTo>
                  <a:lnTo>
                    <a:pt x="4127" y="14315"/>
                  </a:lnTo>
                  <a:lnTo>
                    <a:pt x="5030" y="15346"/>
                  </a:lnTo>
                  <a:lnTo>
                    <a:pt x="6191" y="16249"/>
                  </a:lnTo>
                  <a:lnTo>
                    <a:pt x="7609" y="16120"/>
                  </a:lnTo>
                  <a:lnTo>
                    <a:pt x="8899" y="15862"/>
                  </a:lnTo>
                  <a:lnTo>
                    <a:pt x="10188" y="15475"/>
                  </a:lnTo>
                  <a:lnTo>
                    <a:pt x="11220" y="14959"/>
                  </a:lnTo>
                  <a:lnTo>
                    <a:pt x="12122" y="14444"/>
                  </a:lnTo>
                  <a:lnTo>
                    <a:pt x="12896" y="13928"/>
                  </a:lnTo>
                  <a:lnTo>
                    <a:pt x="13541" y="13412"/>
                  </a:lnTo>
                  <a:lnTo>
                    <a:pt x="14057" y="12896"/>
                  </a:lnTo>
                  <a:lnTo>
                    <a:pt x="14959" y="11735"/>
                  </a:lnTo>
                  <a:lnTo>
                    <a:pt x="15475" y="10833"/>
                  </a:lnTo>
                  <a:lnTo>
                    <a:pt x="15862" y="9930"/>
                  </a:lnTo>
                  <a:lnTo>
                    <a:pt x="16507" y="9285"/>
                  </a:lnTo>
                  <a:lnTo>
                    <a:pt x="17152" y="8641"/>
                  </a:lnTo>
                  <a:lnTo>
                    <a:pt x="17925" y="7867"/>
                  </a:lnTo>
                  <a:lnTo>
                    <a:pt x="18570" y="6964"/>
                  </a:lnTo>
                  <a:lnTo>
                    <a:pt x="19086" y="5933"/>
                  </a:lnTo>
                  <a:lnTo>
                    <a:pt x="19215" y="5417"/>
                  </a:lnTo>
                  <a:lnTo>
                    <a:pt x="19215" y="4901"/>
                  </a:lnTo>
                  <a:lnTo>
                    <a:pt x="19086" y="4514"/>
                  </a:lnTo>
                  <a:lnTo>
                    <a:pt x="18957" y="3998"/>
                  </a:lnTo>
                  <a:lnTo>
                    <a:pt x="18699" y="3611"/>
                  </a:lnTo>
                  <a:lnTo>
                    <a:pt x="18312" y="3353"/>
                  </a:lnTo>
                  <a:lnTo>
                    <a:pt x="17925" y="3225"/>
                  </a:lnTo>
                  <a:lnTo>
                    <a:pt x="17667" y="3225"/>
                  </a:lnTo>
                  <a:lnTo>
                    <a:pt x="16894" y="3353"/>
                  </a:lnTo>
                  <a:lnTo>
                    <a:pt x="16120" y="3740"/>
                  </a:lnTo>
                  <a:lnTo>
                    <a:pt x="15475" y="4127"/>
                  </a:lnTo>
                  <a:lnTo>
                    <a:pt x="14959" y="4643"/>
                  </a:lnTo>
                  <a:lnTo>
                    <a:pt x="14444" y="5159"/>
                  </a:lnTo>
                  <a:lnTo>
                    <a:pt x="14444" y="4643"/>
                  </a:lnTo>
                  <a:lnTo>
                    <a:pt x="14315" y="4127"/>
                  </a:lnTo>
                  <a:lnTo>
                    <a:pt x="14057" y="3482"/>
                  </a:lnTo>
                  <a:lnTo>
                    <a:pt x="13670" y="2709"/>
                  </a:lnTo>
                  <a:lnTo>
                    <a:pt x="12896" y="2064"/>
                  </a:lnTo>
                  <a:lnTo>
                    <a:pt x="11993" y="1548"/>
                  </a:lnTo>
                  <a:lnTo>
                    <a:pt x="11349" y="1290"/>
                  </a:lnTo>
                  <a:lnTo>
                    <a:pt x="10704" y="1161"/>
                  </a:lnTo>
                  <a:lnTo>
                    <a:pt x="7351" y="774"/>
                  </a:lnTo>
                  <a:lnTo>
                    <a:pt x="3869" y="388"/>
                  </a:lnTo>
                  <a:lnTo>
                    <a:pt x="1161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0;p17">
              <a:extLst>
                <a:ext uri="{FF2B5EF4-FFF2-40B4-BE49-F238E27FC236}">
                  <a16:creationId xmlns:a16="http://schemas.microsoft.com/office/drawing/2014/main" id="{A51F32A4-3F7E-2C58-3C58-CCAEDA559193}"/>
                </a:ext>
              </a:extLst>
            </p:cNvPr>
            <p:cNvSpPr/>
            <p:nvPr/>
          </p:nvSpPr>
          <p:spPr>
            <a:xfrm>
              <a:off x="1838600" y="2201425"/>
              <a:ext cx="973625" cy="1415300"/>
            </a:xfrm>
            <a:custGeom>
              <a:avLst/>
              <a:gdLst/>
              <a:ahLst/>
              <a:cxnLst/>
              <a:rect l="l" t="t" r="r" b="b"/>
              <a:pathLst>
                <a:path w="38945" h="56612" extrusionOk="0">
                  <a:moveTo>
                    <a:pt x="38944" y="1"/>
                  </a:moveTo>
                  <a:lnTo>
                    <a:pt x="25662" y="2064"/>
                  </a:lnTo>
                  <a:lnTo>
                    <a:pt x="6448" y="14444"/>
                  </a:lnTo>
                  <a:lnTo>
                    <a:pt x="5545" y="15217"/>
                  </a:lnTo>
                  <a:lnTo>
                    <a:pt x="3353" y="17023"/>
                  </a:lnTo>
                  <a:lnTo>
                    <a:pt x="2193" y="18054"/>
                  </a:lnTo>
                  <a:lnTo>
                    <a:pt x="1161" y="19344"/>
                  </a:lnTo>
                  <a:lnTo>
                    <a:pt x="516" y="20505"/>
                  </a:lnTo>
                  <a:lnTo>
                    <a:pt x="258" y="21020"/>
                  </a:lnTo>
                  <a:lnTo>
                    <a:pt x="129" y="21536"/>
                  </a:lnTo>
                  <a:lnTo>
                    <a:pt x="0" y="23857"/>
                  </a:lnTo>
                  <a:lnTo>
                    <a:pt x="258" y="27984"/>
                  </a:lnTo>
                  <a:lnTo>
                    <a:pt x="1032" y="39203"/>
                  </a:lnTo>
                  <a:lnTo>
                    <a:pt x="1548" y="45006"/>
                  </a:lnTo>
                  <a:lnTo>
                    <a:pt x="2064" y="50035"/>
                  </a:lnTo>
                  <a:lnTo>
                    <a:pt x="2579" y="53775"/>
                  </a:lnTo>
                  <a:lnTo>
                    <a:pt x="2837" y="54806"/>
                  </a:lnTo>
                  <a:lnTo>
                    <a:pt x="3095" y="55322"/>
                  </a:lnTo>
                  <a:lnTo>
                    <a:pt x="3998" y="55709"/>
                  </a:lnTo>
                  <a:lnTo>
                    <a:pt x="4901" y="56096"/>
                  </a:lnTo>
                  <a:lnTo>
                    <a:pt x="5803" y="56354"/>
                  </a:lnTo>
                  <a:lnTo>
                    <a:pt x="6706" y="56483"/>
                  </a:lnTo>
                  <a:lnTo>
                    <a:pt x="7480" y="56612"/>
                  </a:lnTo>
                  <a:lnTo>
                    <a:pt x="8253" y="56612"/>
                  </a:lnTo>
                  <a:lnTo>
                    <a:pt x="9543" y="56354"/>
                  </a:lnTo>
                  <a:lnTo>
                    <a:pt x="10575" y="56096"/>
                  </a:lnTo>
                  <a:lnTo>
                    <a:pt x="11477" y="55709"/>
                  </a:lnTo>
                  <a:lnTo>
                    <a:pt x="12122" y="55322"/>
                  </a:lnTo>
                  <a:lnTo>
                    <a:pt x="10703" y="26952"/>
                  </a:lnTo>
                  <a:lnTo>
                    <a:pt x="14830" y="24502"/>
                  </a:lnTo>
                  <a:lnTo>
                    <a:pt x="23986" y="19086"/>
                  </a:lnTo>
                  <a:lnTo>
                    <a:pt x="28886" y="15991"/>
                  </a:lnTo>
                  <a:lnTo>
                    <a:pt x="33399" y="13025"/>
                  </a:lnTo>
                  <a:lnTo>
                    <a:pt x="36623" y="10704"/>
                  </a:lnTo>
                  <a:lnTo>
                    <a:pt x="37655" y="9801"/>
                  </a:lnTo>
                  <a:lnTo>
                    <a:pt x="38171" y="9157"/>
                  </a:lnTo>
                  <a:lnTo>
                    <a:pt x="38557" y="7996"/>
                  </a:lnTo>
                  <a:lnTo>
                    <a:pt x="38815" y="6578"/>
                  </a:lnTo>
                  <a:lnTo>
                    <a:pt x="38944" y="5159"/>
                  </a:lnTo>
                  <a:lnTo>
                    <a:pt x="38944" y="3612"/>
                  </a:lnTo>
                  <a:lnTo>
                    <a:pt x="38944" y="1033"/>
                  </a:lnTo>
                  <a:lnTo>
                    <a:pt x="38944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1;p17">
              <a:extLst>
                <a:ext uri="{FF2B5EF4-FFF2-40B4-BE49-F238E27FC236}">
                  <a16:creationId xmlns:a16="http://schemas.microsoft.com/office/drawing/2014/main" id="{20426CDD-D8F7-8C8D-DCD9-C2BFFD92BF3F}"/>
                </a:ext>
              </a:extLst>
            </p:cNvPr>
            <p:cNvSpPr/>
            <p:nvPr/>
          </p:nvSpPr>
          <p:spPr>
            <a:xfrm>
              <a:off x="1545225" y="2178875"/>
              <a:ext cx="912375" cy="1312125"/>
            </a:xfrm>
            <a:custGeom>
              <a:avLst/>
              <a:gdLst/>
              <a:ahLst/>
              <a:cxnLst/>
              <a:rect l="l" t="t" r="r" b="b"/>
              <a:pathLst>
                <a:path w="36495" h="52485" extrusionOk="0">
                  <a:moveTo>
                    <a:pt x="20633" y="0"/>
                  </a:moveTo>
                  <a:lnTo>
                    <a:pt x="17925" y="1806"/>
                  </a:lnTo>
                  <a:lnTo>
                    <a:pt x="14959" y="3740"/>
                  </a:lnTo>
                  <a:lnTo>
                    <a:pt x="11606" y="6061"/>
                  </a:lnTo>
                  <a:lnTo>
                    <a:pt x="8125" y="8640"/>
                  </a:lnTo>
                  <a:lnTo>
                    <a:pt x="4901" y="11219"/>
                  </a:lnTo>
                  <a:lnTo>
                    <a:pt x="3482" y="12380"/>
                  </a:lnTo>
                  <a:lnTo>
                    <a:pt x="2322" y="13540"/>
                  </a:lnTo>
                  <a:lnTo>
                    <a:pt x="1419" y="14701"/>
                  </a:lnTo>
                  <a:lnTo>
                    <a:pt x="774" y="15604"/>
                  </a:lnTo>
                  <a:lnTo>
                    <a:pt x="516" y="16764"/>
                  </a:lnTo>
                  <a:lnTo>
                    <a:pt x="258" y="18441"/>
                  </a:lnTo>
                  <a:lnTo>
                    <a:pt x="129" y="20633"/>
                  </a:lnTo>
                  <a:lnTo>
                    <a:pt x="1" y="23083"/>
                  </a:lnTo>
                  <a:lnTo>
                    <a:pt x="129" y="28886"/>
                  </a:lnTo>
                  <a:lnTo>
                    <a:pt x="516" y="35205"/>
                  </a:lnTo>
                  <a:lnTo>
                    <a:pt x="903" y="41265"/>
                  </a:lnTo>
                  <a:lnTo>
                    <a:pt x="1419" y="46424"/>
                  </a:lnTo>
                  <a:lnTo>
                    <a:pt x="1935" y="51324"/>
                  </a:lnTo>
                  <a:lnTo>
                    <a:pt x="2837" y="51711"/>
                  </a:lnTo>
                  <a:lnTo>
                    <a:pt x="3998" y="52098"/>
                  </a:lnTo>
                  <a:lnTo>
                    <a:pt x="5288" y="52355"/>
                  </a:lnTo>
                  <a:lnTo>
                    <a:pt x="6706" y="52484"/>
                  </a:lnTo>
                  <a:lnTo>
                    <a:pt x="7480" y="52484"/>
                  </a:lnTo>
                  <a:lnTo>
                    <a:pt x="8254" y="52355"/>
                  </a:lnTo>
                  <a:lnTo>
                    <a:pt x="9027" y="52098"/>
                  </a:lnTo>
                  <a:lnTo>
                    <a:pt x="9672" y="51840"/>
                  </a:lnTo>
                  <a:lnTo>
                    <a:pt x="10446" y="51453"/>
                  </a:lnTo>
                  <a:lnTo>
                    <a:pt x="10962" y="50808"/>
                  </a:lnTo>
                  <a:lnTo>
                    <a:pt x="10833" y="46166"/>
                  </a:lnTo>
                  <a:lnTo>
                    <a:pt x="10317" y="36236"/>
                  </a:lnTo>
                  <a:lnTo>
                    <a:pt x="9543" y="21793"/>
                  </a:lnTo>
                  <a:lnTo>
                    <a:pt x="36494" y="528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2;p17">
              <a:extLst>
                <a:ext uri="{FF2B5EF4-FFF2-40B4-BE49-F238E27FC236}">
                  <a16:creationId xmlns:a16="http://schemas.microsoft.com/office/drawing/2014/main" id="{1A92F3A8-E1E7-044C-B04B-2EBDB8C516C0}"/>
                </a:ext>
              </a:extLst>
            </p:cNvPr>
            <p:cNvSpPr/>
            <p:nvPr/>
          </p:nvSpPr>
          <p:spPr>
            <a:xfrm>
              <a:off x="1461400" y="1985425"/>
              <a:ext cx="1131600" cy="654475"/>
            </a:xfrm>
            <a:custGeom>
              <a:avLst/>
              <a:gdLst/>
              <a:ahLst/>
              <a:cxnLst/>
              <a:rect l="l" t="t" r="r" b="b"/>
              <a:pathLst>
                <a:path w="45264" h="26179" extrusionOk="0">
                  <a:moveTo>
                    <a:pt x="18183" y="1"/>
                  </a:moveTo>
                  <a:lnTo>
                    <a:pt x="1" y="10575"/>
                  </a:lnTo>
                  <a:lnTo>
                    <a:pt x="27210" y="26179"/>
                  </a:lnTo>
                  <a:lnTo>
                    <a:pt x="45263" y="15604"/>
                  </a:lnTo>
                  <a:lnTo>
                    <a:pt x="18183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3;p17">
              <a:extLst>
                <a:ext uri="{FF2B5EF4-FFF2-40B4-BE49-F238E27FC236}">
                  <a16:creationId xmlns:a16="http://schemas.microsoft.com/office/drawing/2014/main" id="{98FEDE80-5703-8D7A-4CDB-25E29E899022}"/>
                </a:ext>
              </a:extLst>
            </p:cNvPr>
            <p:cNvSpPr/>
            <p:nvPr/>
          </p:nvSpPr>
          <p:spPr>
            <a:xfrm>
              <a:off x="2141625" y="2375525"/>
              <a:ext cx="451375" cy="306300"/>
            </a:xfrm>
            <a:custGeom>
              <a:avLst/>
              <a:gdLst/>
              <a:ahLst/>
              <a:cxnLst/>
              <a:rect l="l" t="t" r="r" b="b"/>
              <a:pathLst>
                <a:path w="18055" h="12252" extrusionOk="0">
                  <a:moveTo>
                    <a:pt x="18054" y="0"/>
                  </a:moveTo>
                  <a:lnTo>
                    <a:pt x="1" y="10575"/>
                  </a:lnTo>
                  <a:lnTo>
                    <a:pt x="1" y="12251"/>
                  </a:lnTo>
                  <a:lnTo>
                    <a:pt x="18054" y="1677"/>
                  </a:lnTo>
                  <a:lnTo>
                    <a:pt x="18054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4;p17">
              <a:extLst>
                <a:ext uri="{FF2B5EF4-FFF2-40B4-BE49-F238E27FC236}">
                  <a16:creationId xmlns:a16="http://schemas.microsoft.com/office/drawing/2014/main" id="{A8ECB9E8-4AFA-3A27-B799-8757269A9554}"/>
                </a:ext>
              </a:extLst>
            </p:cNvPr>
            <p:cNvSpPr/>
            <p:nvPr/>
          </p:nvSpPr>
          <p:spPr>
            <a:xfrm>
              <a:off x="1461400" y="2249800"/>
              <a:ext cx="680250" cy="432025"/>
            </a:xfrm>
            <a:custGeom>
              <a:avLst/>
              <a:gdLst/>
              <a:ahLst/>
              <a:cxnLst/>
              <a:rect l="l" t="t" r="r" b="b"/>
              <a:pathLst>
                <a:path w="27210" h="17281" extrusionOk="0">
                  <a:moveTo>
                    <a:pt x="1" y="0"/>
                  </a:moveTo>
                  <a:lnTo>
                    <a:pt x="1" y="1548"/>
                  </a:lnTo>
                  <a:lnTo>
                    <a:pt x="27210" y="17280"/>
                  </a:lnTo>
                  <a:lnTo>
                    <a:pt x="27210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D3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5;p17">
              <a:extLst>
                <a:ext uri="{FF2B5EF4-FFF2-40B4-BE49-F238E27FC236}">
                  <a16:creationId xmlns:a16="http://schemas.microsoft.com/office/drawing/2014/main" id="{848993F9-19DC-B0BF-37C5-65B55D98BEE3}"/>
                </a:ext>
              </a:extLst>
            </p:cNvPr>
            <p:cNvSpPr/>
            <p:nvPr/>
          </p:nvSpPr>
          <p:spPr>
            <a:xfrm>
              <a:off x="2660675" y="1343900"/>
              <a:ext cx="48375" cy="312725"/>
            </a:xfrm>
            <a:custGeom>
              <a:avLst/>
              <a:gdLst/>
              <a:ahLst/>
              <a:cxnLst/>
              <a:rect l="l" t="t" r="r" b="b"/>
              <a:pathLst>
                <a:path w="1935" h="12509" extrusionOk="0">
                  <a:moveTo>
                    <a:pt x="1935" y="0"/>
                  </a:moveTo>
                  <a:lnTo>
                    <a:pt x="1" y="12251"/>
                  </a:lnTo>
                  <a:lnTo>
                    <a:pt x="1935" y="1250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6;p17">
              <a:extLst>
                <a:ext uri="{FF2B5EF4-FFF2-40B4-BE49-F238E27FC236}">
                  <a16:creationId xmlns:a16="http://schemas.microsoft.com/office/drawing/2014/main" id="{CF932F6F-222C-DFB3-7208-DFB7F08272CC}"/>
                </a:ext>
              </a:extLst>
            </p:cNvPr>
            <p:cNvSpPr/>
            <p:nvPr/>
          </p:nvSpPr>
          <p:spPr>
            <a:xfrm>
              <a:off x="2090050" y="1153675"/>
              <a:ext cx="64500" cy="261175"/>
            </a:xfrm>
            <a:custGeom>
              <a:avLst/>
              <a:gdLst/>
              <a:ahLst/>
              <a:cxnLst/>
              <a:rect l="l" t="t" r="r" b="b"/>
              <a:pathLst>
                <a:path w="2580" h="10447" extrusionOk="0">
                  <a:moveTo>
                    <a:pt x="2580" y="1"/>
                  </a:moveTo>
                  <a:lnTo>
                    <a:pt x="1" y="9801"/>
                  </a:lnTo>
                  <a:lnTo>
                    <a:pt x="1419" y="10446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7;p17">
              <a:extLst>
                <a:ext uri="{FF2B5EF4-FFF2-40B4-BE49-F238E27FC236}">
                  <a16:creationId xmlns:a16="http://schemas.microsoft.com/office/drawing/2014/main" id="{E654A3C5-F175-5BA4-7686-A020BAC6837C}"/>
                </a:ext>
              </a:extLst>
            </p:cNvPr>
            <p:cNvSpPr/>
            <p:nvPr/>
          </p:nvSpPr>
          <p:spPr>
            <a:xfrm>
              <a:off x="2164200" y="1659825"/>
              <a:ext cx="806000" cy="767300"/>
            </a:xfrm>
            <a:custGeom>
              <a:avLst/>
              <a:gdLst/>
              <a:ahLst/>
              <a:cxnLst/>
              <a:rect l="l" t="t" r="r" b="b"/>
              <a:pathLst>
                <a:path w="32240" h="30692" extrusionOk="0">
                  <a:moveTo>
                    <a:pt x="32239" y="1"/>
                  </a:moveTo>
                  <a:lnTo>
                    <a:pt x="23599" y="388"/>
                  </a:lnTo>
                  <a:lnTo>
                    <a:pt x="23083" y="6577"/>
                  </a:lnTo>
                  <a:lnTo>
                    <a:pt x="7093" y="21923"/>
                  </a:lnTo>
                  <a:lnTo>
                    <a:pt x="1806" y="22825"/>
                  </a:lnTo>
                  <a:lnTo>
                    <a:pt x="3740" y="24115"/>
                  </a:lnTo>
                  <a:lnTo>
                    <a:pt x="3096" y="24631"/>
                  </a:lnTo>
                  <a:lnTo>
                    <a:pt x="2451" y="25276"/>
                  </a:lnTo>
                  <a:lnTo>
                    <a:pt x="1806" y="26049"/>
                  </a:lnTo>
                  <a:lnTo>
                    <a:pt x="1032" y="27081"/>
                  </a:lnTo>
                  <a:lnTo>
                    <a:pt x="516" y="28113"/>
                  </a:lnTo>
                  <a:lnTo>
                    <a:pt x="130" y="29402"/>
                  </a:lnTo>
                  <a:lnTo>
                    <a:pt x="1" y="30047"/>
                  </a:lnTo>
                  <a:lnTo>
                    <a:pt x="1" y="30692"/>
                  </a:lnTo>
                  <a:lnTo>
                    <a:pt x="2193" y="30176"/>
                  </a:lnTo>
                  <a:lnTo>
                    <a:pt x="4127" y="29531"/>
                  </a:lnTo>
                  <a:lnTo>
                    <a:pt x="5804" y="28886"/>
                  </a:lnTo>
                  <a:lnTo>
                    <a:pt x="7351" y="28113"/>
                  </a:lnTo>
                  <a:lnTo>
                    <a:pt x="9414" y="26952"/>
                  </a:lnTo>
                  <a:lnTo>
                    <a:pt x="10059" y="26436"/>
                  </a:lnTo>
                  <a:lnTo>
                    <a:pt x="31336" y="10059"/>
                  </a:lnTo>
                  <a:lnTo>
                    <a:pt x="3223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8;p17">
              <a:extLst>
                <a:ext uri="{FF2B5EF4-FFF2-40B4-BE49-F238E27FC236}">
                  <a16:creationId xmlns:a16="http://schemas.microsoft.com/office/drawing/2014/main" id="{192B5570-322A-B569-0A06-819E018636F8}"/>
                </a:ext>
              </a:extLst>
            </p:cNvPr>
            <p:cNvSpPr/>
            <p:nvPr/>
          </p:nvSpPr>
          <p:spPr>
            <a:xfrm>
              <a:off x="1467850" y="1753325"/>
              <a:ext cx="677025" cy="915600"/>
            </a:xfrm>
            <a:custGeom>
              <a:avLst/>
              <a:gdLst/>
              <a:ahLst/>
              <a:cxnLst/>
              <a:rect l="l" t="t" r="r" b="b"/>
              <a:pathLst>
                <a:path w="27081" h="36624" extrusionOk="0">
                  <a:moveTo>
                    <a:pt x="1" y="0"/>
                  </a:moveTo>
                  <a:lnTo>
                    <a:pt x="1" y="20891"/>
                  </a:lnTo>
                  <a:lnTo>
                    <a:pt x="27081" y="36623"/>
                  </a:lnTo>
                  <a:lnTo>
                    <a:pt x="27081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9;p17">
              <a:extLst>
                <a:ext uri="{FF2B5EF4-FFF2-40B4-BE49-F238E27FC236}">
                  <a16:creationId xmlns:a16="http://schemas.microsoft.com/office/drawing/2014/main" id="{3285896A-B81A-B59E-5BF6-2AE514DE8F2C}"/>
                </a:ext>
              </a:extLst>
            </p:cNvPr>
            <p:cNvSpPr/>
            <p:nvPr/>
          </p:nvSpPr>
          <p:spPr>
            <a:xfrm>
              <a:off x="2144850" y="2124075"/>
              <a:ext cx="35500" cy="544850"/>
            </a:xfrm>
            <a:custGeom>
              <a:avLst/>
              <a:gdLst/>
              <a:ahLst/>
              <a:cxnLst/>
              <a:rect l="l" t="t" r="r" b="b"/>
              <a:pathLst>
                <a:path w="1420" h="21794" extrusionOk="0">
                  <a:moveTo>
                    <a:pt x="1419" y="0"/>
                  </a:moveTo>
                  <a:lnTo>
                    <a:pt x="1" y="774"/>
                  </a:lnTo>
                  <a:lnTo>
                    <a:pt x="1" y="21793"/>
                  </a:lnTo>
                  <a:lnTo>
                    <a:pt x="1419" y="20891"/>
                  </a:lnTo>
                  <a:lnTo>
                    <a:pt x="1419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0;p17">
              <a:extLst>
                <a:ext uri="{FF2B5EF4-FFF2-40B4-BE49-F238E27FC236}">
                  <a16:creationId xmlns:a16="http://schemas.microsoft.com/office/drawing/2014/main" id="{B5519890-DC8C-2D2A-0EFA-1909571C07B5}"/>
                </a:ext>
              </a:extLst>
            </p:cNvPr>
            <p:cNvSpPr/>
            <p:nvPr/>
          </p:nvSpPr>
          <p:spPr>
            <a:xfrm>
              <a:off x="1467850" y="1733975"/>
              <a:ext cx="712500" cy="409450"/>
            </a:xfrm>
            <a:custGeom>
              <a:avLst/>
              <a:gdLst/>
              <a:ahLst/>
              <a:cxnLst/>
              <a:rect l="l" t="t" r="r" b="b"/>
              <a:pathLst>
                <a:path w="28500" h="16378" extrusionOk="0">
                  <a:moveTo>
                    <a:pt x="1419" y="1"/>
                  </a:moveTo>
                  <a:lnTo>
                    <a:pt x="1" y="774"/>
                  </a:lnTo>
                  <a:lnTo>
                    <a:pt x="27081" y="16378"/>
                  </a:lnTo>
                  <a:lnTo>
                    <a:pt x="28499" y="15604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1;p17">
              <a:extLst>
                <a:ext uri="{FF2B5EF4-FFF2-40B4-BE49-F238E27FC236}">
                  <a16:creationId xmlns:a16="http://schemas.microsoft.com/office/drawing/2014/main" id="{29B1C6C3-0A2F-3A16-EEDB-2511EA0A1B05}"/>
                </a:ext>
              </a:extLst>
            </p:cNvPr>
            <p:cNvSpPr/>
            <p:nvPr/>
          </p:nvSpPr>
          <p:spPr>
            <a:xfrm>
              <a:off x="3460200" y="915125"/>
              <a:ext cx="12900" cy="25800"/>
            </a:xfrm>
            <a:custGeom>
              <a:avLst/>
              <a:gdLst/>
              <a:ahLst/>
              <a:cxnLst/>
              <a:rect l="l" t="t" r="r" b="b"/>
              <a:pathLst>
                <a:path w="516" h="1032" extrusionOk="0">
                  <a:moveTo>
                    <a:pt x="258" y="0"/>
                  </a:moveTo>
                  <a:lnTo>
                    <a:pt x="0" y="129"/>
                  </a:lnTo>
                  <a:lnTo>
                    <a:pt x="0" y="258"/>
                  </a:lnTo>
                  <a:lnTo>
                    <a:pt x="0" y="774"/>
                  </a:lnTo>
                  <a:lnTo>
                    <a:pt x="0" y="1032"/>
                  </a:lnTo>
                  <a:lnTo>
                    <a:pt x="387" y="1032"/>
                  </a:lnTo>
                  <a:lnTo>
                    <a:pt x="516" y="774"/>
                  </a:lnTo>
                  <a:lnTo>
                    <a:pt x="516" y="258"/>
                  </a:lnTo>
                  <a:lnTo>
                    <a:pt x="387" y="12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2;p17">
              <a:extLst>
                <a:ext uri="{FF2B5EF4-FFF2-40B4-BE49-F238E27FC236}">
                  <a16:creationId xmlns:a16="http://schemas.microsoft.com/office/drawing/2014/main" id="{E61F7486-D1DC-B55F-1FEA-C30F8A85F00F}"/>
                </a:ext>
              </a:extLst>
            </p:cNvPr>
            <p:cNvSpPr/>
            <p:nvPr/>
          </p:nvSpPr>
          <p:spPr>
            <a:xfrm>
              <a:off x="3460200" y="953800"/>
              <a:ext cx="12900" cy="709275"/>
            </a:xfrm>
            <a:custGeom>
              <a:avLst/>
              <a:gdLst/>
              <a:ahLst/>
              <a:cxnLst/>
              <a:rect l="l" t="t" r="r" b="b"/>
              <a:pathLst>
                <a:path w="516" h="28371" extrusionOk="0">
                  <a:moveTo>
                    <a:pt x="258" y="1"/>
                  </a:moveTo>
                  <a:lnTo>
                    <a:pt x="0" y="130"/>
                  </a:lnTo>
                  <a:lnTo>
                    <a:pt x="0" y="259"/>
                  </a:lnTo>
                  <a:lnTo>
                    <a:pt x="0" y="1290"/>
                  </a:lnTo>
                  <a:lnTo>
                    <a:pt x="0" y="1548"/>
                  </a:lnTo>
                  <a:lnTo>
                    <a:pt x="387" y="1548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387" y="130"/>
                  </a:lnTo>
                  <a:lnTo>
                    <a:pt x="258" y="1"/>
                  </a:lnTo>
                  <a:close/>
                  <a:moveTo>
                    <a:pt x="258" y="2064"/>
                  </a:moveTo>
                  <a:lnTo>
                    <a:pt x="0" y="2193"/>
                  </a:lnTo>
                  <a:lnTo>
                    <a:pt x="0" y="2322"/>
                  </a:lnTo>
                  <a:lnTo>
                    <a:pt x="0" y="3354"/>
                  </a:lnTo>
                  <a:lnTo>
                    <a:pt x="0" y="3611"/>
                  </a:lnTo>
                  <a:lnTo>
                    <a:pt x="387" y="3611"/>
                  </a:lnTo>
                  <a:lnTo>
                    <a:pt x="516" y="3354"/>
                  </a:lnTo>
                  <a:lnTo>
                    <a:pt x="516" y="2322"/>
                  </a:lnTo>
                  <a:lnTo>
                    <a:pt x="387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0" y="4256"/>
                  </a:lnTo>
                  <a:lnTo>
                    <a:pt x="0" y="4385"/>
                  </a:lnTo>
                  <a:lnTo>
                    <a:pt x="0" y="5417"/>
                  </a:lnTo>
                  <a:lnTo>
                    <a:pt x="0" y="5675"/>
                  </a:lnTo>
                  <a:lnTo>
                    <a:pt x="387" y="5675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387" y="4256"/>
                  </a:lnTo>
                  <a:lnTo>
                    <a:pt x="258" y="4127"/>
                  </a:lnTo>
                  <a:close/>
                  <a:moveTo>
                    <a:pt x="258" y="6191"/>
                  </a:moveTo>
                  <a:lnTo>
                    <a:pt x="0" y="6319"/>
                  </a:lnTo>
                  <a:lnTo>
                    <a:pt x="0" y="6448"/>
                  </a:lnTo>
                  <a:lnTo>
                    <a:pt x="0" y="7480"/>
                  </a:lnTo>
                  <a:lnTo>
                    <a:pt x="0" y="7738"/>
                  </a:lnTo>
                  <a:lnTo>
                    <a:pt x="387" y="7738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387" y="6319"/>
                  </a:lnTo>
                  <a:lnTo>
                    <a:pt x="258" y="6191"/>
                  </a:lnTo>
                  <a:close/>
                  <a:moveTo>
                    <a:pt x="258" y="8254"/>
                  </a:moveTo>
                  <a:lnTo>
                    <a:pt x="0" y="8383"/>
                  </a:lnTo>
                  <a:lnTo>
                    <a:pt x="0" y="8512"/>
                  </a:lnTo>
                  <a:lnTo>
                    <a:pt x="0" y="9543"/>
                  </a:lnTo>
                  <a:lnTo>
                    <a:pt x="0" y="9801"/>
                  </a:lnTo>
                  <a:lnTo>
                    <a:pt x="387" y="9801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387" y="8383"/>
                  </a:lnTo>
                  <a:lnTo>
                    <a:pt x="258" y="8254"/>
                  </a:lnTo>
                  <a:close/>
                  <a:moveTo>
                    <a:pt x="258" y="10317"/>
                  </a:moveTo>
                  <a:lnTo>
                    <a:pt x="0" y="10446"/>
                  </a:lnTo>
                  <a:lnTo>
                    <a:pt x="0" y="10575"/>
                  </a:lnTo>
                  <a:lnTo>
                    <a:pt x="0" y="11607"/>
                  </a:lnTo>
                  <a:lnTo>
                    <a:pt x="0" y="11736"/>
                  </a:lnTo>
                  <a:lnTo>
                    <a:pt x="258" y="11865"/>
                  </a:lnTo>
                  <a:lnTo>
                    <a:pt x="387" y="11736"/>
                  </a:lnTo>
                  <a:lnTo>
                    <a:pt x="516" y="11607"/>
                  </a:lnTo>
                  <a:lnTo>
                    <a:pt x="516" y="10575"/>
                  </a:lnTo>
                  <a:lnTo>
                    <a:pt x="387" y="10446"/>
                  </a:lnTo>
                  <a:lnTo>
                    <a:pt x="258" y="10317"/>
                  </a:lnTo>
                  <a:close/>
                  <a:moveTo>
                    <a:pt x="258" y="12380"/>
                  </a:moveTo>
                  <a:lnTo>
                    <a:pt x="0" y="12509"/>
                  </a:lnTo>
                  <a:lnTo>
                    <a:pt x="0" y="12638"/>
                  </a:lnTo>
                  <a:lnTo>
                    <a:pt x="0" y="13670"/>
                  </a:lnTo>
                  <a:lnTo>
                    <a:pt x="0" y="13799"/>
                  </a:lnTo>
                  <a:lnTo>
                    <a:pt x="258" y="13928"/>
                  </a:lnTo>
                  <a:lnTo>
                    <a:pt x="387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387" y="12509"/>
                  </a:lnTo>
                  <a:lnTo>
                    <a:pt x="258" y="12380"/>
                  </a:lnTo>
                  <a:close/>
                  <a:moveTo>
                    <a:pt x="258" y="14444"/>
                  </a:moveTo>
                  <a:lnTo>
                    <a:pt x="0" y="14573"/>
                  </a:lnTo>
                  <a:lnTo>
                    <a:pt x="0" y="14701"/>
                  </a:lnTo>
                  <a:lnTo>
                    <a:pt x="0" y="15733"/>
                  </a:lnTo>
                  <a:lnTo>
                    <a:pt x="0" y="15862"/>
                  </a:lnTo>
                  <a:lnTo>
                    <a:pt x="258" y="15991"/>
                  </a:lnTo>
                  <a:lnTo>
                    <a:pt x="387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387" y="14573"/>
                  </a:lnTo>
                  <a:lnTo>
                    <a:pt x="258" y="14444"/>
                  </a:lnTo>
                  <a:close/>
                  <a:moveTo>
                    <a:pt x="258" y="16507"/>
                  </a:moveTo>
                  <a:lnTo>
                    <a:pt x="0" y="16636"/>
                  </a:lnTo>
                  <a:lnTo>
                    <a:pt x="0" y="16765"/>
                  </a:lnTo>
                  <a:lnTo>
                    <a:pt x="0" y="17796"/>
                  </a:lnTo>
                  <a:lnTo>
                    <a:pt x="0" y="17925"/>
                  </a:lnTo>
                  <a:lnTo>
                    <a:pt x="258" y="18054"/>
                  </a:lnTo>
                  <a:lnTo>
                    <a:pt x="387" y="17925"/>
                  </a:lnTo>
                  <a:lnTo>
                    <a:pt x="516" y="17796"/>
                  </a:lnTo>
                  <a:lnTo>
                    <a:pt x="516" y="16765"/>
                  </a:lnTo>
                  <a:lnTo>
                    <a:pt x="387" y="16636"/>
                  </a:lnTo>
                  <a:lnTo>
                    <a:pt x="258" y="16507"/>
                  </a:lnTo>
                  <a:close/>
                  <a:moveTo>
                    <a:pt x="258" y="18570"/>
                  </a:moveTo>
                  <a:lnTo>
                    <a:pt x="0" y="18699"/>
                  </a:lnTo>
                  <a:lnTo>
                    <a:pt x="0" y="18828"/>
                  </a:lnTo>
                  <a:lnTo>
                    <a:pt x="0" y="19860"/>
                  </a:lnTo>
                  <a:lnTo>
                    <a:pt x="0" y="19989"/>
                  </a:lnTo>
                  <a:lnTo>
                    <a:pt x="258" y="20118"/>
                  </a:lnTo>
                  <a:lnTo>
                    <a:pt x="387" y="19989"/>
                  </a:lnTo>
                  <a:lnTo>
                    <a:pt x="516" y="19860"/>
                  </a:lnTo>
                  <a:lnTo>
                    <a:pt x="516" y="18828"/>
                  </a:lnTo>
                  <a:lnTo>
                    <a:pt x="387" y="18699"/>
                  </a:lnTo>
                  <a:lnTo>
                    <a:pt x="258" y="18570"/>
                  </a:lnTo>
                  <a:close/>
                  <a:moveTo>
                    <a:pt x="0" y="20633"/>
                  </a:moveTo>
                  <a:lnTo>
                    <a:pt x="0" y="20891"/>
                  </a:lnTo>
                  <a:lnTo>
                    <a:pt x="0" y="21923"/>
                  </a:lnTo>
                  <a:lnTo>
                    <a:pt x="0" y="22052"/>
                  </a:lnTo>
                  <a:lnTo>
                    <a:pt x="258" y="22181"/>
                  </a:lnTo>
                  <a:lnTo>
                    <a:pt x="387" y="22052"/>
                  </a:lnTo>
                  <a:lnTo>
                    <a:pt x="516" y="21923"/>
                  </a:lnTo>
                  <a:lnTo>
                    <a:pt x="516" y="20891"/>
                  </a:lnTo>
                  <a:lnTo>
                    <a:pt x="387" y="20633"/>
                  </a:lnTo>
                  <a:close/>
                  <a:moveTo>
                    <a:pt x="0" y="22697"/>
                  </a:moveTo>
                  <a:lnTo>
                    <a:pt x="0" y="22955"/>
                  </a:lnTo>
                  <a:lnTo>
                    <a:pt x="0" y="23986"/>
                  </a:lnTo>
                  <a:lnTo>
                    <a:pt x="0" y="24115"/>
                  </a:lnTo>
                  <a:lnTo>
                    <a:pt x="258" y="24244"/>
                  </a:lnTo>
                  <a:lnTo>
                    <a:pt x="387" y="24115"/>
                  </a:lnTo>
                  <a:lnTo>
                    <a:pt x="516" y="23986"/>
                  </a:lnTo>
                  <a:lnTo>
                    <a:pt x="516" y="22955"/>
                  </a:lnTo>
                  <a:lnTo>
                    <a:pt x="387" y="22697"/>
                  </a:lnTo>
                  <a:close/>
                  <a:moveTo>
                    <a:pt x="0" y="24760"/>
                  </a:moveTo>
                  <a:lnTo>
                    <a:pt x="0" y="25018"/>
                  </a:lnTo>
                  <a:lnTo>
                    <a:pt x="0" y="26049"/>
                  </a:lnTo>
                  <a:lnTo>
                    <a:pt x="0" y="26178"/>
                  </a:lnTo>
                  <a:lnTo>
                    <a:pt x="258" y="26307"/>
                  </a:lnTo>
                  <a:lnTo>
                    <a:pt x="387" y="26178"/>
                  </a:lnTo>
                  <a:lnTo>
                    <a:pt x="516" y="26049"/>
                  </a:lnTo>
                  <a:lnTo>
                    <a:pt x="516" y="25018"/>
                  </a:lnTo>
                  <a:lnTo>
                    <a:pt x="387" y="24760"/>
                  </a:lnTo>
                  <a:close/>
                  <a:moveTo>
                    <a:pt x="0" y="26823"/>
                  </a:moveTo>
                  <a:lnTo>
                    <a:pt x="0" y="27081"/>
                  </a:lnTo>
                  <a:lnTo>
                    <a:pt x="0" y="28113"/>
                  </a:lnTo>
                  <a:lnTo>
                    <a:pt x="0" y="28242"/>
                  </a:lnTo>
                  <a:lnTo>
                    <a:pt x="258" y="28371"/>
                  </a:lnTo>
                  <a:lnTo>
                    <a:pt x="387" y="28242"/>
                  </a:lnTo>
                  <a:lnTo>
                    <a:pt x="516" y="28113"/>
                  </a:lnTo>
                  <a:lnTo>
                    <a:pt x="516" y="27081"/>
                  </a:lnTo>
                  <a:lnTo>
                    <a:pt x="387" y="26823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3;p17">
              <a:extLst>
                <a:ext uri="{FF2B5EF4-FFF2-40B4-BE49-F238E27FC236}">
                  <a16:creationId xmlns:a16="http://schemas.microsoft.com/office/drawing/2014/main" id="{5EE0E6EB-72DF-6A5E-986A-699C50D3CE85}"/>
                </a:ext>
              </a:extLst>
            </p:cNvPr>
            <p:cNvSpPr/>
            <p:nvPr/>
          </p:nvSpPr>
          <p:spPr>
            <a:xfrm>
              <a:off x="3447300" y="1675950"/>
              <a:ext cx="25800" cy="32250"/>
            </a:xfrm>
            <a:custGeom>
              <a:avLst/>
              <a:gdLst/>
              <a:ahLst/>
              <a:cxnLst/>
              <a:rect l="l" t="t" r="r" b="b"/>
              <a:pathLst>
                <a:path w="1032" h="1290" extrusionOk="0">
                  <a:moveTo>
                    <a:pt x="516" y="0"/>
                  </a:moveTo>
                  <a:lnTo>
                    <a:pt x="516" y="258"/>
                  </a:lnTo>
                  <a:lnTo>
                    <a:pt x="516" y="645"/>
                  </a:lnTo>
                  <a:lnTo>
                    <a:pt x="129" y="774"/>
                  </a:lnTo>
                  <a:lnTo>
                    <a:pt x="0" y="1032"/>
                  </a:lnTo>
                  <a:lnTo>
                    <a:pt x="129" y="1161"/>
                  </a:lnTo>
                  <a:lnTo>
                    <a:pt x="258" y="1290"/>
                  </a:lnTo>
                  <a:lnTo>
                    <a:pt x="387" y="1290"/>
                  </a:lnTo>
                  <a:lnTo>
                    <a:pt x="903" y="903"/>
                  </a:lnTo>
                  <a:lnTo>
                    <a:pt x="1032" y="774"/>
                  </a:lnTo>
                  <a:lnTo>
                    <a:pt x="1032" y="258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4;p17">
              <a:extLst>
                <a:ext uri="{FF2B5EF4-FFF2-40B4-BE49-F238E27FC236}">
                  <a16:creationId xmlns:a16="http://schemas.microsoft.com/office/drawing/2014/main" id="{157E0DC5-6CE1-23FD-A8BB-AE45BEF9C3E5}"/>
                </a:ext>
              </a:extLst>
            </p:cNvPr>
            <p:cNvSpPr/>
            <p:nvPr/>
          </p:nvSpPr>
          <p:spPr>
            <a:xfrm>
              <a:off x="3121675" y="1708175"/>
              <a:ext cx="319200" cy="212800"/>
            </a:xfrm>
            <a:custGeom>
              <a:avLst/>
              <a:gdLst/>
              <a:ahLst/>
              <a:cxnLst/>
              <a:rect l="l" t="t" r="r" b="b"/>
              <a:pathLst>
                <a:path w="12768" h="8512" extrusionOk="0">
                  <a:moveTo>
                    <a:pt x="12380" y="1"/>
                  </a:moveTo>
                  <a:lnTo>
                    <a:pt x="11607" y="646"/>
                  </a:lnTo>
                  <a:lnTo>
                    <a:pt x="11478" y="775"/>
                  </a:lnTo>
                  <a:lnTo>
                    <a:pt x="11478" y="904"/>
                  </a:lnTo>
                  <a:lnTo>
                    <a:pt x="11736" y="1033"/>
                  </a:lnTo>
                  <a:lnTo>
                    <a:pt x="11865" y="1033"/>
                  </a:lnTo>
                  <a:lnTo>
                    <a:pt x="12638" y="517"/>
                  </a:lnTo>
                  <a:lnTo>
                    <a:pt x="12767" y="259"/>
                  </a:lnTo>
                  <a:lnTo>
                    <a:pt x="12767" y="130"/>
                  </a:lnTo>
                  <a:lnTo>
                    <a:pt x="12509" y="1"/>
                  </a:lnTo>
                  <a:close/>
                  <a:moveTo>
                    <a:pt x="10962" y="1033"/>
                  </a:moveTo>
                  <a:lnTo>
                    <a:pt x="10704" y="1162"/>
                  </a:lnTo>
                  <a:lnTo>
                    <a:pt x="9930" y="1677"/>
                  </a:lnTo>
                  <a:lnTo>
                    <a:pt x="9801" y="1806"/>
                  </a:lnTo>
                  <a:lnTo>
                    <a:pt x="9801" y="2064"/>
                  </a:lnTo>
                  <a:lnTo>
                    <a:pt x="10188" y="2064"/>
                  </a:lnTo>
                  <a:lnTo>
                    <a:pt x="10962" y="1548"/>
                  </a:lnTo>
                  <a:lnTo>
                    <a:pt x="11091" y="1419"/>
                  </a:lnTo>
                  <a:lnTo>
                    <a:pt x="11091" y="1162"/>
                  </a:lnTo>
                  <a:lnTo>
                    <a:pt x="10962" y="1033"/>
                  </a:lnTo>
                  <a:close/>
                  <a:moveTo>
                    <a:pt x="9157" y="2193"/>
                  </a:moveTo>
                  <a:lnTo>
                    <a:pt x="8254" y="2709"/>
                  </a:lnTo>
                  <a:lnTo>
                    <a:pt x="8125" y="2838"/>
                  </a:lnTo>
                  <a:lnTo>
                    <a:pt x="8254" y="3096"/>
                  </a:lnTo>
                  <a:lnTo>
                    <a:pt x="8383" y="3225"/>
                  </a:lnTo>
                  <a:lnTo>
                    <a:pt x="8512" y="3096"/>
                  </a:lnTo>
                  <a:lnTo>
                    <a:pt x="9415" y="2580"/>
                  </a:lnTo>
                  <a:lnTo>
                    <a:pt x="9543" y="2451"/>
                  </a:lnTo>
                  <a:lnTo>
                    <a:pt x="9415" y="2193"/>
                  </a:lnTo>
                  <a:close/>
                  <a:moveTo>
                    <a:pt x="7480" y="3225"/>
                  </a:moveTo>
                  <a:lnTo>
                    <a:pt x="6706" y="3741"/>
                  </a:lnTo>
                  <a:lnTo>
                    <a:pt x="6578" y="3999"/>
                  </a:lnTo>
                  <a:lnTo>
                    <a:pt x="6578" y="4127"/>
                  </a:lnTo>
                  <a:lnTo>
                    <a:pt x="6835" y="4256"/>
                  </a:lnTo>
                  <a:lnTo>
                    <a:pt x="6964" y="4256"/>
                  </a:lnTo>
                  <a:lnTo>
                    <a:pt x="7738" y="3612"/>
                  </a:lnTo>
                  <a:lnTo>
                    <a:pt x="7867" y="3483"/>
                  </a:lnTo>
                  <a:lnTo>
                    <a:pt x="7867" y="3354"/>
                  </a:lnTo>
                  <a:lnTo>
                    <a:pt x="7609" y="3225"/>
                  </a:lnTo>
                  <a:close/>
                  <a:moveTo>
                    <a:pt x="5804" y="4256"/>
                  </a:moveTo>
                  <a:lnTo>
                    <a:pt x="5030" y="4901"/>
                  </a:lnTo>
                  <a:lnTo>
                    <a:pt x="4901" y="5030"/>
                  </a:lnTo>
                  <a:lnTo>
                    <a:pt x="4901" y="5159"/>
                  </a:lnTo>
                  <a:lnTo>
                    <a:pt x="5159" y="5288"/>
                  </a:lnTo>
                  <a:lnTo>
                    <a:pt x="5288" y="5288"/>
                  </a:lnTo>
                  <a:lnTo>
                    <a:pt x="6062" y="4772"/>
                  </a:lnTo>
                  <a:lnTo>
                    <a:pt x="6191" y="4514"/>
                  </a:lnTo>
                  <a:lnTo>
                    <a:pt x="6191" y="4385"/>
                  </a:lnTo>
                  <a:lnTo>
                    <a:pt x="6062" y="4256"/>
                  </a:lnTo>
                  <a:close/>
                  <a:moveTo>
                    <a:pt x="4385" y="5288"/>
                  </a:moveTo>
                  <a:lnTo>
                    <a:pt x="4256" y="5417"/>
                  </a:lnTo>
                  <a:lnTo>
                    <a:pt x="3354" y="5933"/>
                  </a:lnTo>
                  <a:lnTo>
                    <a:pt x="3225" y="6062"/>
                  </a:lnTo>
                  <a:lnTo>
                    <a:pt x="3354" y="6320"/>
                  </a:lnTo>
                  <a:lnTo>
                    <a:pt x="3612" y="6320"/>
                  </a:lnTo>
                  <a:lnTo>
                    <a:pt x="4514" y="5804"/>
                  </a:lnTo>
                  <a:lnTo>
                    <a:pt x="4643" y="5675"/>
                  </a:lnTo>
                  <a:lnTo>
                    <a:pt x="4514" y="5417"/>
                  </a:lnTo>
                  <a:lnTo>
                    <a:pt x="4385" y="5288"/>
                  </a:lnTo>
                  <a:close/>
                  <a:moveTo>
                    <a:pt x="2580" y="6449"/>
                  </a:moveTo>
                  <a:lnTo>
                    <a:pt x="1806" y="6964"/>
                  </a:lnTo>
                  <a:lnTo>
                    <a:pt x="1677" y="7093"/>
                  </a:lnTo>
                  <a:lnTo>
                    <a:pt x="1677" y="7351"/>
                  </a:lnTo>
                  <a:lnTo>
                    <a:pt x="1935" y="7480"/>
                  </a:lnTo>
                  <a:lnTo>
                    <a:pt x="2064" y="7351"/>
                  </a:lnTo>
                  <a:lnTo>
                    <a:pt x="2838" y="6836"/>
                  </a:lnTo>
                  <a:lnTo>
                    <a:pt x="2967" y="6707"/>
                  </a:lnTo>
                  <a:lnTo>
                    <a:pt x="2967" y="6449"/>
                  </a:lnTo>
                  <a:close/>
                  <a:moveTo>
                    <a:pt x="904" y="7480"/>
                  </a:moveTo>
                  <a:lnTo>
                    <a:pt x="130" y="7996"/>
                  </a:lnTo>
                  <a:lnTo>
                    <a:pt x="1" y="8254"/>
                  </a:lnTo>
                  <a:lnTo>
                    <a:pt x="1" y="8383"/>
                  </a:lnTo>
                  <a:lnTo>
                    <a:pt x="259" y="8512"/>
                  </a:lnTo>
                  <a:lnTo>
                    <a:pt x="388" y="8512"/>
                  </a:lnTo>
                  <a:lnTo>
                    <a:pt x="1161" y="7867"/>
                  </a:lnTo>
                  <a:lnTo>
                    <a:pt x="1290" y="7738"/>
                  </a:lnTo>
                  <a:lnTo>
                    <a:pt x="1290" y="7609"/>
                  </a:lnTo>
                  <a:lnTo>
                    <a:pt x="1161" y="748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5;p17">
              <a:extLst>
                <a:ext uri="{FF2B5EF4-FFF2-40B4-BE49-F238E27FC236}">
                  <a16:creationId xmlns:a16="http://schemas.microsoft.com/office/drawing/2014/main" id="{BDB85FFB-D2C9-73B8-1886-FE7A537F5281}"/>
                </a:ext>
              </a:extLst>
            </p:cNvPr>
            <p:cNvSpPr/>
            <p:nvPr/>
          </p:nvSpPr>
          <p:spPr>
            <a:xfrm>
              <a:off x="3089450" y="1920950"/>
              <a:ext cx="25800" cy="19375"/>
            </a:xfrm>
            <a:custGeom>
              <a:avLst/>
              <a:gdLst/>
              <a:ahLst/>
              <a:cxnLst/>
              <a:rect l="l" t="t" r="r" b="b"/>
              <a:pathLst>
                <a:path w="1032" h="775" extrusionOk="0">
                  <a:moveTo>
                    <a:pt x="645" y="1"/>
                  </a:moveTo>
                  <a:lnTo>
                    <a:pt x="129" y="388"/>
                  </a:lnTo>
                  <a:lnTo>
                    <a:pt x="0" y="517"/>
                  </a:lnTo>
                  <a:lnTo>
                    <a:pt x="129" y="646"/>
                  </a:lnTo>
                  <a:lnTo>
                    <a:pt x="258" y="775"/>
                  </a:lnTo>
                  <a:lnTo>
                    <a:pt x="387" y="775"/>
                  </a:lnTo>
                  <a:lnTo>
                    <a:pt x="903" y="517"/>
                  </a:lnTo>
                  <a:lnTo>
                    <a:pt x="1032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6;p17">
              <a:extLst>
                <a:ext uri="{FF2B5EF4-FFF2-40B4-BE49-F238E27FC236}">
                  <a16:creationId xmlns:a16="http://schemas.microsoft.com/office/drawing/2014/main" id="{BB4287B5-C7C8-95DD-CDC0-145B76A3FA5F}"/>
                </a:ext>
              </a:extLst>
            </p:cNvPr>
            <p:cNvSpPr/>
            <p:nvPr/>
          </p:nvSpPr>
          <p:spPr>
            <a:xfrm>
              <a:off x="3405375" y="2656000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775" y="0"/>
                  </a:moveTo>
                  <a:lnTo>
                    <a:pt x="517" y="129"/>
                  </a:lnTo>
                  <a:lnTo>
                    <a:pt x="130" y="387"/>
                  </a:lnTo>
                  <a:lnTo>
                    <a:pt x="1" y="516"/>
                  </a:lnTo>
                  <a:lnTo>
                    <a:pt x="1" y="645"/>
                  </a:lnTo>
                  <a:lnTo>
                    <a:pt x="259" y="774"/>
                  </a:lnTo>
                  <a:lnTo>
                    <a:pt x="388" y="774"/>
                  </a:lnTo>
                  <a:lnTo>
                    <a:pt x="775" y="516"/>
                  </a:lnTo>
                  <a:lnTo>
                    <a:pt x="903" y="387"/>
                  </a:lnTo>
                  <a:lnTo>
                    <a:pt x="903" y="12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7;p17">
              <a:extLst>
                <a:ext uri="{FF2B5EF4-FFF2-40B4-BE49-F238E27FC236}">
                  <a16:creationId xmlns:a16="http://schemas.microsoft.com/office/drawing/2014/main" id="{F9622232-D38A-3C4F-2BB5-0A17504537B6}"/>
                </a:ext>
              </a:extLst>
            </p:cNvPr>
            <p:cNvSpPr/>
            <p:nvPr/>
          </p:nvSpPr>
          <p:spPr>
            <a:xfrm>
              <a:off x="3141025" y="2678575"/>
              <a:ext cx="254700" cy="161200"/>
            </a:xfrm>
            <a:custGeom>
              <a:avLst/>
              <a:gdLst/>
              <a:ahLst/>
              <a:cxnLst/>
              <a:rect l="l" t="t" r="r" b="b"/>
              <a:pathLst>
                <a:path w="10188" h="6448" extrusionOk="0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387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6" y="1032"/>
                  </a:moveTo>
                  <a:lnTo>
                    <a:pt x="7222" y="1548"/>
                  </a:lnTo>
                  <a:lnTo>
                    <a:pt x="7093" y="1805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383" y="1548"/>
                  </a:lnTo>
                  <a:lnTo>
                    <a:pt x="8383" y="1290"/>
                  </a:lnTo>
                  <a:lnTo>
                    <a:pt x="8383" y="1161"/>
                  </a:lnTo>
                  <a:lnTo>
                    <a:pt x="8254" y="1032"/>
                  </a:lnTo>
                  <a:close/>
                  <a:moveTo>
                    <a:pt x="6448" y="2063"/>
                  </a:moveTo>
                  <a:lnTo>
                    <a:pt x="6319" y="2192"/>
                  </a:lnTo>
                  <a:lnTo>
                    <a:pt x="5417" y="2708"/>
                  </a:lnTo>
                  <a:lnTo>
                    <a:pt x="5288" y="2837"/>
                  </a:lnTo>
                  <a:lnTo>
                    <a:pt x="5288" y="3095"/>
                  </a:lnTo>
                  <a:lnTo>
                    <a:pt x="5546" y="3224"/>
                  </a:lnTo>
                  <a:lnTo>
                    <a:pt x="5675" y="3095"/>
                  </a:lnTo>
                  <a:lnTo>
                    <a:pt x="6577" y="2579"/>
                  </a:lnTo>
                  <a:lnTo>
                    <a:pt x="6706" y="2450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224"/>
                  </a:moveTo>
                  <a:lnTo>
                    <a:pt x="3611" y="3740"/>
                  </a:lnTo>
                  <a:lnTo>
                    <a:pt x="3482" y="3869"/>
                  </a:lnTo>
                  <a:lnTo>
                    <a:pt x="3611" y="4127"/>
                  </a:lnTo>
                  <a:lnTo>
                    <a:pt x="3740" y="4256"/>
                  </a:lnTo>
                  <a:lnTo>
                    <a:pt x="3869" y="4256"/>
                  </a:lnTo>
                  <a:lnTo>
                    <a:pt x="4772" y="3611"/>
                  </a:lnTo>
                  <a:lnTo>
                    <a:pt x="4901" y="3482"/>
                  </a:lnTo>
                  <a:lnTo>
                    <a:pt x="4901" y="3353"/>
                  </a:lnTo>
                  <a:lnTo>
                    <a:pt x="4772" y="3224"/>
                  </a:lnTo>
                  <a:close/>
                  <a:moveTo>
                    <a:pt x="2709" y="4256"/>
                  </a:moveTo>
                  <a:lnTo>
                    <a:pt x="1935" y="4900"/>
                  </a:lnTo>
                  <a:lnTo>
                    <a:pt x="1806" y="5029"/>
                  </a:lnTo>
                  <a:lnTo>
                    <a:pt x="1806" y="5158"/>
                  </a:lnTo>
                  <a:lnTo>
                    <a:pt x="2064" y="5287"/>
                  </a:lnTo>
                  <a:lnTo>
                    <a:pt x="2193" y="5287"/>
                  </a:lnTo>
                  <a:lnTo>
                    <a:pt x="2967" y="4771"/>
                  </a:lnTo>
                  <a:lnTo>
                    <a:pt x="3095" y="4642"/>
                  </a:lnTo>
                  <a:lnTo>
                    <a:pt x="3095" y="4384"/>
                  </a:lnTo>
                  <a:lnTo>
                    <a:pt x="2967" y="4256"/>
                  </a:lnTo>
                  <a:close/>
                  <a:moveTo>
                    <a:pt x="1032" y="5416"/>
                  </a:moveTo>
                  <a:lnTo>
                    <a:pt x="130" y="5932"/>
                  </a:lnTo>
                  <a:lnTo>
                    <a:pt x="1" y="6061"/>
                  </a:lnTo>
                  <a:lnTo>
                    <a:pt x="1" y="6319"/>
                  </a:lnTo>
                  <a:lnTo>
                    <a:pt x="259" y="6448"/>
                  </a:lnTo>
                  <a:lnTo>
                    <a:pt x="387" y="6319"/>
                  </a:lnTo>
                  <a:lnTo>
                    <a:pt x="1290" y="5803"/>
                  </a:lnTo>
                  <a:lnTo>
                    <a:pt x="1419" y="5674"/>
                  </a:lnTo>
                  <a:lnTo>
                    <a:pt x="1290" y="541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8;p17">
              <a:extLst>
                <a:ext uri="{FF2B5EF4-FFF2-40B4-BE49-F238E27FC236}">
                  <a16:creationId xmlns:a16="http://schemas.microsoft.com/office/drawing/2014/main" id="{A4F21D5E-0A77-387E-A2B0-B7135BD43B22}"/>
                </a:ext>
              </a:extLst>
            </p:cNvPr>
            <p:cNvSpPr/>
            <p:nvPr/>
          </p:nvSpPr>
          <p:spPr>
            <a:xfrm>
              <a:off x="3108800" y="2839750"/>
              <a:ext cx="22575" cy="25825"/>
            </a:xfrm>
            <a:custGeom>
              <a:avLst/>
              <a:gdLst/>
              <a:ahLst/>
              <a:cxnLst/>
              <a:rect l="l" t="t" r="r" b="b"/>
              <a:pathLst>
                <a:path w="903" h="1033" extrusionOk="0">
                  <a:moveTo>
                    <a:pt x="516" y="1"/>
                  </a:moveTo>
                  <a:lnTo>
                    <a:pt x="129" y="259"/>
                  </a:lnTo>
                  <a:lnTo>
                    <a:pt x="0" y="517"/>
                  </a:lnTo>
                  <a:lnTo>
                    <a:pt x="129" y="774"/>
                  </a:lnTo>
                  <a:lnTo>
                    <a:pt x="516" y="1032"/>
                  </a:lnTo>
                  <a:lnTo>
                    <a:pt x="645" y="1032"/>
                  </a:lnTo>
                  <a:lnTo>
                    <a:pt x="903" y="903"/>
                  </a:lnTo>
                  <a:lnTo>
                    <a:pt x="903" y="774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9;p17">
              <a:extLst>
                <a:ext uri="{FF2B5EF4-FFF2-40B4-BE49-F238E27FC236}">
                  <a16:creationId xmlns:a16="http://schemas.microsoft.com/office/drawing/2014/main" id="{81582617-A19D-9003-B0D8-78925C6FD2BE}"/>
                </a:ext>
              </a:extLst>
            </p:cNvPr>
            <p:cNvSpPr/>
            <p:nvPr/>
          </p:nvSpPr>
          <p:spPr>
            <a:xfrm>
              <a:off x="3141025" y="2865550"/>
              <a:ext cx="880125" cy="548075"/>
            </a:xfrm>
            <a:custGeom>
              <a:avLst/>
              <a:gdLst/>
              <a:ahLst/>
              <a:cxnLst/>
              <a:rect l="l" t="t" r="r" b="b"/>
              <a:pathLst>
                <a:path w="35205" h="21923" extrusionOk="0">
                  <a:moveTo>
                    <a:pt x="130" y="0"/>
                  </a:moveTo>
                  <a:lnTo>
                    <a:pt x="1" y="129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1032" y="1032"/>
                  </a:lnTo>
                  <a:lnTo>
                    <a:pt x="1419" y="1032"/>
                  </a:lnTo>
                  <a:lnTo>
                    <a:pt x="1419" y="774"/>
                  </a:lnTo>
                  <a:lnTo>
                    <a:pt x="1290" y="645"/>
                  </a:lnTo>
                  <a:lnTo>
                    <a:pt x="387" y="129"/>
                  </a:lnTo>
                  <a:lnTo>
                    <a:pt x="130" y="0"/>
                  </a:lnTo>
                  <a:close/>
                  <a:moveTo>
                    <a:pt x="1935" y="1161"/>
                  </a:moveTo>
                  <a:lnTo>
                    <a:pt x="1806" y="1290"/>
                  </a:lnTo>
                  <a:lnTo>
                    <a:pt x="1806" y="1419"/>
                  </a:lnTo>
                  <a:lnTo>
                    <a:pt x="1935" y="1548"/>
                  </a:lnTo>
                  <a:lnTo>
                    <a:pt x="2838" y="2193"/>
                  </a:lnTo>
                  <a:lnTo>
                    <a:pt x="2967" y="2193"/>
                  </a:lnTo>
                  <a:lnTo>
                    <a:pt x="3095" y="2064"/>
                  </a:lnTo>
                  <a:lnTo>
                    <a:pt x="3224" y="1935"/>
                  </a:lnTo>
                  <a:lnTo>
                    <a:pt x="3095" y="1677"/>
                  </a:lnTo>
                  <a:lnTo>
                    <a:pt x="2193" y="1161"/>
                  </a:lnTo>
                  <a:close/>
                  <a:moveTo>
                    <a:pt x="3740" y="2193"/>
                  </a:moveTo>
                  <a:lnTo>
                    <a:pt x="3611" y="2322"/>
                  </a:lnTo>
                  <a:lnTo>
                    <a:pt x="3611" y="2579"/>
                  </a:lnTo>
                  <a:lnTo>
                    <a:pt x="3740" y="2708"/>
                  </a:lnTo>
                  <a:lnTo>
                    <a:pt x="4514" y="3224"/>
                  </a:lnTo>
                  <a:lnTo>
                    <a:pt x="4901" y="3224"/>
                  </a:lnTo>
                  <a:lnTo>
                    <a:pt x="4901" y="2966"/>
                  </a:lnTo>
                  <a:lnTo>
                    <a:pt x="4901" y="2837"/>
                  </a:lnTo>
                  <a:lnTo>
                    <a:pt x="3998" y="2322"/>
                  </a:lnTo>
                  <a:lnTo>
                    <a:pt x="3740" y="2193"/>
                  </a:lnTo>
                  <a:close/>
                  <a:moveTo>
                    <a:pt x="5546" y="3353"/>
                  </a:moveTo>
                  <a:lnTo>
                    <a:pt x="5417" y="3482"/>
                  </a:lnTo>
                  <a:lnTo>
                    <a:pt x="5288" y="3611"/>
                  </a:lnTo>
                  <a:lnTo>
                    <a:pt x="5417" y="3740"/>
                  </a:lnTo>
                  <a:lnTo>
                    <a:pt x="6319" y="4385"/>
                  </a:lnTo>
                  <a:lnTo>
                    <a:pt x="6448" y="4385"/>
                  </a:lnTo>
                  <a:lnTo>
                    <a:pt x="6706" y="4256"/>
                  </a:lnTo>
                  <a:lnTo>
                    <a:pt x="6706" y="3998"/>
                  </a:lnTo>
                  <a:lnTo>
                    <a:pt x="6577" y="3869"/>
                  </a:lnTo>
                  <a:lnTo>
                    <a:pt x="5675" y="3353"/>
                  </a:lnTo>
                  <a:close/>
                  <a:moveTo>
                    <a:pt x="7351" y="4385"/>
                  </a:moveTo>
                  <a:lnTo>
                    <a:pt x="7222" y="4514"/>
                  </a:lnTo>
                  <a:lnTo>
                    <a:pt x="7093" y="4772"/>
                  </a:lnTo>
                  <a:lnTo>
                    <a:pt x="7222" y="4901"/>
                  </a:lnTo>
                  <a:lnTo>
                    <a:pt x="8125" y="5416"/>
                  </a:lnTo>
                  <a:lnTo>
                    <a:pt x="8254" y="5416"/>
                  </a:lnTo>
                  <a:lnTo>
                    <a:pt x="8512" y="5287"/>
                  </a:lnTo>
                  <a:lnTo>
                    <a:pt x="8512" y="5159"/>
                  </a:lnTo>
                  <a:lnTo>
                    <a:pt x="8383" y="5030"/>
                  </a:lnTo>
                  <a:lnTo>
                    <a:pt x="7480" y="4385"/>
                  </a:lnTo>
                  <a:close/>
                  <a:moveTo>
                    <a:pt x="9156" y="5545"/>
                  </a:moveTo>
                  <a:lnTo>
                    <a:pt x="8898" y="5674"/>
                  </a:lnTo>
                  <a:lnTo>
                    <a:pt x="8898" y="5803"/>
                  </a:lnTo>
                  <a:lnTo>
                    <a:pt x="9027" y="5932"/>
                  </a:lnTo>
                  <a:lnTo>
                    <a:pt x="9930" y="6577"/>
                  </a:lnTo>
                  <a:lnTo>
                    <a:pt x="10059" y="6577"/>
                  </a:lnTo>
                  <a:lnTo>
                    <a:pt x="10317" y="6448"/>
                  </a:lnTo>
                  <a:lnTo>
                    <a:pt x="10317" y="6190"/>
                  </a:lnTo>
                  <a:lnTo>
                    <a:pt x="10188" y="6061"/>
                  </a:lnTo>
                  <a:lnTo>
                    <a:pt x="9285" y="5545"/>
                  </a:lnTo>
                  <a:close/>
                  <a:moveTo>
                    <a:pt x="10833" y="6577"/>
                  </a:moveTo>
                  <a:lnTo>
                    <a:pt x="10704" y="6706"/>
                  </a:lnTo>
                  <a:lnTo>
                    <a:pt x="10704" y="6964"/>
                  </a:lnTo>
                  <a:lnTo>
                    <a:pt x="10833" y="7093"/>
                  </a:lnTo>
                  <a:lnTo>
                    <a:pt x="11735" y="7609"/>
                  </a:lnTo>
                  <a:lnTo>
                    <a:pt x="11864" y="7609"/>
                  </a:lnTo>
                  <a:lnTo>
                    <a:pt x="11993" y="7480"/>
                  </a:lnTo>
                  <a:lnTo>
                    <a:pt x="12122" y="7351"/>
                  </a:lnTo>
                  <a:lnTo>
                    <a:pt x="11993" y="7222"/>
                  </a:lnTo>
                  <a:lnTo>
                    <a:pt x="11091" y="6577"/>
                  </a:lnTo>
                  <a:close/>
                  <a:moveTo>
                    <a:pt x="12638" y="7738"/>
                  </a:moveTo>
                  <a:lnTo>
                    <a:pt x="12509" y="7867"/>
                  </a:lnTo>
                  <a:lnTo>
                    <a:pt x="12509" y="7996"/>
                  </a:lnTo>
                  <a:lnTo>
                    <a:pt x="12638" y="8124"/>
                  </a:lnTo>
                  <a:lnTo>
                    <a:pt x="13541" y="8769"/>
                  </a:lnTo>
                  <a:lnTo>
                    <a:pt x="13670" y="8769"/>
                  </a:lnTo>
                  <a:lnTo>
                    <a:pt x="13799" y="8640"/>
                  </a:lnTo>
                  <a:lnTo>
                    <a:pt x="13928" y="8382"/>
                  </a:lnTo>
                  <a:lnTo>
                    <a:pt x="13799" y="8253"/>
                  </a:lnTo>
                  <a:lnTo>
                    <a:pt x="12896" y="7738"/>
                  </a:lnTo>
                  <a:close/>
                  <a:moveTo>
                    <a:pt x="14443" y="8769"/>
                  </a:moveTo>
                  <a:lnTo>
                    <a:pt x="14314" y="8898"/>
                  </a:lnTo>
                  <a:lnTo>
                    <a:pt x="14314" y="9156"/>
                  </a:lnTo>
                  <a:lnTo>
                    <a:pt x="14314" y="9285"/>
                  </a:lnTo>
                  <a:lnTo>
                    <a:pt x="15217" y="9801"/>
                  </a:lnTo>
                  <a:lnTo>
                    <a:pt x="15346" y="9801"/>
                  </a:lnTo>
                  <a:lnTo>
                    <a:pt x="15604" y="9672"/>
                  </a:lnTo>
                  <a:lnTo>
                    <a:pt x="15604" y="9543"/>
                  </a:lnTo>
                  <a:lnTo>
                    <a:pt x="15475" y="9414"/>
                  </a:lnTo>
                  <a:lnTo>
                    <a:pt x="14701" y="8769"/>
                  </a:lnTo>
                  <a:close/>
                  <a:moveTo>
                    <a:pt x="16249" y="9930"/>
                  </a:moveTo>
                  <a:lnTo>
                    <a:pt x="16120" y="10059"/>
                  </a:lnTo>
                  <a:lnTo>
                    <a:pt x="15991" y="10188"/>
                  </a:lnTo>
                  <a:lnTo>
                    <a:pt x="16120" y="10317"/>
                  </a:lnTo>
                  <a:lnTo>
                    <a:pt x="17023" y="10961"/>
                  </a:lnTo>
                  <a:lnTo>
                    <a:pt x="17151" y="10961"/>
                  </a:lnTo>
                  <a:lnTo>
                    <a:pt x="17409" y="10833"/>
                  </a:lnTo>
                  <a:lnTo>
                    <a:pt x="17409" y="10575"/>
                  </a:lnTo>
                  <a:lnTo>
                    <a:pt x="17280" y="10446"/>
                  </a:lnTo>
                  <a:lnTo>
                    <a:pt x="16378" y="9930"/>
                  </a:lnTo>
                  <a:close/>
                  <a:moveTo>
                    <a:pt x="18054" y="10961"/>
                  </a:moveTo>
                  <a:lnTo>
                    <a:pt x="17796" y="11090"/>
                  </a:lnTo>
                  <a:lnTo>
                    <a:pt x="17796" y="11348"/>
                  </a:lnTo>
                  <a:lnTo>
                    <a:pt x="17925" y="11477"/>
                  </a:lnTo>
                  <a:lnTo>
                    <a:pt x="18828" y="11993"/>
                  </a:lnTo>
                  <a:lnTo>
                    <a:pt x="18957" y="11993"/>
                  </a:lnTo>
                  <a:lnTo>
                    <a:pt x="19215" y="11864"/>
                  </a:lnTo>
                  <a:lnTo>
                    <a:pt x="19215" y="11735"/>
                  </a:lnTo>
                  <a:lnTo>
                    <a:pt x="19086" y="11606"/>
                  </a:lnTo>
                  <a:lnTo>
                    <a:pt x="18183" y="10961"/>
                  </a:lnTo>
                  <a:close/>
                  <a:moveTo>
                    <a:pt x="19731" y="12122"/>
                  </a:moveTo>
                  <a:lnTo>
                    <a:pt x="19602" y="12251"/>
                  </a:lnTo>
                  <a:lnTo>
                    <a:pt x="19602" y="12380"/>
                  </a:lnTo>
                  <a:lnTo>
                    <a:pt x="19731" y="12509"/>
                  </a:lnTo>
                  <a:lnTo>
                    <a:pt x="20633" y="13154"/>
                  </a:lnTo>
                  <a:lnTo>
                    <a:pt x="20762" y="13154"/>
                  </a:lnTo>
                  <a:lnTo>
                    <a:pt x="21020" y="13025"/>
                  </a:lnTo>
                  <a:lnTo>
                    <a:pt x="21020" y="12767"/>
                  </a:lnTo>
                  <a:lnTo>
                    <a:pt x="20891" y="12638"/>
                  </a:lnTo>
                  <a:lnTo>
                    <a:pt x="19988" y="12122"/>
                  </a:lnTo>
                  <a:close/>
                  <a:moveTo>
                    <a:pt x="21536" y="13154"/>
                  </a:moveTo>
                  <a:lnTo>
                    <a:pt x="21407" y="13283"/>
                  </a:lnTo>
                  <a:lnTo>
                    <a:pt x="21407" y="13541"/>
                  </a:lnTo>
                  <a:lnTo>
                    <a:pt x="21536" y="13669"/>
                  </a:lnTo>
                  <a:lnTo>
                    <a:pt x="22439" y="14185"/>
                  </a:lnTo>
                  <a:lnTo>
                    <a:pt x="22568" y="14185"/>
                  </a:lnTo>
                  <a:lnTo>
                    <a:pt x="22696" y="14056"/>
                  </a:lnTo>
                  <a:lnTo>
                    <a:pt x="22825" y="13927"/>
                  </a:lnTo>
                  <a:lnTo>
                    <a:pt x="22696" y="13798"/>
                  </a:lnTo>
                  <a:lnTo>
                    <a:pt x="21794" y="13154"/>
                  </a:lnTo>
                  <a:close/>
                  <a:moveTo>
                    <a:pt x="23341" y="14314"/>
                  </a:moveTo>
                  <a:lnTo>
                    <a:pt x="23212" y="14443"/>
                  </a:lnTo>
                  <a:lnTo>
                    <a:pt x="23212" y="14572"/>
                  </a:lnTo>
                  <a:lnTo>
                    <a:pt x="23212" y="14701"/>
                  </a:lnTo>
                  <a:lnTo>
                    <a:pt x="24115" y="15346"/>
                  </a:lnTo>
                  <a:lnTo>
                    <a:pt x="24244" y="15346"/>
                  </a:lnTo>
                  <a:lnTo>
                    <a:pt x="24502" y="15217"/>
                  </a:lnTo>
                  <a:lnTo>
                    <a:pt x="24502" y="14959"/>
                  </a:lnTo>
                  <a:lnTo>
                    <a:pt x="24373" y="14830"/>
                  </a:lnTo>
                  <a:lnTo>
                    <a:pt x="23599" y="14314"/>
                  </a:lnTo>
                  <a:close/>
                  <a:moveTo>
                    <a:pt x="25147" y="15346"/>
                  </a:moveTo>
                  <a:lnTo>
                    <a:pt x="25018" y="15475"/>
                  </a:lnTo>
                  <a:lnTo>
                    <a:pt x="24889" y="15733"/>
                  </a:lnTo>
                  <a:lnTo>
                    <a:pt x="25018" y="15862"/>
                  </a:lnTo>
                  <a:lnTo>
                    <a:pt x="25920" y="16378"/>
                  </a:lnTo>
                  <a:lnTo>
                    <a:pt x="26049" y="16378"/>
                  </a:lnTo>
                  <a:lnTo>
                    <a:pt x="26307" y="16249"/>
                  </a:lnTo>
                  <a:lnTo>
                    <a:pt x="26307" y="16120"/>
                  </a:lnTo>
                  <a:lnTo>
                    <a:pt x="26178" y="15991"/>
                  </a:lnTo>
                  <a:lnTo>
                    <a:pt x="25276" y="15346"/>
                  </a:lnTo>
                  <a:close/>
                  <a:moveTo>
                    <a:pt x="26952" y="16506"/>
                  </a:moveTo>
                  <a:lnTo>
                    <a:pt x="26694" y="16635"/>
                  </a:lnTo>
                  <a:lnTo>
                    <a:pt x="26694" y="16764"/>
                  </a:lnTo>
                  <a:lnTo>
                    <a:pt x="26823" y="16893"/>
                  </a:lnTo>
                  <a:lnTo>
                    <a:pt x="27726" y="17538"/>
                  </a:lnTo>
                  <a:lnTo>
                    <a:pt x="27855" y="17538"/>
                  </a:lnTo>
                  <a:lnTo>
                    <a:pt x="28113" y="17409"/>
                  </a:lnTo>
                  <a:lnTo>
                    <a:pt x="28113" y="17151"/>
                  </a:lnTo>
                  <a:lnTo>
                    <a:pt x="27984" y="17022"/>
                  </a:lnTo>
                  <a:lnTo>
                    <a:pt x="27081" y="16506"/>
                  </a:lnTo>
                  <a:close/>
                  <a:moveTo>
                    <a:pt x="28757" y="17538"/>
                  </a:moveTo>
                  <a:lnTo>
                    <a:pt x="28499" y="17667"/>
                  </a:lnTo>
                  <a:lnTo>
                    <a:pt x="28499" y="17925"/>
                  </a:lnTo>
                  <a:lnTo>
                    <a:pt x="28628" y="18054"/>
                  </a:lnTo>
                  <a:lnTo>
                    <a:pt x="29531" y="18570"/>
                  </a:lnTo>
                  <a:lnTo>
                    <a:pt x="29660" y="18570"/>
                  </a:lnTo>
                  <a:lnTo>
                    <a:pt x="29918" y="18441"/>
                  </a:lnTo>
                  <a:lnTo>
                    <a:pt x="29918" y="18312"/>
                  </a:lnTo>
                  <a:lnTo>
                    <a:pt x="29789" y="18183"/>
                  </a:lnTo>
                  <a:lnTo>
                    <a:pt x="28886" y="17538"/>
                  </a:lnTo>
                  <a:close/>
                  <a:moveTo>
                    <a:pt x="30434" y="18699"/>
                  </a:moveTo>
                  <a:lnTo>
                    <a:pt x="30305" y="18828"/>
                  </a:lnTo>
                  <a:lnTo>
                    <a:pt x="30305" y="18957"/>
                  </a:lnTo>
                  <a:lnTo>
                    <a:pt x="30434" y="19086"/>
                  </a:lnTo>
                  <a:lnTo>
                    <a:pt x="31336" y="19730"/>
                  </a:lnTo>
                  <a:lnTo>
                    <a:pt x="31465" y="19730"/>
                  </a:lnTo>
                  <a:lnTo>
                    <a:pt x="31594" y="19601"/>
                  </a:lnTo>
                  <a:lnTo>
                    <a:pt x="31723" y="19343"/>
                  </a:lnTo>
                  <a:lnTo>
                    <a:pt x="31594" y="19215"/>
                  </a:lnTo>
                  <a:lnTo>
                    <a:pt x="30692" y="18699"/>
                  </a:lnTo>
                  <a:close/>
                  <a:moveTo>
                    <a:pt x="32239" y="19730"/>
                  </a:moveTo>
                  <a:lnTo>
                    <a:pt x="32110" y="19859"/>
                  </a:lnTo>
                  <a:lnTo>
                    <a:pt x="32110" y="20117"/>
                  </a:lnTo>
                  <a:lnTo>
                    <a:pt x="32239" y="20246"/>
                  </a:lnTo>
                  <a:lnTo>
                    <a:pt x="33013" y="20762"/>
                  </a:lnTo>
                  <a:lnTo>
                    <a:pt x="33142" y="20762"/>
                  </a:lnTo>
                  <a:lnTo>
                    <a:pt x="33400" y="20633"/>
                  </a:lnTo>
                  <a:lnTo>
                    <a:pt x="33400" y="20504"/>
                  </a:lnTo>
                  <a:lnTo>
                    <a:pt x="33400" y="20375"/>
                  </a:lnTo>
                  <a:lnTo>
                    <a:pt x="32497" y="19730"/>
                  </a:lnTo>
                  <a:close/>
                  <a:moveTo>
                    <a:pt x="34044" y="20891"/>
                  </a:moveTo>
                  <a:lnTo>
                    <a:pt x="33915" y="21020"/>
                  </a:lnTo>
                  <a:lnTo>
                    <a:pt x="33786" y="21149"/>
                  </a:lnTo>
                  <a:lnTo>
                    <a:pt x="33915" y="21278"/>
                  </a:lnTo>
                  <a:lnTo>
                    <a:pt x="34818" y="21923"/>
                  </a:lnTo>
                  <a:lnTo>
                    <a:pt x="34947" y="21923"/>
                  </a:lnTo>
                  <a:lnTo>
                    <a:pt x="35205" y="21794"/>
                  </a:lnTo>
                  <a:lnTo>
                    <a:pt x="35205" y="21536"/>
                  </a:lnTo>
                  <a:lnTo>
                    <a:pt x="35076" y="21407"/>
                  </a:lnTo>
                  <a:lnTo>
                    <a:pt x="34173" y="2089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0;p17">
              <a:extLst>
                <a:ext uri="{FF2B5EF4-FFF2-40B4-BE49-F238E27FC236}">
                  <a16:creationId xmlns:a16="http://schemas.microsoft.com/office/drawing/2014/main" id="{C8F3904D-C844-E711-F2C4-D75E567A73C3}"/>
                </a:ext>
              </a:extLst>
            </p:cNvPr>
            <p:cNvSpPr/>
            <p:nvPr/>
          </p:nvSpPr>
          <p:spPr>
            <a:xfrm>
              <a:off x="4030800" y="3413600"/>
              <a:ext cx="25825" cy="19375"/>
            </a:xfrm>
            <a:custGeom>
              <a:avLst/>
              <a:gdLst/>
              <a:ahLst/>
              <a:cxnLst/>
              <a:rect l="l" t="t" r="r" b="b"/>
              <a:pathLst>
                <a:path w="1033" h="775" extrusionOk="0">
                  <a:moveTo>
                    <a:pt x="259" y="1"/>
                  </a:moveTo>
                  <a:lnTo>
                    <a:pt x="130" y="130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646" y="774"/>
                  </a:lnTo>
                  <a:lnTo>
                    <a:pt x="775" y="774"/>
                  </a:lnTo>
                  <a:lnTo>
                    <a:pt x="904" y="645"/>
                  </a:lnTo>
                  <a:lnTo>
                    <a:pt x="1032" y="516"/>
                  </a:lnTo>
                  <a:lnTo>
                    <a:pt x="904" y="25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1;p17">
              <a:extLst>
                <a:ext uri="{FF2B5EF4-FFF2-40B4-BE49-F238E27FC236}">
                  <a16:creationId xmlns:a16="http://schemas.microsoft.com/office/drawing/2014/main" id="{AAF2AE18-6F97-C3F9-0FC7-E9E3350B2F26}"/>
                </a:ext>
              </a:extLst>
            </p:cNvPr>
            <p:cNvSpPr/>
            <p:nvPr/>
          </p:nvSpPr>
          <p:spPr>
            <a:xfrm>
              <a:off x="4952825" y="4828875"/>
              <a:ext cx="1125150" cy="648000"/>
            </a:xfrm>
            <a:custGeom>
              <a:avLst/>
              <a:gdLst/>
              <a:ahLst/>
              <a:cxnLst/>
              <a:rect l="l" t="t" r="r" b="b"/>
              <a:pathLst>
                <a:path w="45006" h="25920" extrusionOk="0">
                  <a:moveTo>
                    <a:pt x="22568" y="0"/>
                  </a:moveTo>
                  <a:lnTo>
                    <a:pt x="20375" y="129"/>
                  </a:lnTo>
                  <a:lnTo>
                    <a:pt x="18183" y="258"/>
                  </a:lnTo>
                  <a:lnTo>
                    <a:pt x="16120" y="516"/>
                  </a:lnTo>
                  <a:lnTo>
                    <a:pt x="14057" y="903"/>
                  </a:lnTo>
                  <a:lnTo>
                    <a:pt x="12122" y="1548"/>
                  </a:lnTo>
                  <a:lnTo>
                    <a:pt x="10188" y="2193"/>
                  </a:lnTo>
                  <a:lnTo>
                    <a:pt x="8383" y="2966"/>
                  </a:lnTo>
                  <a:lnTo>
                    <a:pt x="6577" y="3869"/>
                  </a:lnTo>
                  <a:lnTo>
                    <a:pt x="5159" y="4772"/>
                  </a:lnTo>
                  <a:lnTo>
                    <a:pt x="3740" y="5803"/>
                  </a:lnTo>
                  <a:lnTo>
                    <a:pt x="2580" y="6964"/>
                  </a:lnTo>
                  <a:lnTo>
                    <a:pt x="1677" y="8124"/>
                  </a:lnTo>
                  <a:lnTo>
                    <a:pt x="1032" y="9285"/>
                  </a:lnTo>
                  <a:lnTo>
                    <a:pt x="516" y="10446"/>
                  </a:lnTo>
                  <a:lnTo>
                    <a:pt x="130" y="11735"/>
                  </a:lnTo>
                  <a:lnTo>
                    <a:pt x="1" y="13025"/>
                  </a:lnTo>
                  <a:lnTo>
                    <a:pt x="130" y="14185"/>
                  </a:lnTo>
                  <a:lnTo>
                    <a:pt x="516" y="15475"/>
                  </a:lnTo>
                  <a:lnTo>
                    <a:pt x="1032" y="16635"/>
                  </a:lnTo>
                  <a:lnTo>
                    <a:pt x="1677" y="17796"/>
                  </a:lnTo>
                  <a:lnTo>
                    <a:pt x="2580" y="18957"/>
                  </a:lnTo>
                  <a:lnTo>
                    <a:pt x="3740" y="20117"/>
                  </a:lnTo>
                  <a:lnTo>
                    <a:pt x="5159" y="21149"/>
                  </a:lnTo>
                  <a:lnTo>
                    <a:pt x="6577" y="22180"/>
                  </a:lnTo>
                  <a:lnTo>
                    <a:pt x="8383" y="23083"/>
                  </a:lnTo>
                  <a:lnTo>
                    <a:pt x="10188" y="23857"/>
                  </a:lnTo>
                  <a:lnTo>
                    <a:pt x="12122" y="24502"/>
                  </a:lnTo>
                  <a:lnTo>
                    <a:pt x="14057" y="25017"/>
                  </a:lnTo>
                  <a:lnTo>
                    <a:pt x="16120" y="25404"/>
                  </a:lnTo>
                  <a:lnTo>
                    <a:pt x="18183" y="25662"/>
                  </a:lnTo>
                  <a:lnTo>
                    <a:pt x="20375" y="25920"/>
                  </a:lnTo>
                  <a:lnTo>
                    <a:pt x="24631" y="25920"/>
                  </a:lnTo>
                  <a:lnTo>
                    <a:pt x="2682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3013" y="24502"/>
                  </a:lnTo>
                  <a:lnTo>
                    <a:pt x="34818" y="23857"/>
                  </a:lnTo>
                  <a:lnTo>
                    <a:pt x="36752" y="23083"/>
                  </a:lnTo>
                  <a:lnTo>
                    <a:pt x="38429" y="22180"/>
                  </a:lnTo>
                  <a:lnTo>
                    <a:pt x="39976" y="21149"/>
                  </a:lnTo>
                  <a:lnTo>
                    <a:pt x="41266" y="20117"/>
                  </a:lnTo>
                  <a:lnTo>
                    <a:pt x="42426" y="18957"/>
                  </a:lnTo>
                  <a:lnTo>
                    <a:pt x="43329" y="17796"/>
                  </a:lnTo>
                  <a:lnTo>
                    <a:pt x="44103" y="16635"/>
                  </a:lnTo>
                  <a:lnTo>
                    <a:pt x="44619" y="15475"/>
                  </a:lnTo>
                  <a:lnTo>
                    <a:pt x="44876" y="14185"/>
                  </a:lnTo>
                  <a:lnTo>
                    <a:pt x="45005" y="13025"/>
                  </a:lnTo>
                  <a:lnTo>
                    <a:pt x="44876" y="11735"/>
                  </a:lnTo>
                  <a:lnTo>
                    <a:pt x="44619" y="10446"/>
                  </a:lnTo>
                  <a:lnTo>
                    <a:pt x="44103" y="9285"/>
                  </a:lnTo>
                  <a:lnTo>
                    <a:pt x="43329" y="8124"/>
                  </a:lnTo>
                  <a:lnTo>
                    <a:pt x="42426" y="6964"/>
                  </a:lnTo>
                  <a:lnTo>
                    <a:pt x="41266" y="5803"/>
                  </a:lnTo>
                  <a:lnTo>
                    <a:pt x="39976" y="4772"/>
                  </a:lnTo>
                  <a:lnTo>
                    <a:pt x="38429" y="3869"/>
                  </a:lnTo>
                  <a:lnTo>
                    <a:pt x="36752" y="2966"/>
                  </a:lnTo>
                  <a:lnTo>
                    <a:pt x="34947" y="2193"/>
                  </a:lnTo>
                  <a:lnTo>
                    <a:pt x="33013" y="1548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823" y="258"/>
                  </a:lnTo>
                  <a:lnTo>
                    <a:pt x="24631" y="129"/>
                  </a:lnTo>
                  <a:lnTo>
                    <a:pt x="22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2;p17">
              <a:extLst>
                <a:ext uri="{FF2B5EF4-FFF2-40B4-BE49-F238E27FC236}">
                  <a16:creationId xmlns:a16="http://schemas.microsoft.com/office/drawing/2014/main" id="{FACBB4E0-6A92-D5C5-726D-E31A00C0B1CA}"/>
                </a:ext>
              </a:extLst>
            </p:cNvPr>
            <p:cNvSpPr/>
            <p:nvPr/>
          </p:nvSpPr>
          <p:spPr>
            <a:xfrm>
              <a:off x="5336475" y="4928800"/>
              <a:ext cx="206350" cy="228925"/>
            </a:xfrm>
            <a:custGeom>
              <a:avLst/>
              <a:gdLst/>
              <a:ahLst/>
              <a:cxnLst/>
              <a:rect l="l" t="t" r="r" b="b"/>
              <a:pathLst>
                <a:path w="8254" h="9157" extrusionOk="0">
                  <a:moveTo>
                    <a:pt x="7995" y="1"/>
                  </a:moveTo>
                  <a:lnTo>
                    <a:pt x="258" y="646"/>
                  </a:lnTo>
                  <a:lnTo>
                    <a:pt x="0" y="5804"/>
                  </a:lnTo>
                  <a:lnTo>
                    <a:pt x="5803" y="9157"/>
                  </a:lnTo>
                  <a:lnTo>
                    <a:pt x="8253" y="7996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3;p17">
              <a:extLst>
                <a:ext uri="{FF2B5EF4-FFF2-40B4-BE49-F238E27FC236}">
                  <a16:creationId xmlns:a16="http://schemas.microsoft.com/office/drawing/2014/main" id="{03F38E17-858F-4BE6-DF35-0387F751D218}"/>
                </a:ext>
              </a:extLst>
            </p:cNvPr>
            <p:cNvSpPr/>
            <p:nvPr/>
          </p:nvSpPr>
          <p:spPr>
            <a:xfrm>
              <a:off x="4404775" y="1556675"/>
              <a:ext cx="638350" cy="531950"/>
            </a:xfrm>
            <a:custGeom>
              <a:avLst/>
              <a:gdLst/>
              <a:ahLst/>
              <a:cxnLst/>
              <a:rect l="l" t="t" r="r" b="b"/>
              <a:pathLst>
                <a:path w="25534" h="21278" extrusionOk="0">
                  <a:moveTo>
                    <a:pt x="7093" y="0"/>
                  </a:moveTo>
                  <a:lnTo>
                    <a:pt x="6448" y="387"/>
                  </a:lnTo>
                  <a:lnTo>
                    <a:pt x="5674" y="774"/>
                  </a:lnTo>
                  <a:lnTo>
                    <a:pt x="4772" y="1548"/>
                  </a:lnTo>
                  <a:lnTo>
                    <a:pt x="3740" y="2450"/>
                  </a:lnTo>
                  <a:lnTo>
                    <a:pt x="2580" y="3869"/>
                  </a:lnTo>
                  <a:lnTo>
                    <a:pt x="1677" y="5545"/>
                  </a:lnTo>
                  <a:lnTo>
                    <a:pt x="1161" y="6448"/>
                  </a:lnTo>
                  <a:lnTo>
                    <a:pt x="774" y="7608"/>
                  </a:lnTo>
                  <a:lnTo>
                    <a:pt x="258" y="9156"/>
                  </a:lnTo>
                  <a:lnTo>
                    <a:pt x="0" y="10574"/>
                  </a:lnTo>
                  <a:lnTo>
                    <a:pt x="0" y="11864"/>
                  </a:lnTo>
                  <a:lnTo>
                    <a:pt x="0" y="13282"/>
                  </a:lnTo>
                  <a:lnTo>
                    <a:pt x="129" y="14443"/>
                  </a:lnTo>
                  <a:lnTo>
                    <a:pt x="387" y="15604"/>
                  </a:lnTo>
                  <a:lnTo>
                    <a:pt x="774" y="16635"/>
                  </a:lnTo>
                  <a:lnTo>
                    <a:pt x="1161" y="17538"/>
                  </a:lnTo>
                  <a:lnTo>
                    <a:pt x="2064" y="19085"/>
                  </a:lnTo>
                  <a:lnTo>
                    <a:pt x="2837" y="20246"/>
                  </a:lnTo>
                  <a:lnTo>
                    <a:pt x="3740" y="21149"/>
                  </a:lnTo>
                  <a:lnTo>
                    <a:pt x="18828" y="21278"/>
                  </a:lnTo>
                  <a:lnTo>
                    <a:pt x="25533" y="6835"/>
                  </a:lnTo>
                  <a:lnTo>
                    <a:pt x="23212" y="5416"/>
                  </a:lnTo>
                  <a:lnTo>
                    <a:pt x="20891" y="4127"/>
                  </a:lnTo>
                  <a:lnTo>
                    <a:pt x="18441" y="3095"/>
                  </a:lnTo>
                  <a:lnTo>
                    <a:pt x="16120" y="2192"/>
                  </a:lnTo>
                  <a:lnTo>
                    <a:pt x="13927" y="1419"/>
                  </a:lnTo>
                  <a:lnTo>
                    <a:pt x="11606" y="774"/>
                  </a:lnTo>
                  <a:lnTo>
                    <a:pt x="9414" y="258"/>
                  </a:lnTo>
                  <a:lnTo>
                    <a:pt x="70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4;p17">
              <a:extLst>
                <a:ext uri="{FF2B5EF4-FFF2-40B4-BE49-F238E27FC236}">
                  <a16:creationId xmlns:a16="http://schemas.microsoft.com/office/drawing/2014/main" id="{BCBD44C5-5B9C-ABEC-76CE-764B289A7567}"/>
                </a:ext>
              </a:extLst>
            </p:cNvPr>
            <p:cNvSpPr/>
            <p:nvPr/>
          </p:nvSpPr>
          <p:spPr>
            <a:xfrm>
              <a:off x="4675575" y="3249175"/>
              <a:ext cx="1386275" cy="1025225"/>
            </a:xfrm>
            <a:custGeom>
              <a:avLst/>
              <a:gdLst/>
              <a:ahLst/>
              <a:cxnLst/>
              <a:rect l="l" t="t" r="r" b="b"/>
              <a:pathLst>
                <a:path w="55451" h="41009" extrusionOk="0">
                  <a:moveTo>
                    <a:pt x="10188" y="1"/>
                  </a:moveTo>
                  <a:lnTo>
                    <a:pt x="1" y="5933"/>
                  </a:lnTo>
                  <a:lnTo>
                    <a:pt x="5675" y="11607"/>
                  </a:lnTo>
                  <a:lnTo>
                    <a:pt x="16636" y="14702"/>
                  </a:lnTo>
                  <a:lnTo>
                    <a:pt x="36881" y="17539"/>
                  </a:lnTo>
                  <a:lnTo>
                    <a:pt x="12896" y="33529"/>
                  </a:lnTo>
                  <a:lnTo>
                    <a:pt x="14185" y="34947"/>
                  </a:lnTo>
                  <a:lnTo>
                    <a:pt x="15604" y="36237"/>
                  </a:lnTo>
                  <a:lnTo>
                    <a:pt x="16894" y="37398"/>
                  </a:lnTo>
                  <a:lnTo>
                    <a:pt x="18441" y="38429"/>
                  </a:lnTo>
                  <a:lnTo>
                    <a:pt x="19859" y="39332"/>
                  </a:lnTo>
                  <a:lnTo>
                    <a:pt x="21407" y="40106"/>
                  </a:lnTo>
                  <a:lnTo>
                    <a:pt x="22954" y="40621"/>
                  </a:lnTo>
                  <a:lnTo>
                    <a:pt x="24502" y="41008"/>
                  </a:lnTo>
                  <a:lnTo>
                    <a:pt x="29015" y="37784"/>
                  </a:lnTo>
                  <a:lnTo>
                    <a:pt x="39203" y="30305"/>
                  </a:lnTo>
                  <a:lnTo>
                    <a:pt x="44619" y="26179"/>
                  </a:lnTo>
                  <a:lnTo>
                    <a:pt x="49519" y="22181"/>
                  </a:lnTo>
                  <a:lnTo>
                    <a:pt x="51582" y="20505"/>
                  </a:lnTo>
                  <a:lnTo>
                    <a:pt x="53258" y="18957"/>
                  </a:lnTo>
                  <a:lnTo>
                    <a:pt x="54419" y="17797"/>
                  </a:lnTo>
                  <a:lnTo>
                    <a:pt x="55064" y="16894"/>
                  </a:lnTo>
                  <a:lnTo>
                    <a:pt x="55322" y="16120"/>
                  </a:lnTo>
                  <a:lnTo>
                    <a:pt x="55451" y="15346"/>
                  </a:lnTo>
                  <a:lnTo>
                    <a:pt x="55451" y="14702"/>
                  </a:lnTo>
                  <a:lnTo>
                    <a:pt x="55451" y="13928"/>
                  </a:lnTo>
                  <a:lnTo>
                    <a:pt x="55322" y="13154"/>
                  </a:lnTo>
                  <a:lnTo>
                    <a:pt x="55064" y="12380"/>
                  </a:lnTo>
                  <a:lnTo>
                    <a:pt x="54419" y="10833"/>
                  </a:lnTo>
                  <a:lnTo>
                    <a:pt x="53645" y="9543"/>
                  </a:lnTo>
                  <a:lnTo>
                    <a:pt x="52614" y="8383"/>
                  </a:lnTo>
                  <a:lnTo>
                    <a:pt x="51582" y="7351"/>
                  </a:lnTo>
                  <a:lnTo>
                    <a:pt x="50937" y="7093"/>
                  </a:lnTo>
                  <a:lnTo>
                    <a:pt x="50421" y="6835"/>
                  </a:lnTo>
                  <a:lnTo>
                    <a:pt x="49390" y="6449"/>
                  </a:lnTo>
                  <a:lnTo>
                    <a:pt x="47713" y="6191"/>
                  </a:lnTo>
                  <a:lnTo>
                    <a:pt x="42813" y="5159"/>
                  </a:lnTo>
                  <a:lnTo>
                    <a:pt x="29144" y="2967"/>
                  </a:lnTo>
                  <a:lnTo>
                    <a:pt x="10188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5;p17">
              <a:extLst>
                <a:ext uri="{FF2B5EF4-FFF2-40B4-BE49-F238E27FC236}">
                  <a16:creationId xmlns:a16="http://schemas.microsoft.com/office/drawing/2014/main" id="{1346B325-B03D-A831-DBED-586AEC12A0CA}"/>
                </a:ext>
              </a:extLst>
            </p:cNvPr>
            <p:cNvSpPr/>
            <p:nvPr/>
          </p:nvSpPr>
          <p:spPr>
            <a:xfrm>
              <a:off x="4298375" y="3349125"/>
              <a:ext cx="1373400" cy="1640950"/>
            </a:xfrm>
            <a:custGeom>
              <a:avLst/>
              <a:gdLst/>
              <a:ahLst/>
              <a:cxnLst/>
              <a:rect l="l" t="t" r="r" b="b"/>
              <a:pathLst>
                <a:path w="54936" h="65638" extrusionOk="0">
                  <a:moveTo>
                    <a:pt x="20763" y="0"/>
                  </a:moveTo>
                  <a:lnTo>
                    <a:pt x="1" y="3611"/>
                  </a:lnTo>
                  <a:lnTo>
                    <a:pt x="1" y="4772"/>
                  </a:lnTo>
                  <a:lnTo>
                    <a:pt x="130" y="5932"/>
                  </a:lnTo>
                  <a:lnTo>
                    <a:pt x="259" y="7351"/>
                  </a:lnTo>
                  <a:lnTo>
                    <a:pt x="775" y="8898"/>
                  </a:lnTo>
                  <a:lnTo>
                    <a:pt x="1162" y="9672"/>
                  </a:lnTo>
                  <a:lnTo>
                    <a:pt x="1548" y="10446"/>
                  </a:lnTo>
                  <a:lnTo>
                    <a:pt x="2064" y="11091"/>
                  </a:lnTo>
                  <a:lnTo>
                    <a:pt x="2580" y="11735"/>
                  </a:lnTo>
                  <a:lnTo>
                    <a:pt x="3225" y="12251"/>
                  </a:lnTo>
                  <a:lnTo>
                    <a:pt x="4128" y="12767"/>
                  </a:lnTo>
                  <a:lnTo>
                    <a:pt x="11478" y="15862"/>
                  </a:lnTo>
                  <a:lnTo>
                    <a:pt x="23471" y="20762"/>
                  </a:lnTo>
                  <a:lnTo>
                    <a:pt x="39461" y="27210"/>
                  </a:lnTo>
                  <a:lnTo>
                    <a:pt x="40106" y="65122"/>
                  </a:lnTo>
                  <a:lnTo>
                    <a:pt x="41395" y="65380"/>
                  </a:lnTo>
                  <a:lnTo>
                    <a:pt x="43072" y="65509"/>
                  </a:lnTo>
                  <a:lnTo>
                    <a:pt x="45006" y="65638"/>
                  </a:lnTo>
                  <a:lnTo>
                    <a:pt x="47327" y="65638"/>
                  </a:lnTo>
                  <a:lnTo>
                    <a:pt x="49777" y="65251"/>
                  </a:lnTo>
                  <a:lnTo>
                    <a:pt x="51067" y="64993"/>
                  </a:lnTo>
                  <a:lnTo>
                    <a:pt x="52356" y="64606"/>
                  </a:lnTo>
                  <a:lnTo>
                    <a:pt x="53646" y="64091"/>
                  </a:lnTo>
                  <a:lnTo>
                    <a:pt x="54935" y="63446"/>
                  </a:lnTo>
                  <a:lnTo>
                    <a:pt x="54548" y="22309"/>
                  </a:lnTo>
                  <a:lnTo>
                    <a:pt x="33013" y="5932"/>
                  </a:lnTo>
                  <a:lnTo>
                    <a:pt x="2076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6;p17">
              <a:extLst>
                <a:ext uri="{FF2B5EF4-FFF2-40B4-BE49-F238E27FC236}">
                  <a16:creationId xmlns:a16="http://schemas.microsoft.com/office/drawing/2014/main" id="{7A66A04E-6B03-FE84-7A85-7692938384C3}"/>
                </a:ext>
              </a:extLst>
            </p:cNvPr>
            <p:cNvSpPr/>
            <p:nvPr/>
          </p:nvSpPr>
          <p:spPr>
            <a:xfrm>
              <a:off x="4121075" y="2098275"/>
              <a:ext cx="1473325" cy="1383050"/>
            </a:xfrm>
            <a:custGeom>
              <a:avLst/>
              <a:gdLst/>
              <a:ahLst/>
              <a:cxnLst/>
              <a:rect l="l" t="t" r="r" b="b"/>
              <a:pathLst>
                <a:path w="58933" h="55322" extrusionOk="0">
                  <a:moveTo>
                    <a:pt x="15862" y="0"/>
                  </a:moveTo>
                  <a:lnTo>
                    <a:pt x="14314" y="258"/>
                  </a:lnTo>
                  <a:lnTo>
                    <a:pt x="12896" y="516"/>
                  </a:lnTo>
                  <a:lnTo>
                    <a:pt x="11477" y="1032"/>
                  </a:lnTo>
                  <a:lnTo>
                    <a:pt x="10188" y="1548"/>
                  </a:lnTo>
                  <a:lnTo>
                    <a:pt x="9027" y="2322"/>
                  </a:lnTo>
                  <a:lnTo>
                    <a:pt x="7867" y="3095"/>
                  </a:lnTo>
                  <a:lnTo>
                    <a:pt x="6835" y="3998"/>
                  </a:lnTo>
                  <a:lnTo>
                    <a:pt x="5803" y="5030"/>
                  </a:lnTo>
                  <a:lnTo>
                    <a:pt x="4901" y="6061"/>
                  </a:lnTo>
                  <a:lnTo>
                    <a:pt x="3998" y="7093"/>
                  </a:lnTo>
                  <a:lnTo>
                    <a:pt x="2580" y="9285"/>
                  </a:lnTo>
                  <a:lnTo>
                    <a:pt x="1419" y="11477"/>
                  </a:lnTo>
                  <a:lnTo>
                    <a:pt x="645" y="13412"/>
                  </a:lnTo>
                  <a:lnTo>
                    <a:pt x="129" y="15088"/>
                  </a:lnTo>
                  <a:lnTo>
                    <a:pt x="1" y="16249"/>
                  </a:lnTo>
                  <a:lnTo>
                    <a:pt x="1" y="17925"/>
                  </a:lnTo>
                  <a:lnTo>
                    <a:pt x="516" y="22696"/>
                  </a:lnTo>
                  <a:lnTo>
                    <a:pt x="1419" y="28886"/>
                  </a:lnTo>
                  <a:lnTo>
                    <a:pt x="2580" y="35592"/>
                  </a:lnTo>
                  <a:lnTo>
                    <a:pt x="3740" y="42297"/>
                  </a:lnTo>
                  <a:lnTo>
                    <a:pt x="4901" y="48229"/>
                  </a:lnTo>
                  <a:lnTo>
                    <a:pt x="5932" y="52485"/>
                  </a:lnTo>
                  <a:lnTo>
                    <a:pt x="6448" y="54548"/>
                  </a:lnTo>
                  <a:lnTo>
                    <a:pt x="6577" y="54806"/>
                  </a:lnTo>
                  <a:lnTo>
                    <a:pt x="6835" y="54935"/>
                  </a:lnTo>
                  <a:lnTo>
                    <a:pt x="7609" y="55064"/>
                  </a:lnTo>
                  <a:lnTo>
                    <a:pt x="8640" y="55322"/>
                  </a:lnTo>
                  <a:lnTo>
                    <a:pt x="13154" y="55322"/>
                  </a:lnTo>
                  <a:lnTo>
                    <a:pt x="16893" y="54935"/>
                  </a:lnTo>
                  <a:lnTo>
                    <a:pt x="20891" y="54419"/>
                  </a:lnTo>
                  <a:lnTo>
                    <a:pt x="24760" y="53645"/>
                  </a:lnTo>
                  <a:lnTo>
                    <a:pt x="26565" y="53258"/>
                  </a:lnTo>
                  <a:lnTo>
                    <a:pt x="28112" y="52743"/>
                  </a:lnTo>
                  <a:lnTo>
                    <a:pt x="29402" y="52227"/>
                  </a:lnTo>
                  <a:lnTo>
                    <a:pt x="30563" y="51711"/>
                  </a:lnTo>
                  <a:lnTo>
                    <a:pt x="32368" y="50679"/>
                  </a:lnTo>
                  <a:lnTo>
                    <a:pt x="33657" y="49648"/>
                  </a:lnTo>
                  <a:lnTo>
                    <a:pt x="34689" y="48745"/>
                  </a:lnTo>
                  <a:lnTo>
                    <a:pt x="35463" y="47842"/>
                  </a:lnTo>
                  <a:lnTo>
                    <a:pt x="35979" y="47069"/>
                  </a:lnTo>
                  <a:lnTo>
                    <a:pt x="36237" y="46553"/>
                  </a:lnTo>
                  <a:lnTo>
                    <a:pt x="36494" y="46037"/>
                  </a:lnTo>
                  <a:lnTo>
                    <a:pt x="34302" y="26952"/>
                  </a:lnTo>
                  <a:lnTo>
                    <a:pt x="34302" y="26952"/>
                  </a:lnTo>
                  <a:lnTo>
                    <a:pt x="36752" y="28241"/>
                  </a:lnTo>
                  <a:lnTo>
                    <a:pt x="39460" y="29660"/>
                  </a:lnTo>
                  <a:lnTo>
                    <a:pt x="42684" y="31336"/>
                  </a:lnTo>
                  <a:lnTo>
                    <a:pt x="46295" y="33013"/>
                  </a:lnTo>
                  <a:lnTo>
                    <a:pt x="50164" y="34560"/>
                  </a:lnTo>
                  <a:lnTo>
                    <a:pt x="53774" y="35850"/>
                  </a:lnTo>
                  <a:lnTo>
                    <a:pt x="55451" y="36365"/>
                  </a:lnTo>
                  <a:lnTo>
                    <a:pt x="56998" y="36623"/>
                  </a:lnTo>
                  <a:lnTo>
                    <a:pt x="56998" y="36365"/>
                  </a:lnTo>
                  <a:lnTo>
                    <a:pt x="57127" y="35334"/>
                  </a:lnTo>
                  <a:lnTo>
                    <a:pt x="57901" y="31981"/>
                  </a:lnTo>
                  <a:lnTo>
                    <a:pt x="58932" y="27081"/>
                  </a:lnTo>
                  <a:lnTo>
                    <a:pt x="56740" y="26049"/>
                  </a:lnTo>
                  <a:lnTo>
                    <a:pt x="51195" y="23341"/>
                  </a:lnTo>
                  <a:lnTo>
                    <a:pt x="44747" y="20117"/>
                  </a:lnTo>
                  <a:lnTo>
                    <a:pt x="41911" y="18441"/>
                  </a:lnTo>
                  <a:lnTo>
                    <a:pt x="39589" y="17022"/>
                  </a:lnTo>
                  <a:lnTo>
                    <a:pt x="38558" y="16249"/>
                  </a:lnTo>
                  <a:lnTo>
                    <a:pt x="37784" y="15475"/>
                  </a:lnTo>
                  <a:lnTo>
                    <a:pt x="36881" y="14572"/>
                  </a:lnTo>
                  <a:lnTo>
                    <a:pt x="36108" y="13669"/>
                  </a:lnTo>
                  <a:lnTo>
                    <a:pt x="34818" y="11606"/>
                  </a:lnTo>
                  <a:lnTo>
                    <a:pt x="33657" y="9543"/>
                  </a:lnTo>
                  <a:lnTo>
                    <a:pt x="32884" y="7738"/>
                  </a:lnTo>
                  <a:lnTo>
                    <a:pt x="32239" y="6190"/>
                  </a:lnTo>
                  <a:lnTo>
                    <a:pt x="31723" y="4772"/>
                  </a:lnTo>
                  <a:lnTo>
                    <a:pt x="30563" y="3998"/>
                  </a:lnTo>
                  <a:lnTo>
                    <a:pt x="28886" y="2966"/>
                  </a:lnTo>
                  <a:lnTo>
                    <a:pt x="26694" y="2064"/>
                  </a:lnTo>
                  <a:lnTo>
                    <a:pt x="24244" y="1161"/>
                  </a:lnTo>
                  <a:lnTo>
                    <a:pt x="21536" y="387"/>
                  </a:lnTo>
                  <a:lnTo>
                    <a:pt x="20117" y="129"/>
                  </a:lnTo>
                  <a:lnTo>
                    <a:pt x="18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7;p17">
              <a:extLst>
                <a:ext uri="{FF2B5EF4-FFF2-40B4-BE49-F238E27FC236}">
                  <a16:creationId xmlns:a16="http://schemas.microsoft.com/office/drawing/2014/main" id="{25CEEA28-C058-4C39-A680-D996ABD09A70}"/>
                </a:ext>
              </a:extLst>
            </p:cNvPr>
            <p:cNvSpPr/>
            <p:nvPr/>
          </p:nvSpPr>
          <p:spPr>
            <a:xfrm>
              <a:off x="4443450" y="1949975"/>
              <a:ext cx="235375" cy="535175"/>
            </a:xfrm>
            <a:custGeom>
              <a:avLst/>
              <a:gdLst/>
              <a:ahLst/>
              <a:cxnLst/>
              <a:rect l="l" t="t" r="r" b="b"/>
              <a:pathLst>
                <a:path w="9415" h="21407" extrusionOk="0">
                  <a:moveTo>
                    <a:pt x="4256" y="0"/>
                  </a:moveTo>
                  <a:lnTo>
                    <a:pt x="1" y="7867"/>
                  </a:lnTo>
                  <a:lnTo>
                    <a:pt x="7867" y="21407"/>
                  </a:lnTo>
                  <a:lnTo>
                    <a:pt x="7351" y="12896"/>
                  </a:lnTo>
                  <a:lnTo>
                    <a:pt x="9415" y="7351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8;p17">
              <a:extLst>
                <a:ext uri="{FF2B5EF4-FFF2-40B4-BE49-F238E27FC236}">
                  <a16:creationId xmlns:a16="http://schemas.microsoft.com/office/drawing/2014/main" id="{EE60ECB7-415F-F585-FBD3-ADBE3ACAA1C9}"/>
                </a:ext>
              </a:extLst>
            </p:cNvPr>
            <p:cNvSpPr/>
            <p:nvPr/>
          </p:nvSpPr>
          <p:spPr>
            <a:xfrm>
              <a:off x="5184950" y="3033175"/>
              <a:ext cx="873675" cy="290175"/>
            </a:xfrm>
            <a:custGeom>
              <a:avLst/>
              <a:gdLst/>
              <a:ahLst/>
              <a:cxnLst/>
              <a:rect l="l" t="t" r="r" b="b"/>
              <a:pathLst>
                <a:path w="34947" h="11607" extrusionOk="0">
                  <a:moveTo>
                    <a:pt x="13025" y="1"/>
                  </a:moveTo>
                  <a:lnTo>
                    <a:pt x="0" y="11607"/>
                  </a:lnTo>
                  <a:lnTo>
                    <a:pt x="21922" y="11607"/>
                  </a:lnTo>
                  <a:lnTo>
                    <a:pt x="34947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9;p17">
              <a:extLst>
                <a:ext uri="{FF2B5EF4-FFF2-40B4-BE49-F238E27FC236}">
                  <a16:creationId xmlns:a16="http://schemas.microsoft.com/office/drawing/2014/main" id="{BE7B5925-ACD2-A0B9-E321-5CD5D5218DC2}"/>
                </a:ext>
              </a:extLst>
            </p:cNvPr>
            <p:cNvSpPr/>
            <p:nvPr/>
          </p:nvSpPr>
          <p:spPr>
            <a:xfrm>
              <a:off x="5275200" y="3065425"/>
              <a:ext cx="693175" cy="228925"/>
            </a:xfrm>
            <a:custGeom>
              <a:avLst/>
              <a:gdLst/>
              <a:ahLst/>
              <a:cxnLst/>
              <a:rect l="l" t="t" r="r" b="b"/>
              <a:pathLst>
                <a:path w="27727" h="9157" extrusionOk="0">
                  <a:moveTo>
                    <a:pt x="10317" y="1"/>
                  </a:moveTo>
                  <a:lnTo>
                    <a:pt x="1" y="9156"/>
                  </a:lnTo>
                  <a:lnTo>
                    <a:pt x="17410" y="9156"/>
                  </a:lnTo>
                  <a:lnTo>
                    <a:pt x="27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;p17">
              <a:extLst>
                <a:ext uri="{FF2B5EF4-FFF2-40B4-BE49-F238E27FC236}">
                  <a16:creationId xmlns:a16="http://schemas.microsoft.com/office/drawing/2014/main" id="{222E7CD7-3D94-27B3-3D53-43323FBCAD0E}"/>
                </a:ext>
              </a:extLst>
            </p:cNvPr>
            <p:cNvSpPr/>
            <p:nvPr/>
          </p:nvSpPr>
          <p:spPr>
            <a:xfrm>
              <a:off x="4424125" y="1714625"/>
              <a:ext cx="515825" cy="560975"/>
            </a:xfrm>
            <a:custGeom>
              <a:avLst/>
              <a:gdLst/>
              <a:ahLst/>
              <a:cxnLst/>
              <a:rect l="l" t="t" r="r" b="b"/>
              <a:pathLst>
                <a:path w="20633" h="22439" extrusionOk="0">
                  <a:moveTo>
                    <a:pt x="8124" y="1"/>
                  </a:moveTo>
                  <a:lnTo>
                    <a:pt x="7995" y="259"/>
                  </a:lnTo>
                  <a:lnTo>
                    <a:pt x="7737" y="775"/>
                  </a:lnTo>
                  <a:lnTo>
                    <a:pt x="6706" y="2322"/>
                  </a:lnTo>
                  <a:lnTo>
                    <a:pt x="6061" y="3096"/>
                  </a:lnTo>
                  <a:lnTo>
                    <a:pt x="5287" y="3869"/>
                  </a:lnTo>
                  <a:lnTo>
                    <a:pt x="4514" y="4514"/>
                  </a:lnTo>
                  <a:lnTo>
                    <a:pt x="3869" y="4901"/>
                  </a:lnTo>
                  <a:lnTo>
                    <a:pt x="3482" y="4514"/>
                  </a:lnTo>
                  <a:lnTo>
                    <a:pt x="2450" y="3869"/>
                  </a:lnTo>
                  <a:lnTo>
                    <a:pt x="1934" y="3612"/>
                  </a:lnTo>
                  <a:lnTo>
                    <a:pt x="1032" y="3612"/>
                  </a:lnTo>
                  <a:lnTo>
                    <a:pt x="774" y="3741"/>
                  </a:lnTo>
                  <a:lnTo>
                    <a:pt x="516" y="3869"/>
                  </a:lnTo>
                  <a:lnTo>
                    <a:pt x="258" y="4256"/>
                  </a:lnTo>
                  <a:lnTo>
                    <a:pt x="129" y="4643"/>
                  </a:lnTo>
                  <a:lnTo>
                    <a:pt x="0" y="5030"/>
                  </a:lnTo>
                  <a:lnTo>
                    <a:pt x="129" y="5933"/>
                  </a:lnTo>
                  <a:lnTo>
                    <a:pt x="387" y="6835"/>
                  </a:lnTo>
                  <a:lnTo>
                    <a:pt x="903" y="7738"/>
                  </a:lnTo>
                  <a:lnTo>
                    <a:pt x="1934" y="9286"/>
                  </a:lnTo>
                  <a:lnTo>
                    <a:pt x="2450" y="9930"/>
                  </a:lnTo>
                  <a:lnTo>
                    <a:pt x="2966" y="11736"/>
                  </a:lnTo>
                  <a:lnTo>
                    <a:pt x="3611" y="13670"/>
                  </a:lnTo>
                  <a:lnTo>
                    <a:pt x="4771" y="15862"/>
                  </a:lnTo>
                  <a:lnTo>
                    <a:pt x="5545" y="16894"/>
                  </a:lnTo>
                  <a:lnTo>
                    <a:pt x="6319" y="18054"/>
                  </a:lnTo>
                  <a:lnTo>
                    <a:pt x="7222" y="19086"/>
                  </a:lnTo>
                  <a:lnTo>
                    <a:pt x="8253" y="20118"/>
                  </a:lnTo>
                  <a:lnTo>
                    <a:pt x="9414" y="20891"/>
                  </a:lnTo>
                  <a:lnTo>
                    <a:pt x="10703" y="21665"/>
                  </a:lnTo>
                  <a:lnTo>
                    <a:pt x="12122" y="22181"/>
                  </a:lnTo>
                  <a:lnTo>
                    <a:pt x="13669" y="22439"/>
                  </a:lnTo>
                  <a:lnTo>
                    <a:pt x="15217" y="21020"/>
                  </a:lnTo>
                  <a:lnTo>
                    <a:pt x="16506" y="19602"/>
                  </a:lnTo>
                  <a:lnTo>
                    <a:pt x="17538" y="18054"/>
                  </a:lnTo>
                  <a:lnTo>
                    <a:pt x="18312" y="16507"/>
                  </a:lnTo>
                  <a:lnTo>
                    <a:pt x="19085" y="14960"/>
                  </a:lnTo>
                  <a:lnTo>
                    <a:pt x="19601" y="13412"/>
                  </a:lnTo>
                  <a:lnTo>
                    <a:pt x="19988" y="11994"/>
                  </a:lnTo>
                  <a:lnTo>
                    <a:pt x="20246" y="10446"/>
                  </a:lnTo>
                  <a:lnTo>
                    <a:pt x="20504" y="7867"/>
                  </a:lnTo>
                  <a:lnTo>
                    <a:pt x="20633" y="5804"/>
                  </a:lnTo>
                  <a:lnTo>
                    <a:pt x="20504" y="4385"/>
                  </a:lnTo>
                  <a:lnTo>
                    <a:pt x="20504" y="3869"/>
                  </a:lnTo>
                  <a:lnTo>
                    <a:pt x="18956" y="3869"/>
                  </a:lnTo>
                  <a:lnTo>
                    <a:pt x="17280" y="3741"/>
                  </a:lnTo>
                  <a:lnTo>
                    <a:pt x="15346" y="3483"/>
                  </a:lnTo>
                  <a:lnTo>
                    <a:pt x="13282" y="3096"/>
                  </a:lnTo>
                  <a:lnTo>
                    <a:pt x="12251" y="2709"/>
                  </a:lnTo>
                  <a:lnTo>
                    <a:pt x="11348" y="2451"/>
                  </a:lnTo>
                  <a:lnTo>
                    <a:pt x="10316" y="1935"/>
                  </a:lnTo>
                  <a:lnTo>
                    <a:pt x="9414" y="1419"/>
                  </a:lnTo>
                  <a:lnTo>
                    <a:pt x="8769" y="775"/>
                  </a:lnTo>
                  <a:lnTo>
                    <a:pt x="8124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1;p17">
              <a:extLst>
                <a:ext uri="{FF2B5EF4-FFF2-40B4-BE49-F238E27FC236}">
                  <a16:creationId xmlns:a16="http://schemas.microsoft.com/office/drawing/2014/main" id="{AB0504BA-1254-6095-92B3-E9D288316767}"/>
                </a:ext>
              </a:extLst>
            </p:cNvPr>
            <p:cNvSpPr/>
            <p:nvPr/>
          </p:nvSpPr>
          <p:spPr>
            <a:xfrm>
              <a:off x="5149475" y="3033175"/>
              <a:ext cx="332075" cy="222475"/>
            </a:xfrm>
            <a:custGeom>
              <a:avLst/>
              <a:gdLst/>
              <a:ahLst/>
              <a:cxnLst/>
              <a:rect l="l" t="t" r="r" b="b"/>
              <a:pathLst>
                <a:path w="13283" h="8899" extrusionOk="0">
                  <a:moveTo>
                    <a:pt x="8125" y="1"/>
                  </a:moveTo>
                  <a:lnTo>
                    <a:pt x="6964" y="259"/>
                  </a:lnTo>
                  <a:lnTo>
                    <a:pt x="3998" y="904"/>
                  </a:lnTo>
                  <a:lnTo>
                    <a:pt x="1" y="1806"/>
                  </a:lnTo>
                  <a:lnTo>
                    <a:pt x="517" y="8899"/>
                  </a:lnTo>
                  <a:lnTo>
                    <a:pt x="2193" y="8641"/>
                  </a:lnTo>
                  <a:lnTo>
                    <a:pt x="5933" y="7738"/>
                  </a:lnTo>
                  <a:lnTo>
                    <a:pt x="8125" y="7093"/>
                  </a:lnTo>
                  <a:lnTo>
                    <a:pt x="10188" y="6449"/>
                  </a:lnTo>
                  <a:lnTo>
                    <a:pt x="11993" y="5675"/>
                  </a:lnTo>
                  <a:lnTo>
                    <a:pt x="12767" y="5288"/>
                  </a:lnTo>
                  <a:lnTo>
                    <a:pt x="13283" y="4901"/>
                  </a:lnTo>
                  <a:lnTo>
                    <a:pt x="13025" y="3999"/>
                  </a:lnTo>
                  <a:lnTo>
                    <a:pt x="12638" y="3225"/>
                  </a:lnTo>
                  <a:lnTo>
                    <a:pt x="12122" y="2451"/>
                  </a:lnTo>
                  <a:lnTo>
                    <a:pt x="11478" y="1677"/>
                  </a:lnTo>
                  <a:lnTo>
                    <a:pt x="10833" y="1162"/>
                  </a:lnTo>
                  <a:lnTo>
                    <a:pt x="10059" y="646"/>
                  </a:lnTo>
                  <a:lnTo>
                    <a:pt x="9543" y="259"/>
                  </a:lnTo>
                  <a:lnTo>
                    <a:pt x="889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2;p17">
              <a:extLst>
                <a:ext uri="{FF2B5EF4-FFF2-40B4-BE49-F238E27FC236}">
                  <a16:creationId xmlns:a16="http://schemas.microsoft.com/office/drawing/2014/main" id="{1B9D7D45-56D8-52AD-EDBD-DDB27AEFA6B3}"/>
                </a:ext>
              </a:extLst>
            </p:cNvPr>
            <p:cNvSpPr/>
            <p:nvPr/>
          </p:nvSpPr>
          <p:spPr>
            <a:xfrm>
              <a:off x="4559525" y="3042850"/>
              <a:ext cx="622225" cy="425575"/>
            </a:xfrm>
            <a:custGeom>
              <a:avLst/>
              <a:gdLst/>
              <a:ahLst/>
              <a:cxnLst/>
              <a:rect l="l" t="t" r="r" b="b"/>
              <a:pathLst>
                <a:path w="24889" h="17023" extrusionOk="0">
                  <a:moveTo>
                    <a:pt x="21793" y="1"/>
                  </a:moveTo>
                  <a:lnTo>
                    <a:pt x="20246" y="646"/>
                  </a:lnTo>
                  <a:lnTo>
                    <a:pt x="18570" y="1161"/>
                  </a:lnTo>
                  <a:lnTo>
                    <a:pt x="16506" y="1677"/>
                  </a:lnTo>
                  <a:lnTo>
                    <a:pt x="14056" y="2322"/>
                  </a:lnTo>
                  <a:lnTo>
                    <a:pt x="11477" y="2580"/>
                  </a:lnTo>
                  <a:lnTo>
                    <a:pt x="10059" y="2709"/>
                  </a:lnTo>
                  <a:lnTo>
                    <a:pt x="8769" y="2709"/>
                  </a:lnTo>
                  <a:lnTo>
                    <a:pt x="7480" y="2580"/>
                  </a:lnTo>
                  <a:lnTo>
                    <a:pt x="6190" y="2322"/>
                  </a:lnTo>
                  <a:lnTo>
                    <a:pt x="6061" y="2322"/>
                  </a:lnTo>
                  <a:lnTo>
                    <a:pt x="5932" y="2451"/>
                  </a:lnTo>
                  <a:lnTo>
                    <a:pt x="5545" y="2838"/>
                  </a:lnTo>
                  <a:lnTo>
                    <a:pt x="5029" y="3483"/>
                  </a:lnTo>
                  <a:lnTo>
                    <a:pt x="4643" y="4385"/>
                  </a:lnTo>
                  <a:lnTo>
                    <a:pt x="3611" y="6706"/>
                  </a:lnTo>
                  <a:lnTo>
                    <a:pt x="2579" y="9414"/>
                  </a:lnTo>
                  <a:lnTo>
                    <a:pt x="774" y="14573"/>
                  </a:lnTo>
                  <a:lnTo>
                    <a:pt x="0" y="17023"/>
                  </a:lnTo>
                  <a:lnTo>
                    <a:pt x="2966" y="16636"/>
                  </a:lnTo>
                  <a:lnTo>
                    <a:pt x="6061" y="16120"/>
                  </a:lnTo>
                  <a:lnTo>
                    <a:pt x="9930" y="15475"/>
                  </a:lnTo>
                  <a:lnTo>
                    <a:pt x="13927" y="14444"/>
                  </a:lnTo>
                  <a:lnTo>
                    <a:pt x="15991" y="13799"/>
                  </a:lnTo>
                  <a:lnTo>
                    <a:pt x="17925" y="13154"/>
                  </a:lnTo>
                  <a:lnTo>
                    <a:pt x="19859" y="12380"/>
                  </a:lnTo>
                  <a:lnTo>
                    <a:pt x="21536" y="11478"/>
                  </a:lnTo>
                  <a:lnTo>
                    <a:pt x="23083" y="10575"/>
                  </a:lnTo>
                  <a:lnTo>
                    <a:pt x="24373" y="9414"/>
                  </a:lnTo>
                  <a:lnTo>
                    <a:pt x="24759" y="8125"/>
                  </a:lnTo>
                  <a:lnTo>
                    <a:pt x="24888" y="6835"/>
                  </a:lnTo>
                  <a:lnTo>
                    <a:pt x="24888" y="5675"/>
                  </a:lnTo>
                  <a:lnTo>
                    <a:pt x="24888" y="4772"/>
                  </a:lnTo>
                  <a:lnTo>
                    <a:pt x="24759" y="3869"/>
                  </a:lnTo>
                  <a:lnTo>
                    <a:pt x="24501" y="3096"/>
                  </a:lnTo>
                  <a:lnTo>
                    <a:pt x="24244" y="2451"/>
                  </a:lnTo>
                  <a:lnTo>
                    <a:pt x="23857" y="1806"/>
                  </a:lnTo>
                  <a:lnTo>
                    <a:pt x="23212" y="904"/>
                  </a:lnTo>
                  <a:lnTo>
                    <a:pt x="22438" y="388"/>
                  </a:lnTo>
                  <a:lnTo>
                    <a:pt x="21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3;p17">
              <a:extLst>
                <a:ext uri="{FF2B5EF4-FFF2-40B4-BE49-F238E27FC236}">
                  <a16:creationId xmlns:a16="http://schemas.microsoft.com/office/drawing/2014/main" id="{1F9EEE63-51D4-C485-F9C7-E7F4ECF0BA4F}"/>
                </a:ext>
              </a:extLst>
            </p:cNvPr>
            <p:cNvSpPr/>
            <p:nvPr/>
          </p:nvSpPr>
          <p:spPr>
            <a:xfrm>
              <a:off x="5275200" y="5002950"/>
              <a:ext cx="528750" cy="344975"/>
            </a:xfrm>
            <a:custGeom>
              <a:avLst/>
              <a:gdLst/>
              <a:ahLst/>
              <a:cxnLst/>
              <a:rect l="l" t="t" r="r" b="b"/>
              <a:pathLst>
                <a:path w="21150" h="13799" extrusionOk="0">
                  <a:moveTo>
                    <a:pt x="1548" y="1"/>
                  </a:moveTo>
                  <a:lnTo>
                    <a:pt x="1291" y="388"/>
                  </a:lnTo>
                  <a:lnTo>
                    <a:pt x="775" y="1419"/>
                  </a:lnTo>
                  <a:lnTo>
                    <a:pt x="517" y="2064"/>
                  </a:lnTo>
                  <a:lnTo>
                    <a:pt x="259" y="2838"/>
                  </a:lnTo>
                  <a:lnTo>
                    <a:pt x="130" y="3740"/>
                  </a:lnTo>
                  <a:lnTo>
                    <a:pt x="1" y="4772"/>
                  </a:lnTo>
                  <a:lnTo>
                    <a:pt x="646" y="5546"/>
                  </a:lnTo>
                  <a:lnTo>
                    <a:pt x="1548" y="6448"/>
                  </a:lnTo>
                  <a:lnTo>
                    <a:pt x="2580" y="7222"/>
                  </a:lnTo>
                  <a:lnTo>
                    <a:pt x="3741" y="7996"/>
                  </a:lnTo>
                  <a:lnTo>
                    <a:pt x="6320" y="9543"/>
                  </a:lnTo>
                  <a:lnTo>
                    <a:pt x="9157" y="10833"/>
                  </a:lnTo>
                  <a:lnTo>
                    <a:pt x="11865" y="11865"/>
                  </a:lnTo>
                  <a:lnTo>
                    <a:pt x="14057" y="12767"/>
                  </a:lnTo>
                  <a:lnTo>
                    <a:pt x="16249" y="13541"/>
                  </a:lnTo>
                  <a:lnTo>
                    <a:pt x="16894" y="13670"/>
                  </a:lnTo>
                  <a:lnTo>
                    <a:pt x="17668" y="13799"/>
                  </a:lnTo>
                  <a:lnTo>
                    <a:pt x="19344" y="13799"/>
                  </a:lnTo>
                  <a:lnTo>
                    <a:pt x="20247" y="13541"/>
                  </a:lnTo>
                  <a:lnTo>
                    <a:pt x="20505" y="13283"/>
                  </a:lnTo>
                  <a:lnTo>
                    <a:pt x="20763" y="13025"/>
                  </a:lnTo>
                  <a:lnTo>
                    <a:pt x="21020" y="12767"/>
                  </a:lnTo>
                  <a:lnTo>
                    <a:pt x="21149" y="12380"/>
                  </a:lnTo>
                  <a:lnTo>
                    <a:pt x="21020" y="11865"/>
                  </a:lnTo>
                  <a:lnTo>
                    <a:pt x="20763" y="11220"/>
                  </a:lnTo>
                  <a:lnTo>
                    <a:pt x="20247" y="10575"/>
                  </a:lnTo>
                  <a:lnTo>
                    <a:pt x="19602" y="9801"/>
                  </a:lnTo>
                  <a:lnTo>
                    <a:pt x="18054" y="8125"/>
                  </a:lnTo>
                  <a:lnTo>
                    <a:pt x="16120" y="6448"/>
                  </a:lnTo>
                  <a:lnTo>
                    <a:pt x="12381" y="3612"/>
                  </a:lnTo>
                  <a:lnTo>
                    <a:pt x="10704" y="2451"/>
                  </a:lnTo>
                  <a:lnTo>
                    <a:pt x="10188" y="2451"/>
                  </a:lnTo>
                  <a:lnTo>
                    <a:pt x="9673" y="2580"/>
                  </a:lnTo>
                  <a:lnTo>
                    <a:pt x="9028" y="2709"/>
                  </a:lnTo>
                  <a:lnTo>
                    <a:pt x="8383" y="2967"/>
                  </a:lnTo>
                  <a:lnTo>
                    <a:pt x="7738" y="3483"/>
                  </a:lnTo>
                  <a:lnTo>
                    <a:pt x="7222" y="4127"/>
                  </a:lnTo>
                  <a:lnTo>
                    <a:pt x="6836" y="4901"/>
                  </a:lnTo>
                  <a:lnTo>
                    <a:pt x="6449" y="4901"/>
                  </a:lnTo>
                  <a:lnTo>
                    <a:pt x="6062" y="4514"/>
                  </a:lnTo>
                  <a:lnTo>
                    <a:pt x="5288" y="3096"/>
                  </a:lnTo>
                  <a:lnTo>
                    <a:pt x="4643" y="2193"/>
                  </a:lnTo>
                  <a:lnTo>
                    <a:pt x="3870" y="1419"/>
                  </a:lnTo>
                  <a:lnTo>
                    <a:pt x="2838" y="646"/>
                  </a:lnTo>
                  <a:lnTo>
                    <a:pt x="2322" y="259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4;p17">
              <a:extLst>
                <a:ext uri="{FF2B5EF4-FFF2-40B4-BE49-F238E27FC236}">
                  <a16:creationId xmlns:a16="http://schemas.microsoft.com/office/drawing/2014/main" id="{2152B6E0-84DE-C084-C6D6-266F8985FCA8}"/>
                </a:ext>
              </a:extLst>
            </p:cNvPr>
            <p:cNvSpPr/>
            <p:nvPr/>
          </p:nvSpPr>
          <p:spPr>
            <a:xfrm>
              <a:off x="5539575" y="2842975"/>
              <a:ext cx="454575" cy="286950"/>
            </a:xfrm>
            <a:custGeom>
              <a:avLst/>
              <a:gdLst/>
              <a:ahLst/>
              <a:cxnLst/>
              <a:rect l="l" t="t" r="r" b="b"/>
              <a:pathLst>
                <a:path w="18183" h="11478" extrusionOk="0">
                  <a:moveTo>
                    <a:pt x="1032" y="1"/>
                  </a:moveTo>
                  <a:lnTo>
                    <a:pt x="0" y="5159"/>
                  </a:lnTo>
                  <a:lnTo>
                    <a:pt x="2708" y="5804"/>
                  </a:lnTo>
                  <a:lnTo>
                    <a:pt x="3998" y="6577"/>
                  </a:lnTo>
                  <a:lnTo>
                    <a:pt x="5416" y="7093"/>
                  </a:lnTo>
                  <a:lnTo>
                    <a:pt x="6190" y="7351"/>
                  </a:lnTo>
                  <a:lnTo>
                    <a:pt x="6964" y="7609"/>
                  </a:lnTo>
                  <a:lnTo>
                    <a:pt x="7222" y="8383"/>
                  </a:lnTo>
                  <a:lnTo>
                    <a:pt x="7737" y="9672"/>
                  </a:lnTo>
                  <a:lnTo>
                    <a:pt x="8640" y="11478"/>
                  </a:lnTo>
                  <a:lnTo>
                    <a:pt x="10703" y="11091"/>
                  </a:lnTo>
                  <a:lnTo>
                    <a:pt x="10445" y="7738"/>
                  </a:lnTo>
                  <a:lnTo>
                    <a:pt x="18183" y="7480"/>
                  </a:lnTo>
                  <a:lnTo>
                    <a:pt x="15217" y="5417"/>
                  </a:lnTo>
                  <a:lnTo>
                    <a:pt x="12767" y="3998"/>
                  </a:lnTo>
                  <a:lnTo>
                    <a:pt x="11864" y="3482"/>
                  </a:lnTo>
                  <a:lnTo>
                    <a:pt x="11090" y="3225"/>
                  </a:lnTo>
                  <a:lnTo>
                    <a:pt x="7479" y="2322"/>
                  </a:lnTo>
                  <a:lnTo>
                    <a:pt x="4256" y="129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5;p17">
              <a:extLst>
                <a:ext uri="{FF2B5EF4-FFF2-40B4-BE49-F238E27FC236}">
                  <a16:creationId xmlns:a16="http://schemas.microsoft.com/office/drawing/2014/main" id="{0285D93C-56B7-218E-D8FB-D224B6B065A2}"/>
                </a:ext>
              </a:extLst>
            </p:cNvPr>
            <p:cNvSpPr/>
            <p:nvPr/>
          </p:nvSpPr>
          <p:spPr>
            <a:xfrm>
              <a:off x="5026975" y="4132525"/>
              <a:ext cx="203125" cy="157975"/>
            </a:xfrm>
            <a:custGeom>
              <a:avLst/>
              <a:gdLst/>
              <a:ahLst/>
              <a:cxnLst/>
              <a:rect l="l" t="t" r="r" b="b"/>
              <a:pathLst>
                <a:path w="8125" h="6319" extrusionOk="0">
                  <a:moveTo>
                    <a:pt x="3224" y="0"/>
                  </a:moveTo>
                  <a:lnTo>
                    <a:pt x="1" y="2579"/>
                  </a:lnTo>
                  <a:lnTo>
                    <a:pt x="5159" y="6319"/>
                  </a:lnTo>
                  <a:lnTo>
                    <a:pt x="6319" y="5416"/>
                  </a:lnTo>
                  <a:lnTo>
                    <a:pt x="7351" y="4514"/>
                  </a:lnTo>
                  <a:lnTo>
                    <a:pt x="8125" y="3740"/>
                  </a:lnTo>
                  <a:lnTo>
                    <a:pt x="7996" y="3095"/>
                  </a:lnTo>
                  <a:lnTo>
                    <a:pt x="7738" y="2579"/>
                  </a:lnTo>
                  <a:lnTo>
                    <a:pt x="7093" y="1677"/>
                  </a:lnTo>
                  <a:lnTo>
                    <a:pt x="6190" y="903"/>
                  </a:lnTo>
                  <a:lnTo>
                    <a:pt x="5417" y="516"/>
                  </a:lnTo>
                  <a:lnTo>
                    <a:pt x="4514" y="258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6;p17">
              <a:extLst>
                <a:ext uri="{FF2B5EF4-FFF2-40B4-BE49-F238E27FC236}">
                  <a16:creationId xmlns:a16="http://schemas.microsoft.com/office/drawing/2014/main" id="{43EAA568-57A2-6393-A35A-44BC6BC96F6A}"/>
                </a:ext>
              </a:extLst>
            </p:cNvPr>
            <p:cNvSpPr/>
            <p:nvPr/>
          </p:nvSpPr>
          <p:spPr>
            <a:xfrm>
              <a:off x="5288100" y="3990675"/>
              <a:ext cx="377225" cy="583525"/>
            </a:xfrm>
            <a:custGeom>
              <a:avLst/>
              <a:gdLst/>
              <a:ahLst/>
              <a:cxnLst/>
              <a:rect l="l" t="t" r="r" b="b"/>
              <a:pathLst>
                <a:path w="15089" h="23341" extrusionOk="0">
                  <a:moveTo>
                    <a:pt x="14959" y="0"/>
                  </a:moveTo>
                  <a:lnTo>
                    <a:pt x="1" y="10832"/>
                  </a:lnTo>
                  <a:lnTo>
                    <a:pt x="259" y="23341"/>
                  </a:lnTo>
                  <a:lnTo>
                    <a:pt x="15088" y="12767"/>
                  </a:lnTo>
                  <a:lnTo>
                    <a:pt x="14959" y="0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7;p17">
              <a:extLst>
                <a:ext uri="{FF2B5EF4-FFF2-40B4-BE49-F238E27FC236}">
                  <a16:creationId xmlns:a16="http://schemas.microsoft.com/office/drawing/2014/main" id="{88989B66-7489-7CCE-3EEB-8B425CCBAE1F}"/>
                </a:ext>
              </a:extLst>
            </p:cNvPr>
            <p:cNvSpPr/>
            <p:nvPr/>
          </p:nvSpPr>
          <p:spPr>
            <a:xfrm>
              <a:off x="4943150" y="3387800"/>
              <a:ext cx="364325" cy="257950"/>
            </a:xfrm>
            <a:custGeom>
              <a:avLst/>
              <a:gdLst/>
              <a:ahLst/>
              <a:cxnLst/>
              <a:rect l="l" t="t" r="r" b="b"/>
              <a:pathLst>
                <a:path w="14573" h="10318" extrusionOk="0">
                  <a:moveTo>
                    <a:pt x="4514" y="1"/>
                  </a:moveTo>
                  <a:lnTo>
                    <a:pt x="1" y="4643"/>
                  </a:lnTo>
                  <a:lnTo>
                    <a:pt x="14573" y="10317"/>
                  </a:lnTo>
                  <a:lnTo>
                    <a:pt x="3354" y="3483"/>
                  </a:lnTo>
                  <a:lnTo>
                    <a:pt x="4514" y="1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8;p17">
              <a:extLst>
                <a:ext uri="{FF2B5EF4-FFF2-40B4-BE49-F238E27FC236}">
                  <a16:creationId xmlns:a16="http://schemas.microsoft.com/office/drawing/2014/main" id="{EFBBB8C1-768C-6B94-2384-D5DC81AF8BDD}"/>
                </a:ext>
              </a:extLst>
            </p:cNvPr>
            <p:cNvSpPr/>
            <p:nvPr/>
          </p:nvSpPr>
          <p:spPr>
            <a:xfrm>
              <a:off x="4833550" y="4132525"/>
              <a:ext cx="525500" cy="351425"/>
            </a:xfrm>
            <a:custGeom>
              <a:avLst/>
              <a:gdLst/>
              <a:ahLst/>
              <a:cxnLst/>
              <a:rect l="l" t="t" r="r" b="b"/>
              <a:pathLst>
                <a:path w="21020" h="14057" extrusionOk="0">
                  <a:moveTo>
                    <a:pt x="2966" y="0"/>
                  </a:moveTo>
                  <a:lnTo>
                    <a:pt x="2579" y="387"/>
                  </a:lnTo>
                  <a:lnTo>
                    <a:pt x="1419" y="1419"/>
                  </a:lnTo>
                  <a:lnTo>
                    <a:pt x="903" y="2192"/>
                  </a:lnTo>
                  <a:lnTo>
                    <a:pt x="387" y="3095"/>
                  </a:lnTo>
                  <a:lnTo>
                    <a:pt x="129" y="3998"/>
                  </a:lnTo>
                  <a:lnTo>
                    <a:pt x="0" y="5029"/>
                  </a:lnTo>
                  <a:lnTo>
                    <a:pt x="645" y="5803"/>
                  </a:lnTo>
                  <a:lnTo>
                    <a:pt x="1419" y="6706"/>
                  </a:lnTo>
                  <a:lnTo>
                    <a:pt x="2450" y="7480"/>
                  </a:lnTo>
                  <a:lnTo>
                    <a:pt x="3611" y="8253"/>
                  </a:lnTo>
                  <a:lnTo>
                    <a:pt x="6319" y="9801"/>
                  </a:lnTo>
                  <a:lnTo>
                    <a:pt x="9156" y="11090"/>
                  </a:lnTo>
                  <a:lnTo>
                    <a:pt x="11735" y="12122"/>
                  </a:lnTo>
                  <a:lnTo>
                    <a:pt x="14056" y="13025"/>
                  </a:lnTo>
                  <a:lnTo>
                    <a:pt x="16120" y="13798"/>
                  </a:lnTo>
                  <a:lnTo>
                    <a:pt x="16893" y="13927"/>
                  </a:lnTo>
                  <a:lnTo>
                    <a:pt x="17667" y="14056"/>
                  </a:lnTo>
                  <a:lnTo>
                    <a:pt x="19343" y="14056"/>
                  </a:lnTo>
                  <a:lnTo>
                    <a:pt x="20117" y="13798"/>
                  </a:lnTo>
                  <a:lnTo>
                    <a:pt x="20504" y="13540"/>
                  </a:lnTo>
                  <a:lnTo>
                    <a:pt x="20762" y="13283"/>
                  </a:lnTo>
                  <a:lnTo>
                    <a:pt x="20891" y="13025"/>
                  </a:lnTo>
                  <a:lnTo>
                    <a:pt x="21020" y="12638"/>
                  </a:lnTo>
                  <a:lnTo>
                    <a:pt x="21020" y="12122"/>
                  </a:lnTo>
                  <a:lnTo>
                    <a:pt x="20633" y="11348"/>
                  </a:lnTo>
                  <a:lnTo>
                    <a:pt x="20117" y="10574"/>
                  </a:lnTo>
                  <a:lnTo>
                    <a:pt x="19343" y="9672"/>
                  </a:lnTo>
                  <a:lnTo>
                    <a:pt x="17151" y="7737"/>
                  </a:lnTo>
                  <a:lnTo>
                    <a:pt x="14572" y="5545"/>
                  </a:lnTo>
                  <a:lnTo>
                    <a:pt x="11606" y="3482"/>
                  </a:lnTo>
                  <a:lnTo>
                    <a:pt x="10059" y="2579"/>
                  </a:lnTo>
                  <a:lnTo>
                    <a:pt x="8511" y="1806"/>
                  </a:lnTo>
                  <a:lnTo>
                    <a:pt x="7093" y="1032"/>
                  </a:lnTo>
                  <a:lnTo>
                    <a:pt x="5674" y="516"/>
                  </a:lnTo>
                  <a:lnTo>
                    <a:pt x="4256" y="129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9;p17">
              <a:extLst>
                <a:ext uri="{FF2B5EF4-FFF2-40B4-BE49-F238E27FC236}">
                  <a16:creationId xmlns:a16="http://schemas.microsoft.com/office/drawing/2014/main" id="{CA1EBA12-67A1-FA97-5A30-F80669A41835}"/>
                </a:ext>
              </a:extLst>
            </p:cNvPr>
            <p:cNvSpPr/>
            <p:nvPr/>
          </p:nvSpPr>
          <p:spPr>
            <a:xfrm>
              <a:off x="4907700" y="2407750"/>
              <a:ext cx="199900" cy="438475"/>
            </a:xfrm>
            <a:custGeom>
              <a:avLst/>
              <a:gdLst/>
              <a:ahLst/>
              <a:cxnLst/>
              <a:rect l="l" t="t" r="r" b="b"/>
              <a:pathLst>
                <a:path w="7996" h="17539" extrusionOk="0">
                  <a:moveTo>
                    <a:pt x="0" y="1"/>
                  </a:moveTo>
                  <a:lnTo>
                    <a:pt x="1419" y="6964"/>
                  </a:lnTo>
                  <a:lnTo>
                    <a:pt x="2321" y="12123"/>
                  </a:lnTo>
                  <a:lnTo>
                    <a:pt x="2837" y="14573"/>
                  </a:lnTo>
                  <a:lnTo>
                    <a:pt x="7995" y="17539"/>
                  </a:lnTo>
                  <a:lnTo>
                    <a:pt x="3998" y="9028"/>
                  </a:lnTo>
                  <a:lnTo>
                    <a:pt x="1290" y="29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0;p17">
              <a:extLst>
                <a:ext uri="{FF2B5EF4-FFF2-40B4-BE49-F238E27FC236}">
                  <a16:creationId xmlns:a16="http://schemas.microsoft.com/office/drawing/2014/main" id="{1F1B1DC1-1BF3-7DEF-E725-A41871CBC4AA}"/>
                </a:ext>
              </a:extLst>
            </p:cNvPr>
            <p:cNvSpPr/>
            <p:nvPr/>
          </p:nvSpPr>
          <p:spPr>
            <a:xfrm>
              <a:off x="4417675" y="2710800"/>
              <a:ext cx="499725" cy="454600"/>
            </a:xfrm>
            <a:custGeom>
              <a:avLst/>
              <a:gdLst/>
              <a:ahLst/>
              <a:cxnLst/>
              <a:rect l="l" t="t" r="r" b="b"/>
              <a:pathLst>
                <a:path w="19989" h="18184" extrusionOk="0">
                  <a:moveTo>
                    <a:pt x="0" y="1"/>
                  </a:moveTo>
                  <a:lnTo>
                    <a:pt x="4643" y="18183"/>
                  </a:lnTo>
                  <a:lnTo>
                    <a:pt x="19988" y="16636"/>
                  </a:lnTo>
                  <a:lnTo>
                    <a:pt x="6706" y="15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1;p17">
              <a:extLst>
                <a:ext uri="{FF2B5EF4-FFF2-40B4-BE49-F238E27FC236}">
                  <a16:creationId xmlns:a16="http://schemas.microsoft.com/office/drawing/2014/main" id="{64215B80-1F39-5121-B545-B920E188D5D2}"/>
                </a:ext>
              </a:extLst>
            </p:cNvPr>
            <p:cNvSpPr/>
            <p:nvPr/>
          </p:nvSpPr>
          <p:spPr>
            <a:xfrm>
              <a:off x="4875450" y="1579225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517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646"/>
                  </a:lnTo>
                  <a:lnTo>
                    <a:pt x="259" y="775"/>
                  </a:lnTo>
                  <a:lnTo>
                    <a:pt x="388" y="775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2;p17">
              <a:extLst>
                <a:ext uri="{FF2B5EF4-FFF2-40B4-BE49-F238E27FC236}">
                  <a16:creationId xmlns:a16="http://schemas.microsoft.com/office/drawing/2014/main" id="{6673C6E3-88D8-9873-05EF-4D9E1B3EE4FC}"/>
                </a:ext>
              </a:extLst>
            </p:cNvPr>
            <p:cNvSpPr/>
            <p:nvPr/>
          </p:nvSpPr>
          <p:spPr>
            <a:xfrm>
              <a:off x="4907700" y="1424500"/>
              <a:ext cx="254700" cy="154750"/>
            </a:xfrm>
            <a:custGeom>
              <a:avLst/>
              <a:gdLst/>
              <a:ahLst/>
              <a:cxnLst/>
              <a:rect l="l" t="t" r="r" b="b"/>
              <a:pathLst>
                <a:path w="10188" h="6190" extrusionOk="0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516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5" y="1032"/>
                  </a:moveTo>
                  <a:lnTo>
                    <a:pt x="7222" y="1547"/>
                  </a:lnTo>
                  <a:lnTo>
                    <a:pt x="7093" y="1676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253" y="1547"/>
                  </a:lnTo>
                  <a:lnTo>
                    <a:pt x="8382" y="1290"/>
                  </a:lnTo>
                  <a:lnTo>
                    <a:pt x="8382" y="1161"/>
                  </a:lnTo>
                  <a:lnTo>
                    <a:pt x="8253" y="1032"/>
                  </a:lnTo>
                  <a:close/>
                  <a:moveTo>
                    <a:pt x="6319" y="2063"/>
                  </a:moveTo>
                  <a:lnTo>
                    <a:pt x="5416" y="2579"/>
                  </a:lnTo>
                  <a:lnTo>
                    <a:pt x="5287" y="2708"/>
                  </a:lnTo>
                  <a:lnTo>
                    <a:pt x="5287" y="2966"/>
                  </a:lnTo>
                  <a:lnTo>
                    <a:pt x="5545" y="3095"/>
                  </a:lnTo>
                  <a:lnTo>
                    <a:pt x="5674" y="3095"/>
                  </a:lnTo>
                  <a:lnTo>
                    <a:pt x="6577" y="2579"/>
                  </a:lnTo>
                  <a:lnTo>
                    <a:pt x="6706" y="2321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095"/>
                  </a:moveTo>
                  <a:lnTo>
                    <a:pt x="3611" y="3611"/>
                  </a:lnTo>
                  <a:lnTo>
                    <a:pt x="3482" y="3740"/>
                  </a:lnTo>
                  <a:lnTo>
                    <a:pt x="3611" y="3998"/>
                  </a:lnTo>
                  <a:lnTo>
                    <a:pt x="3740" y="4127"/>
                  </a:lnTo>
                  <a:lnTo>
                    <a:pt x="3869" y="4127"/>
                  </a:lnTo>
                  <a:lnTo>
                    <a:pt x="4772" y="3611"/>
                  </a:lnTo>
                  <a:lnTo>
                    <a:pt x="4900" y="3353"/>
                  </a:lnTo>
                  <a:lnTo>
                    <a:pt x="4900" y="3224"/>
                  </a:lnTo>
                  <a:lnTo>
                    <a:pt x="4772" y="3095"/>
                  </a:lnTo>
                  <a:close/>
                  <a:moveTo>
                    <a:pt x="2708" y="4127"/>
                  </a:moveTo>
                  <a:lnTo>
                    <a:pt x="1935" y="4642"/>
                  </a:lnTo>
                  <a:lnTo>
                    <a:pt x="1806" y="4771"/>
                  </a:lnTo>
                  <a:lnTo>
                    <a:pt x="1806" y="5029"/>
                  </a:lnTo>
                  <a:lnTo>
                    <a:pt x="2064" y="5158"/>
                  </a:lnTo>
                  <a:lnTo>
                    <a:pt x="2192" y="5158"/>
                  </a:lnTo>
                  <a:lnTo>
                    <a:pt x="2966" y="4642"/>
                  </a:lnTo>
                  <a:lnTo>
                    <a:pt x="3095" y="4384"/>
                  </a:lnTo>
                  <a:lnTo>
                    <a:pt x="3095" y="4255"/>
                  </a:lnTo>
                  <a:lnTo>
                    <a:pt x="2966" y="4127"/>
                  </a:lnTo>
                  <a:close/>
                  <a:moveTo>
                    <a:pt x="1032" y="5158"/>
                  </a:moveTo>
                  <a:lnTo>
                    <a:pt x="129" y="5674"/>
                  </a:lnTo>
                  <a:lnTo>
                    <a:pt x="0" y="5803"/>
                  </a:lnTo>
                  <a:lnTo>
                    <a:pt x="0" y="6061"/>
                  </a:lnTo>
                  <a:lnTo>
                    <a:pt x="258" y="6190"/>
                  </a:lnTo>
                  <a:lnTo>
                    <a:pt x="387" y="6190"/>
                  </a:lnTo>
                  <a:lnTo>
                    <a:pt x="1290" y="5674"/>
                  </a:lnTo>
                  <a:lnTo>
                    <a:pt x="1419" y="5416"/>
                  </a:lnTo>
                  <a:lnTo>
                    <a:pt x="1419" y="5287"/>
                  </a:lnTo>
                  <a:lnTo>
                    <a:pt x="1161" y="515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23;p17">
              <a:extLst>
                <a:ext uri="{FF2B5EF4-FFF2-40B4-BE49-F238E27FC236}">
                  <a16:creationId xmlns:a16="http://schemas.microsoft.com/office/drawing/2014/main" id="{95A5D7EC-D1A8-2269-6851-3D376CEA4572}"/>
                </a:ext>
              </a:extLst>
            </p:cNvPr>
            <p:cNvSpPr/>
            <p:nvPr/>
          </p:nvSpPr>
          <p:spPr>
            <a:xfrm>
              <a:off x="5172050" y="1405150"/>
              <a:ext cx="35475" cy="19375"/>
            </a:xfrm>
            <a:custGeom>
              <a:avLst/>
              <a:gdLst/>
              <a:ahLst/>
              <a:cxnLst/>
              <a:rect l="l" t="t" r="r" b="b"/>
              <a:pathLst>
                <a:path w="1419" h="775" extrusionOk="0">
                  <a:moveTo>
                    <a:pt x="516" y="0"/>
                  </a:moveTo>
                  <a:lnTo>
                    <a:pt x="129" y="258"/>
                  </a:lnTo>
                  <a:lnTo>
                    <a:pt x="0" y="387"/>
                  </a:lnTo>
                  <a:lnTo>
                    <a:pt x="0" y="645"/>
                  </a:lnTo>
                  <a:lnTo>
                    <a:pt x="258" y="774"/>
                  </a:lnTo>
                  <a:lnTo>
                    <a:pt x="387" y="774"/>
                  </a:lnTo>
                  <a:lnTo>
                    <a:pt x="645" y="516"/>
                  </a:lnTo>
                  <a:lnTo>
                    <a:pt x="1032" y="774"/>
                  </a:lnTo>
                  <a:lnTo>
                    <a:pt x="1290" y="774"/>
                  </a:lnTo>
                  <a:lnTo>
                    <a:pt x="1419" y="645"/>
                  </a:lnTo>
                  <a:lnTo>
                    <a:pt x="1419" y="387"/>
                  </a:lnTo>
                  <a:lnTo>
                    <a:pt x="1290" y="25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24;p17">
              <a:extLst>
                <a:ext uri="{FF2B5EF4-FFF2-40B4-BE49-F238E27FC236}">
                  <a16:creationId xmlns:a16="http://schemas.microsoft.com/office/drawing/2014/main" id="{96D4A1DA-0B80-42A6-ABFD-1E439FD72537}"/>
                </a:ext>
              </a:extLst>
            </p:cNvPr>
            <p:cNvSpPr/>
            <p:nvPr/>
          </p:nvSpPr>
          <p:spPr>
            <a:xfrm>
              <a:off x="5217175" y="1424500"/>
              <a:ext cx="1138050" cy="609325"/>
            </a:xfrm>
            <a:custGeom>
              <a:avLst/>
              <a:gdLst/>
              <a:ahLst/>
              <a:cxnLst/>
              <a:rect l="l" t="t" r="r" b="b"/>
              <a:pathLst>
                <a:path w="45522" h="24373" extrusionOk="0">
                  <a:moveTo>
                    <a:pt x="259" y="0"/>
                  </a:moveTo>
                  <a:lnTo>
                    <a:pt x="1" y="129"/>
                  </a:lnTo>
                  <a:lnTo>
                    <a:pt x="1" y="258"/>
                  </a:lnTo>
                  <a:lnTo>
                    <a:pt x="130" y="387"/>
                  </a:lnTo>
                  <a:lnTo>
                    <a:pt x="1032" y="903"/>
                  </a:lnTo>
                  <a:lnTo>
                    <a:pt x="1161" y="903"/>
                  </a:lnTo>
                  <a:lnTo>
                    <a:pt x="1419" y="774"/>
                  </a:lnTo>
                  <a:lnTo>
                    <a:pt x="1419" y="645"/>
                  </a:lnTo>
                  <a:lnTo>
                    <a:pt x="1290" y="516"/>
                  </a:lnTo>
                  <a:lnTo>
                    <a:pt x="388" y="0"/>
                  </a:lnTo>
                  <a:close/>
                  <a:moveTo>
                    <a:pt x="2064" y="903"/>
                  </a:moveTo>
                  <a:lnTo>
                    <a:pt x="1935" y="1032"/>
                  </a:lnTo>
                  <a:lnTo>
                    <a:pt x="1806" y="1290"/>
                  </a:lnTo>
                  <a:lnTo>
                    <a:pt x="1935" y="1419"/>
                  </a:lnTo>
                  <a:lnTo>
                    <a:pt x="2838" y="1934"/>
                  </a:lnTo>
                  <a:lnTo>
                    <a:pt x="2967" y="1934"/>
                  </a:lnTo>
                  <a:lnTo>
                    <a:pt x="3225" y="1805"/>
                  </a:lnTo>
                  <a:lnTo>
                    <a:pt x="3225" y="1547"/>
                  </a:lnTo>
                  <a:lnTo>
                    <a:pt x="3096" y="1419"/>
                  </a:lnTo>
                  <a:lnTo>
                    <a:pt x="2193" y="903"/>
                  </a:lnTo>
                  <a:close/>
                  <a:moveTo>
                    <a:pt x="3869" y="1934"/>
                  </a:moveTo>
                  <a:lnTo>
                    <a:pt x="3740" y="2063"/>
                  </a:lnTo>
                  <a:lnTo>
                    <a:pt x="3740" y="2192"/>
                  </a:lnTo>
                  <a:lnTo>
                    <a:pt x="3869" y="2450"/>
                  </a:lnTo>
                  <a:lnTo>
                    <a:pt x="4772" y="2837"/>
                  </a:lnTo>
                  <a:lnTo>
                    <a:pt x="4901" y="2966"/>
                  </a:lnTo>
                  <a:lnTo>
                    <a:pt x="5030" y="2708"/>
                  </a:lnTo>
                  <a:lnTo>
                    <a:pt x="5159" y="2579"/>
                  </a:lnTo>
                  <a:lnTo>
                    <a:pt x="5030" y="2450"/>
                  </a:lnTo>
                  <a:lnTo>
                    <a:pt x="3998" y="1934"/>
                  </a:lnTo>
                  <a:close/>
                  <a:moveTo>
                    <a:pt x="5675" y="2837"/>
                  </a:moveTo>
                  <a:lnTo>
                    <a:pt x="5546" y="2966"/>
                  </a:lnTo>
                  <a:lnTo>
                    <a:pt x="5546" y="3224"/>
                  </a:lnTo>
                  <a:lnTo>
                    <a:pt x="5675" y="3353"/>
                  </a:lnTo>
                  <a:lnTo>
                    <a:pt x="6577" y="3869"/>
                  </a:lnTo>
                  <a:lnTo>
                    <a:pt x="6706" y="3869"/>
                  </a:lnTo>
                  <a:lnTo>
                    <a:pt x="6964" y="3740"/>
                  </a:lnTo>
                  <a:lnTo>
                    <a:pt x="6964" y="3611"/>
                  </a:lnTo>
                  <a:lnTo>
                    <a:pt x="6835" y="3353"/>
                  </a:lnTo>
                  <a:lnTo>
                    <a:pt x="5933" y="2966"/>
                  </a:lnTo>
                  <a:lnTo>
                    <a:pt x="5675" y="2837"/>
                  </a:lnTo>
                  <a:close/>
                  <a:moveTo>
                    <a:pt x="7480" y="3869"/>
                  </a:moveTo>
                  <a:lnTo>
                    <a:pt x="7351" y="3998"/>
                  </a:lnTo>
                  <a:lnTo>
                    <a:pt x="7351" y="4255"/>
                  </a:lnTo>
                  <a:lnTo>
                    <a:pt x="7480" y="4384"/>
                  </a:lnTo>
                  <a:lnTo>
                    <a:pt x="8383" y="4771"/>
                  </a:lnTo>
                  <a:lnTo>
                    <a:pt x="8512" y="4900"/>
                  </a:lnTo>
                  <a:lnTo>
                    <a:pt x="8770" y="4771"/>
                  </a:lnTo>
                  <a:lnTo>
                    <a:pt x="8770" y="4513"/>
                  </a:lnTo>
                  <a:lnTo>
                    <a:pt x="8641" y="4384"/>
                  </a:lnTo>
                  <a:lnTo>
                    <a:pt x="7738" y="3869"/>
                  </a:lnTo>
                  <a:close/>
                  <a:moveTo>
                    <a:pt x="9414" y="4900"/>
                  </a:moveTo>
                  <a:lnTo>
                    <a:pt x="9157" y="5029"/>
                  </a:lnTo>
                  <a:lnTo>
                    <a:pt x="9157" y="5158"/>
                  </a:lnTo>
                  <a:lnTo>
                    <a:pt x="9285" y="5287"/>
                  </a:lnTo>
                  <a:lnTo>
                    <a:pt x="10188" y="5803"/>
                  </a:lnTo>
                  <a:lnTo>
                    <a:pt x="10317" y="5803"/>
                  </a:lnTo>
                  <a:lnTo>
                    <a:pt x="10575" y="5674"/>
                  </a:lnTo>
                  <a:lnTo>
                    <a:pt x="10575" y="5545"/>
                  </a:lnTo>
                  <a:lnTo>
                    <a:pt x="10446" y="5416"/>
                  </a:lnTo>
                  <a:lnTo>
                    <a:pt x="9543" y="4900"/>
                  </a:lnTo>
                  <a:close/>
                  <a:moveTo>
                    <a:pt x="11220" y="5803"/>
                  </a:moveTo>
                  <a:lnTo>
                    <a:pt x="11091" y="5932"/>
                  </a:lnTo>
                  <a:lnTo>
                    <a:pt x="11091" y="6190"/>
                  </a:lnTo>
                  <a:lnTo>
                    <a:pt x="11091" y="6319"/>
                  </a:lnTo>
                  <a:lnTo>
                    <a:pt x="12122" y="6835"/>
                  </a:lnTo>
                  <a:lnTo>
                    <a:pt x="12251" y="6835"/>
                  </a:lnTo>
                  <a:lnTo>
                    <a:pt x="12380" y="6706"/>
                  </a:lnTo>
                  <a:lnTo>
                    <a:pt x="12380" y="6448"/>
                  </a:lnTo>
                  <a:lnTo>
                    <a:pt x="12251" y="6319"/>
                  </a:lnTo>
                  <a:lnTo>
                    <a:pt x="11349" y="5803"/>
                  </a:lnTo>
                  <a:close/>
                  <a:moveTo>
                    <a:pt x="13025" y="6835"/>
                  </a:moveTo>
                  <a:lnTo>
                    <a:pt x="12896" y="6964"/>
                  </a:lnTo>
                  <a:lnTo>
                    <a:pt x="12896" y="7092"/>
                  </a:lnTo>
                  <a:lnTo>
                    <a:pt x="13025" y="7221"/>
                  </a:lnTo>
                  <a:lnTo>
                    <a:pt x="13928" y="7737"/>
                  </a:lnTo>
                  <a:lnTo>
                    <a:pt x="14057" y="7737"/>
                  </a:lnTo>
                  <a:lnTo>
                    <a:pt x="14315" y="7608"/>
                  </a:lnTo>
                  <a:lnTo>
                    <a:pt x="14315" y="7479"/>
                  </a:lnTo>
                  <a:lnTo>
                    <a:pt x="14186" y="7350"/>
                  </a:lnTo>
                  <a:lnTo>
                    <a:pt x="13283" y="6835"/>
                  </a:lnTo>
                  <a:close/>
                  <a:moveTo>
                    <a:pt x="14830" y="7737"/>
                  </a:moveTo>
                  <a:lnTo>
                    <a:pt x="14702" y="7866"/>
                  </a:lnTo>
                  <a:lnTo>
                    <a:pt x="14702" y="8124"/>
                  </a:lnTo>
                  <a:lnTo>
                    <a:pt x="14830" y="8253"/>
                  </a:lnTo>
                  <a:lnTo>
                    <a:pt x="15733" y="8769"/>
                  </a:lnTo>
                  <a:lnTo>
                    <a:pt x="15862" y="8769"/>
                  </a:lnTo>
                  <a:lnTo>
                    <a:pt x="16120" y="8640"/>
                  </a:lnTo>
                  <a:lnTo>
                    <a:pt x="16120" y="8382"/>
                  </a:lnTo>
                  <a:lnTo>
                    <a:pt x="15991" y="8253"/>
                  </a:lnTo>
                  <a:lnTo>
                    <a:pt x="15088" y="7737"/>
                  </a:lnTo>
                  <a:close/>
                  <a:moveTo>
                    <a:pt x="16765" y="8769"/>
                  </a:moveTo>
                  <a:lnTo>
                    <a:pt x="16507" y="8898"/>
                  </a:lnTo>
                  <a:lnTo>
                    <a:pt x="16507" y="9027"/>
                  </a:lnTo>
                  <a:lnTo>
                    <a:pt x="16636" y="9285"/>
                  </a:lnTo>
                  <a:lnTo>
                    <a:pt x="17539" y="9672"/>
                  </a:lnTo>
                  <a:lnTo>
                    <a:pt x="17667" y="9801"/>
                  </a:lnTo>
                  <a:lnTo>
                    <a:pt x="17925" y="9672"/>
                  </a:lnTo>
                  <a:lnTo>
                    <a:pt x="17925" y="9414"/>
                  </a:lnTo>
                  <a:lnTo>
                    <a:pt x="17796" y="9285"/>
                  </a:lnTo>
                  <a:lnTo>
                    <a:pt x="16894" y="8769"/>
                  </a:lnTo>
                  <a:close/>
                  <a:moveTo>
                    <a:pt x="18570" y="9672"/>
                  </a:moveTo>
                  <a:lnTo>
                    <a:pt x="18441" y="9801"/>
                  </a:lnTo>
                  <a:lnTo>
                    <a:pt x="18312" y="10058"/>
                  </a:lnTo>
                  <a:lnTo>
                    <a:pt x="18441" y="10187"/>
                  </a:lnTo>
                  <a:lnTo>
                    <a:pt x="19473" y="10703"/>
                  </a:lnTo>
                  <a:lnTo>
                    <a:pt x="19731" y="10574"/>
                  </a:lnTo>
                  <a:lnTo>
                    <a:pt x="19731" y="10445"/>
                  </a:lnTo>
                  <a:lnTo>
                    <a:pt x="19602" y="10187"/>
                  </a:lnTo>
                  <a:lnTo>
                    <a:pt x="18699" y="9801"/>
                  </a:lnTo>
                  <a:lnTo>
                    <a:pt x="18570" y="9672"/>
                  </a:lnTo>
                  <a:close/>
                  <a:moveTo>
                    <a:pt x="20375" y="10703"/>
                  </a:moveTo>
                  <a:lnTo>
                    <a:pt x="20247" y="10832"/>
                  </a:lnTo>
                  <a:lnTo>
                    <a:pt x="20247" y="11090"/>
                  </a:lnTo>
                  <a:lnTo>
                    <a:pt x="20375" y="11219"/>
                  </a:lnTo>
                  <a:lnTo>
                    <a:pt x="21278" y="11606"/>
                  </a:lnTo>
                  <a:lnTo>
                    <a:pt x="21407" y="11735"/>
                  </a:lnTo>
                  <a:lnTo>
                    <a:pt x="21536" y="11606"/>
                  </a:lnTo>
                  <a:lnTo>
                    <a:pt x="21665" y="11348"/>
                  </a:lnTo>
                  <a:lnTo>
                    <a:pt x="21536" y="11219"/>
                  </a:lnTo>
                  <a:lnTo>
                    <a:pt x="20633" y="10703"/>
                  </a:lnTo>
                  <a:close/>
                  <a:moveTo>
                    <a:pt x="22181" y="11735"/>
                  </a:moveTo>
                  <a:lnTo>
                    <a:pt x="22052" y="11864"/>
                  </a:lnTo>
                  <a:lnTo>
                    <a:pt x="22052" y="11993"/>
                  </a:lnTo>
                  <a:lnTo>
                    <a:pt x="22181" y="12122"/>
                  </a:lnTo>
                  <a:lnTo>
                    <a:pt x="23084" y="12637"/>
                  </a:lnTo>
                  <a:lnTo>
                    <a:pt x="23212" y="12637"/>
                  </a:lnTo>
                  <a:lnTo>
                    <a:pt x="23470" y="12509"/>
                  </a:lnTo>
                  <a:lnTo>
                    <a:pt x="23470" y="12380"/>
                  </a:lnTo>
                  <a:lnTo>
                    <a:pt x="23341" y="12251"/>
                  </a:lnTo>
                  <a:lnTo>
                    <a:pt x="22439" y="11735"/>
                  </a:lnTo>
                  <a:close/>
                  <a:moveTo>
                    <a:pt x="23986" y="12637"/>
                  </a:moveTo>
                  <a:lnTo>
                    <a:pt x="23857" y="12766"/>
                  </a:lnTo>
                  <a:lnTo>
                    <a:pt x="23857" y="13024"/>
                  </a:lnTo>
                  <a:lnTo>
                    <a:pt x="23986" y="13153"/>
                  </a:lnTo>
                  <a:lnTo>
                    <a:pt x="24889" y="13669"/>
                  </a:lnTo>
                  <a:lnTo>
                    <a:pt x="25018" y="13669"/>
                  </a:lnTo>
                  <a:lnTo>
                    <a:pt x="25276" y="13540"/>
                  </a:lnTo>
                  <a:lnTo>
                    <a:pt x="25276" y="13282"/>
                  </a:lnTo>
                  <a:lnTo>
                    <a:pt x="25147" y="13153"/>
                  </a:lnTo>
                  <a:lnTo>
                    <a:pt x="24244" y="12637"/>
                  </a:lnTo>
                  <a:close/>
                  <a:moveTo>
                    <a:pt x="25921" y="13669"/>
                  </a:moveTo>
                  <a:lnTo>
                    <a:pt x="25663" y="13798"/>
                  </a:lnTo>
                  <a:lnTo>
                    <a:pt x="25663" y="13927"/>
                  </a:lnTo>
                  <a:lnTo>
                    <a:pt x="25792" y="14056"/>
                  </a:lnTo>
                  <a:lnTo>
                    <a:pt x="26694" y="14572"/>
                  </a:lnTo>
                  <a:lnTo>
                    <a:pt x="26823" y="14572"/>
                  </a:lnTo>
                  <a:lnTo>
                    <a:pt x="27081" y="14443"/>
                  </a:lnTo>
                  <a:lnTo>
                    <a:pt x="27081" y="14314"/>
                  </a:lnTo>
                  <a:lnTo>
                    <a:pt x="26952" y="14185"/>
                  </a:lnTo>
                  <a:lnTo>
                    <a:pt x="26049" y="13669"/>
                  </a:lnTo>
                  <a:close/>
                  <a:moveTo>
                    <a:pt x="27726" y="14572"/>
                  </a:moveTo>
                  <a:lnTo>
                    <a:pt x="27597" y="14701"/>
                  </a:lnTo>
                  <a:lnTo>
                    <a:pt x="27597" y="14959"/>
                  </a:lnTo>
                  <a:lnTo>
                    <a:pt x="27726" y="15088"/>
                  </a:lnTo>
                  <a:lnTo>
                    <a:pt x="28629" y="15603"/>
                  </a:lnTo>
                  <a:lnTo>
                    <a:pt x="28757" y="15603"/>
                  </a:lnTo>
                  <a:lnTo>
                    <a:pt x="28886" y="15474"/>
                  </a:lnTo>
                  <a:lnTo>
                    <a:pt x="28886" y="15217"/>
                  </a:lnTo>
                  <a:lnTo>
                    <a:pt x="28886" y="15088"/>
                  </a:lnTo>
                  <a:lnTo>
                    <a:pt x="27855" y="14572"/>
                  </a:lnTo>
                  <a:close/>
                  <a:moveTo>
                    <a:pt x="29531" y="15603"/>
                  </a:moveTo>
                  <a:lnTo>
                    <a:pt x="29402" y="15732"/>
                  </a:lnTo>
                  <a:lnTo>
                    <a:pt x="29402" y="15861"/>
                  </a:lnTo>
                  <a:lnTo>
                    <a:pt x="29531" y="16119"/>
                  </a:lnTo>
                  <a:lnTo>
                    <a:pt x="30434" y="16506"/>
                  </a:lnTo>
                  <a:lnTo>
                    <a:pt x="30563" y="16635"/>
                  </a:lnTo>
                  <a:lnTo>
                    <a:pt x="30821" y="16506"/>
                  </a:lnTo>
                  <a:lnTo>
                    <a:pt x="30821" y="16248"/>
                  </a:lnTo>
                  <a:lnTo>
                    <a:pt x="30692" y="16119"/>
                  </a:lnTo>
                  <a:lnTo>
                    <a:pt x="29789" y="15603"/>
                  </a:lnTo>
                  <a:close/>
                  <a:moveTo>
                    <a:pt x="31337" y="16506"/>
                  </a:moveTo>
                  <a:lnTo>
                    <a:pt x="31208" y="16635"/>
                  </a:lnTo>
                  <a:lnTo>
                    <a:pt x="31208" y="16893"/>
                  </a:lnTo>
                  <a:lnTo>
                    <a:pt x="31337" y="17022"/>
                  </a:lnTo>
                  <a:lnTo>
                    <a:pt x="32239" y="17538"/>
                  </a:lnTo>
                  <a:lnTo>
                    <a:pt x="32368" y="17538"/>
                  </a:lnTo>
                  <a:lnTo>
                    <a:pt x="32626" y="17409"/>
                  </a:lnTo>
                  <a:lnTo>
                    <a:pt x="32626" y="17280"/>
                  </a:lnTo>
                  <a:lnTo>
                    <a:pt x="32497" y="17022"/>
                  </a:lnTo>
                  <a:lnTo>
                    <a:pt x="31594" y="16635"/>
                  </a:lnTo>
                  <a:lnTo>
                    <a:pt x="31337" y="16506"/>
                  </a:lnTo>
                  <a:close/>
                  <a:moveTo>
                    <a:pt x="33271" y="17538"/>
                  </a:moveTo>
                  <a:lnTo>
                    <a:pt x="33013" y="17667"/>
                  </a:lnTo>
                  <a:lnTo>
                    <a:pt x="33013" y="17925"/>
                  </a:lnTo>
                  <a:lnTo>
                    <a:pt x="33142" y="18054"/>
                  </a:lnTo>
                  <a:lnTo>
                    <a:pt x="34045" y="18440"/>
                  </a:lnTo>
                  <a:lnTo>
                    <a:pt x="34174" y="18569"/>
                  </a:lnTo>
                  <a:lnTo>
                    <a:pt x="34431" y="18440"/>
                  </a:lnTo>
                  <a:lnTo>
                    <a:pt x="34431" y="18183"/>
                  </a:lnTo>
                  <a:lnTo>
                    <a:pt x="34302" y="18054"/>
                  </a:lnTo>
                  <a:lnTo>
                    <a:pt x="33400" y="17538"/>
                  </a:lnTo>
                  <a:close/>
                  <a:moveTo>
                    <a:pt x="35076" y="18569"/>
                  </a:moveTo>
                  <a:lnTo>
                    <a:pt x="34947" y="18698"/>
                  </a:lnTo>
                  <a:lnTo>
                    <a:pt x="34818" y="18827"/>
                  </a:lnTo>
                  <a:lnTo>
                    <a:pt x="34947" y="18956"/>
                  </a:lnTo>
                  <a:lnTo>
                    <a:pt x="35979" y="19472"/>
                  </a:lnTo>
                  <a:lnTo>
                    <a:pt x="36237" y="19343"/>
                  </a:lnTo>
                  <a:lnTo>
                    <a:pt x="36237" y="19214"/>
                  </a:lnTo>
                  <a:lnTo>
                    <a:pt x="36108" y="19085"/>
                  </a:lnTo>
                  <a:lnTo>
                    <a:pt x="35205" y="18569"/>
                  </a:lnTo>
                  <a:close/>
                  <a:moveTo>
                    <a:pt x="36882" y="19472"/>
                  </a:moveTo>
                  <a:lnTo>
                    <a:pt x="36753" y="19601"/>
                  </a:lnTo>
                  <a:lnTo>
                    <a:pt x="36753" y="19859"/>
                  </a:lnTo>
                  <a:lnTo>
                    <a:pt x="36882" y="19988"/>
                  </a:lnTo>
                  <a:lnTo>
                    <a:pt x="37784" y="20504"/>
                  </a:lnTo>
                  <a:lnTo>
                    <a:pt x="37913" y="20504"/>
                  </a:lnTo>
                  <a:lnTo>
                    <a:pt x="38042" y="20375"/>
                  </a:lnTo>
                  <a:lnTo>
                    <a:pt x="38171" y="20117"/>
                  </a:lnTo>
                  <a:lnTo>
                    <a:pt x="38042" y="19988"/>
                  </a:lnTo>
                  <a:lnTo>
                    <a:pt x="37139" y="19472"/>
                  </a:lnTo>
                  <a:close/>
                  <a:moveTo>
                    <a:pt x="38687" y="20504"/>
                  </a:moveTo>
                  <a:lnTo>
                    <a:pt x="38558" y="20633"/>
                  </a:lnTo>
                  <a:lnTo>
                    <a:pt x="38558" y="20762"/>
                  </a:lnTo>
                  <a:lnTo>
                    <a:pt x="38687" y="20891"/>
                  </a:lnTo>
                  <a:lnTo>
                    <a:pt x="39590" y="21406"/>
                  </a:lnTo>
                  <a:lnTo>
                    <a:pt x="39719" y="21406"/>
                  </a:lnTo>
                  <a:lnTo>
                    <a:pt x="39976" y="21277"/>
                  </a:lnTo>
                  <a:lnTo>
                    <a:pt x="39976" y="21148"/>
                  </a:lnTo>
                  <a:lnTo>
                    <a:pt x="39848" y="21019"/>
                  </a:lnTo>
                  <a:lnTo>
                    <a:pt x="38945" y="20504"/>
                  </a:lnTo>
                  <a:close/>
                  <a:moveTo>
                    <a:pt x="40492" y="21406"/>
                  </a:moveTo>
                  <a:lnTo>
                    <a:pt x="40363" y="21535"/>
                  </a:lnTo>
                  <a:lnTo>
                    <a:pt x="40363" y="21793"/>
                  </a:lnTo>
                  <a:lnTo>
                    <a:pt x="40492" y="21922"/>
                  </a:lnTo>
                  <a:lnTo>
                    <a:pt x="41395" y="22438"/>
                  </a:lnTo>
                  <a:lnTo>
                    <a:pt x="41524" y="22438"/>
                  </a:lnTo>
                  <a:lnTo>
                    <a:pt x="41782" y="22309"/>
                  </a:lnTo>
                  <a:lnTo>
                    <a:pt x="41782" y="22051"/>
                  </a:lnTo>
                  <a:lnTo>
                    <a:pt x="41653" y="21922"/>
                  </a:lnTo>
                  <a:lnTo>
                    <a:pt x="40750" y="21406"/>
                  </a:lnTo>
                  <a:close/>
                  <a:moveTo>
                    <a:pt x="42427" y="22438"/>
                  </a:moveTo>
                  <a:lnTo>
                    <a:pt x="42169" y="22567"/>
                  </a:lnTo>
                  <a:lnTo>
                    <a:pt x="42169" y="22696"/>
                  </a:lnTo>
                  <a:lnTo>
                    <a:pt x="42298" y="22954"/>
                  </a:lnTo>
                  <a:lnTo>
                    <a:pt x="43200" y="23341"/>
                  </a:lnTo>
                  <a:lnTo>
                    <a:pt x="43329" y="23470"/>
                  </a:lnTo>
                  <a:lnTo>
                    <a:pt x="43587" y="23341"/>
                  </a:lnTo>
                  <a:lnTo>
                    <a:pt x="43587" y="23083"/>
                  </a:lnTo>
                  <a:lnTo>
                    <a:pt x="43458" y="22954"/>
                  </a:lnTo>
                  <a:lnTo>
                    <a:pt x="42556" y="22438"/>
                  </a:lnTo>
                  <a:close/>
                  <a:moveTo>
                    <a:pt x="44232" y="23341"/>
                  </a:moveTo>
                  <a:lnTo>
                    <a:pt x="44103" y="23470"/>
                  </a:lnTo>
                  <a:lnTo>
                    <a:pt x="44103" y="23728"/>
                  </a:lnTo>
                  <a:lnTo>
                    <a:pt x="44232" y="23856"/>
                  </a:lnTo>
                  <a:lnTo>
                    <a:pt x="45135" y="24372"/>
                  </a:lnTo>
                  <a:lnTo>
                    <a:pt x="45264" y="24372"/>
                  </a:lnTo>
                  <a:lnTo>
                    <a:pt x="45393" y="24243"/>
                  </a:lnTo>
                  <a:lnTo>
                    <a:pt x="45521" y="24114"/>
                  </a:lnTo>
                  <a:lnTo>
                    <a:pt x="45393" y="23856"/>
                  </a:lnTo>
                  <a:lnTo>
                    <a:pt x="44361" y="23470"/>
                  </a:lnTo>
                  <a:lnTo>
                    <a:pt x="44232" y="2334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25;p17">
              <a:extLst>
                <a:ext uri="{FF2B5EF4-FFF2-40B4-BE49-F238E27FC236}">
                  <a16:creationId xmlns:a16="http://schemas.microsoft.com/office/drawing/2014/main" id="{96993F1E-A01C-7311-A0FC-7EBF757AE55B}"/>
                </a:ext>
              </a:extLst>
            </p:cNvPr>
            <p:cNvSpPr/>
            <p:nvPr/>
          </p:nvSpPr>
          <p:spPr>
            <a:xfrm>
              <a:off x="6364875" y="2033800"/>
              <a:ext cx="22575" cy="32250"/>
            </a:xfrm>
            <a:custGeom>
              <a:avLst/>
              <a:gdLst/>
              <a:ahLst/>
              <a:cxnLst/>
              <a:rect l="l" t="t" r="r" b="b"/>
              <a:pathLst>
                <a:path w="903" h="1290" extrusionOk="0">
                  <a:moveTo>
                    <a:pt x="129" y="0"/>
                  </a:moveTo>
                  <a:lnTo>
                    <a:pt x="0" y="129"/>
                  </a:lnTo>
                  <a:lnTo>
                    <a:pt x="0" y="387"/>
                  </a:lnTo>
                  <a:lnTo>
                    <a:pt x="129" y="516"/>
                  </a:lnTo>
                  <a:lnTo>
                    <a:pt x="387" y="645"/>
                  </a:lnTo>
                  <a:lnTo>
                    <a:pt x="387" y="1032"/>
                  </a:lnTo>
                  <a:lnTo>
                    <a:pt x="516" y="1161"/>
                  </a:lnTo>
                  <a:lnTo>
                    <a:pt x="645" y="1290"/>
                  </a:lnTo>
                  <a:lnTo>
                    <a:pt x="903" y="1161"/>
                  </a:lnTo>
                  <a:lnTo>
                    <a:pt x="903" y="1032"/>
                  </a:lnTo>
                  <a:lnTo>
                    <a:pt x="903" y="516"/>
                  </a:lnTo>
                  <a:lnTo>
                    <a:pt x="774" y="25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6;p17">
              <a:extLst>
                <a:ext uri="{FF2B5EF4-FFF2-40B4-BE49-F238E27FC236}">
                  <a16:creationId xmlns:a16="http://schemas.microsoft.com/office/drawing/2014/main" id="{A4A8118C-A0FF-7B0C-E298-8145D5F583F9}"/>
                </a:ext>
              </a:extLst>
            </p:cNvPr>
            <p:cNvSpPr/>
            <p:nvPr/>
          </p:nvSpPr>
          <p:spPr>
            <a:xfrm>
              <a:off x="6374550" y="2078925"/>
              <a:ext cx="12900" cy="1786050"/>
            </a:xfrm>
            <a:custGeom>
              <a:avLst/>
              <a:gdLst/>
              <a:ahLst/>
              <a:cxnLst/>
              <a:rect l="l" t="t" r="r" b="b"/>
              <a:pathLst>
                <a:path w="516" h="71442" extrusionOk="0">
                  <a:moveTo>
                    <a:pt x="129" y="1"/>
                  </a:moveTo>
                  <a:lnTo>
                    <a:pt x="0" y="259"/>
                  </a:lnTo>
                  <a:lnTo>
                    <a:pt x="0" y="1290"/>
                  </a:lnTo>
                  <a:lnTo>
                    <a:pt x="129" y="1419"/>
                  </a:lnTo>
                  <a:lnTo>
                    <a:pt x="258" y="1548"/>
                  </a:lnTo>
                  <a:lnTo>
                    <a:pt x="516" y="1419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516" y="1"/>
                  </a:lnTo>
                  <a:close/>
                  <a:moveTo>
                    <a:pt x="129" y="2064"/>
                  </a:move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064"/>
                  </a:lnTo>
                  <a:close/>
                  <a:moveTo>
                    <a:pt x="129" y="4127"/>
                  </a:moveTo>
                  <a:lnTo>
                    <a:pt x="0" y="4385"/>
                  </a:lnTo>
                  <a:lnTo>
                    <a:pt x="0" y="5417"/>
                  </a:lnTo>
                  <a:lnTo>
                    <a:pt x="129" y="5546"/>
                  </a:lnTo>
                  <a:lnTo>
                    <a:pt x="258" y="5675"/>
                  </a:lnTo>
                  <a:lnTo>
                    <a:pt x="516" y="5546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516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4"/>
                  </a:moveTo>
                  <a:lnTo>
                    <a:pt x="0" y="8512"/>
                  </a:lnTo>
                  <a:lnTo>
                    <a:pt x="0" y="9543"/>
                  </a:lnTo>
                  <a:lnTo>
                    <a:pt x="129" y="9672"/>
                  </a:lnTo>
                  <a:lnTo>
                    <a:pt x="258" y="9801"/>
                  </a:lnTo>
                  <a:lnTo>
                    <a:pt x="516" y="9672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516" y="8254"/>
                  </a:lnTo>
                  <a:close/>
                  <a:moveTo>
                    <a:pt x="129" y="10317"/>
                  </a:moveTo>
                  <a:lnTo>
                    <a:pt x="0" y="10575"/>
                  </a:lnTo>
                  <a:lnTo>
                    <a:pt x="0" y="11606"/>
                  </a:lnTo>
                  <a:lnTo>
                    <a:pt x="129" y="11735"/>
                  </a:lnTo>
                  <a:lnTo>
                    <a:pt x="258" y="11864"/>
                  </a:lnTo>
                  <a:lnTo>
                    <a:pt x="516" y="11735"/>
                  </a:lnTo>
                  <a:lnTo>
                    <a:pt x="516" y="11606"/>
                  </a:lnTo>
                  <a:lnTo>
                    <a:pt x="516" y="10575"/>
                  </a:lnTo>
                  <a:lnTo>
                    <a:pt x="516" y="10317"/>
                  </a:lnTo>
                  <a:close/>
                  <a:moveTo>
                    <a:pt x="129" y="12380"/>
                  </a:moveTo>
                  <a:lnTo>
                    <a:pt x="0" y="12638"/>
                  </a:lnTo>
                  <a:lnTo>
                    <a:pt x="0" y="13670"/>
                  </a:lnTo>
                  <a:lnTo>
                    <a:pt x="129" y="13799"/>
                  </a:lnTo>
                  <a:lnTo>
                    <a:pt x="258" y="13928"/>
                  </a:lnTo>
                  <a:lnTo>
                    <a:pt x="516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516" y="12380"/>
                  </a:lnTo>
                  <a:close/>
                  <a:moveTo>
                    <a:pt x="129" y="14443"/>
                  </a:moveTo>
                  <a:lnTo>
                    <a:pt x="0" y="14701"/>
                  </a:lnTo>
                  <a:lnTo>
                    <a:pt x="0" y="15733"/>
                  </a:lnTo>
                  <a:lnTo>
                    <a:pt x="129" y="15862"/>
                  </a:lnTo>
                  <a:lnTo>
                    <a:pt x="258" y="15991"/>
                  </a:lnTo>
                  <a:lnTo>
                    <a:pt x="516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516" y="14443"/>
                  </a:lnTo>
                  <a:close/>
                  <a:moveTo>
                    <a:pt x="258" y="16378"/>
                  </a:moveTo>
                  <a:lnTo>
                    <a:pt x="129" y="16507"/>
                  </a:lnTo>
                  <a:lnTo>
                    <a:pt x="0" y="16636"/>
                  </a:lnTo>
                  <a:lnTo>
                    <a:pt x="0" y="17667"/>
                  </a:lnTo>
                  <a:lnTo>
                    <a:pt x="129" y="17925"/>
                  </a:lnTo>
                  <a:lnTo>
                    <a:pt x="516" y="17925"/>
                  </a:lnTo>
                  <a:lnTo>
                    <a:pt x="516" y="17667"/>
                  </a:lnTo>
                  <a:lnTo>
                    <a:pt x="516" y="16636"/>
                  </a:lnTo>
                  <a:lnTo>
                    <a:pt x="516" y="16507"/>
                  </a:lnTo>
                  <a:lnTo>
                    <a:pt x="258" y="16378"/>
                  </a:lnTo>
                  <a:close/>
                  <a:moveTo>
                    <a:pt x="258" y="18441"/>
                  </a:moveTo>
                  <a:lnTo>
                    <a:pt x="129" y="18570"/>
                  </a:lnTo>
                  <a:lnTo>
                    <a:pt x="0" y="18699"/>
                  </a:lnTo>
                  <a:lnTo>
                    <a:pt x="0" y="19731"/>
                  </a:lnTo>
                  <a:lnTo>
                    <a:pt x="129" y="19988"/>
                  </a:lnTo>
                  <a:lnTo>
                    <a:pt x="516" y="19988"/>
                  </a:lnTo>
                  <a:lnTo>
                    <a:pt x="516" y="19731"/>
                  </a:lnTo>
                  <a:lnTo>
                    <a:pt x="516" y="18699"/>
                  </a:lnTo>
                  <a:lnTo>
                    <a:pt x="516" y="18570"/>
                  </a:lnTo>
                  <a:lnTo>
                    <a:pt x="258" y="18441"/>
                  </a:lnTo>
                  <a:close/>
                  <a:moveTo>
                    <a:pt x="258" y="20504"/>
                  </a:moveTo>
                  <a:lnTo>
                    <a:pt x="129" y="20633"/>
                  </a:lnTo>
                  <a:lnTo>
                    <a:pt x="0" y="20762"/>
                  </a:lnTo>
                  <a:lnTo>
                    <a:pt x="0" y="21794"/>
                  </a:lnTo>
                  <a:lnTo>
                    <a:pt x="129" y="22052"/>
                  </a:lnTo>
                  <a:lnTo>
                    <a:pt x="516" y="22052"/>
                  </a:lnTo>
                  <a:lnTo>
                    <a:pt x="516" y="21794"/>
                  </a:lnTo>
                  <a:lnTo>
                    <a:pt x="516" y="20762"/>
                  </a:lnTo>
                  <a:lnTo>
                    <a:pt x="516" y="20633"/>
                  </a:lnTo>
                  <a:lnTo>
                    <a:pt x="258" y="20504"/>
                  </a:lnTo>
                  <a:close/>
                  <a:moveTo>
                    <a:pt x="258" y="22568"/>
                  </a:moveTo>
                  <a:lnTo>
                    <a:pt x="129" y="22697"/>
                  </a:lnTo>
                  <a:lnTo>
                    <a:pt x="0" y="22825"/>
                  </a:lnTo>
                  <a:lnTo>
                    <a:pt x="0" y="23857"/>
                  </a:lnTo>
                  <a:lnTo>
                    <a:pt x="129" y="24115"/>
                  </a:lnTo>
                  <a:lnTo>
                    <a:pt x="516" y="24115"/>
                  </a:lnTo>
                  <a:lnTo>
                    <a:pt x="516" y="23857"/>
                  </a:lnTo>
                  <a:lnTo>
                    <a:pt x="516" y="22825"/>
                  </a:lnTo>
                  <a:lnTo>
                    <a:pt x="516" y="22697"/>
                  </a:lnTo>
                  <a:lnTo>
                    <a:pt x="258" y="22568"/>
                  </a:lnTo>
                  <a:close/>
                  <a:moveTo>
                    <a:pt x="258" y="24631"/>
                  </a:moveTo>
                  <a:lnTo>
                    <a:pt x="129" y="24760"/>
                  </a:lnTo>
                  <a:lnTo>
                    <a:pt x="0" y="24889"/>
                  </a:lnTo>
                  <a:lnTo>
                    <a:pt x="0" y="25920"/>
                  </a:lnTo>
                  <a:lnTo>
                    <a:pt x="129" y="26178"/>
                  </a:lnTo>
                  <a:lnTo>
                    <a:pt x="516" y="26178"/>
                  </a:lnTo>
                  <a:lnTo>
                    <a:pt x="516" y="25920"/>
                  </a:lnTo>
                  <a:lnTo>
                    <a:pt x="516" y="24889"/>
                  </a:lnTo>
                  <a:lnTo>
                    <a:pt x="516" y="24760"/>
                  </a:lnTo>
                  <a:lnTo>
                    <a:pt x="258" y="24631"/>
                  </a:lnTo>
                  <a:close/>
                  <a:moveTo>
                    <a:pt x="258" y="26694"/>
                  </a:moveTo>
                  <a:lnTo>
                    <a:pt x="129" y="26823"/>
                  </a:lnTo>
                  <a:lnTo>
                    <a:pt x="0" y="26952"/>
                  </a:lnTo>
                  <a:lnTo>
                    <a:pt x="0" y="27984"/>
                  </a:lnTo>
                  <a:lnTo>
                    <a:pt x="129" y="28242"/>
                  </a:lnTo>
                  <a:lnTo>
                    <a:pt x="516" y="28242"/>
                  </a:lnTo>
                  <a:lnTo>
                    <a:pt x="516" y="27984"/>
                  </a:lnTo>
                  <a:lnTo>
                    <a:pt x="516" y="26952"/>
                  </a:lnTo>
                  <a:lnTo>
                    <a:pt x="516" y="26823"/>
                  </a:lnTo>
                  <a:lnTo>
                    <a:pt x="258" y="26694"/>
                  </a:lnTo>
                  <a:close/>
                  <a:moveTo>
                    <a:pt x="258" y="28757"/>
                  </a:moveTo>
                  <a:lnTo>
                    <a:pt x="129" y="28886"/>
                  </a:lnTo>
                  <a:lnTo>
                    <a:pt x="0" y="29015"/>
                  </a:lnTo>
                  <a:lnTo>
                    <a:pt x="0" y="30047"/>
                  </a:lnTo>
                  <a:lnTo>
                    <a:pt x="129" y="30305"/>
                  </a:lnTo>
                  <a:lnTo>
                    <a:pt x="516" y="30305"/>
                  </a:lnTo>
                  <a:lnTo>
                    <a:pt x="516" y="30047"/>
                  </a:lnTo>
                  <a:lnTo>
                    <a:pt x="516" y="29015"/>
                  </a:lnTo>
                  <a:lnTo>
                    <a:pt x="516" y="28886"/>
                  </a:lnTo>
                  <a:lnTo>
                    <a:pt x="258" y="28757"/>
                  </a:lnTo>
                  <a:close/>
                  <a:moveTo>
                    <a:pt x="258" y="30821"/>
                  </a:moveTo>
                  <a:lnTo>
                    <a:pt x="129" y="30950"/>
                  </a:lnTo>
                  <a:lnTo>
                    <a:pt x="0" y="31079"/>
                  </a:lnTo>
                  <a:lnTo>
                    <a:pt x="0" y="32110"/>
                  </a:lnTo>
                  <a:lnTo>
                    <a:pt x="129" y="32368"/>
                  </a:lnTo>
                  <a:lnTo>
                    <a:pt x="516" y="32368"/>
                  </a:lnTo>
                  <a:lnTo>
                    <a:pt x="516" y="32110"/>
                  </a:lnTo>
                  <a:lnTo>
                    <a:pt x="516" y="31079"/>
                  </a:lnTo>
                  <a:lnTo>
                    <a:pt x="516" y="30950"/>
                  </a:lnTo>
                  <a:lnTo>
                    <a:pt x="258" y="30821"/>
                  </a:lnTo>
                  <a:close/>
                  <a:moveTo>
                    <a:pt x="258" y="32884"/>
                  </a:moveTo>
                  <a:lnTo>
                    <a:pt x="129" y="33013"/>
                  </a:lnTo>
                  <a:lnTo>
                    <a:pt x="0" y="33142"/>
                  </a:lnTo>
                  <a:lnTo>
                    <a:pt x="0" y="34173"/>
                  </a:lnTo>
                  <a:lnTo>
                    <a:pt x="129" y="34431"/>
                  </a:lnTo>
                  <a:lnTo>
                    <a:pt x="516" y="34431"/>
                  </a:lnTo>
                  <a:lnTo>
                    <a:pt x="516" y="34173"/>
                  </a:lnTo>
                  <a:lnTo>
                    <a:pt x="516" y="33142"/>
                  </a:lnTo>
                  <a:lnTo>
                    <a:pt x="516" y="33013"/>
                  </a:lnTo>
                  <a:lnTo>
                    <a:pt x="258" y="32884"/>
                  </a:lnTo>
                  <a:close/>
                  <a:moveTo>
                    <a:pt x="258" y="34947"/>
                  </a:moveTo>
                  <a:lnTo>
                    <a:pt x="129" y="35076"/>
                  </a:lnTo>
                  <a:lnTo>
                    <a:pt x="0" y="35205"/>
                  </a:lnTo>
                  <a:lnTo>
                    <a:pt x="0" y="36237"/>
                  </a:lnTo>
                  <a:lnTo>
                    <a:pt x="129" y="36495"/>
                  </a:lnTo>
                  <a:lnTo>
                    <a:pt x="516" y="36495"/>
                  </a:lnTo>
                  <a:lnTo>
                    <a:pt x="516" y="36237"/>
                  </a:lnTo>
                  <a:lnTo>
                    <a:pt x="516" y="35205"/>
                  </a:lnTo>
                  <a:lnTo>
                    <a:pt x="516" y="35076"/>
                  </a:lnTo>
                  <a:lnTo>
                    <a:pt x="258" y="34947"/>
                  </a:lnTo>
                  <a:close/>
                  <a:moveTo>
                    <a:pt x="258" y="37010"/>
                  </a:moveTo>
                  <a:lnTo>
                    <a:pt x="129" y="37139"/>
                  </a:lnTo>
                  <a:lnTo>
                    <a:pt x="0" y="37268"/>
                  </a:lnTo>
                  <a:lnTo>
                    <a:pt x="0" y="38300"/>
                  </a:lnTo>
                  <a:lnTo>
                    <a:pt x="129" y="38558"/>
                  </a:lnTo>
                  <a:lnTo>
                    <a:pt x="516" y="38558"/>
                  </a:lnTo>
                  <a:lnTo>
                    <a:pt x="516" y="38300"/>
                  </a:lnTo>
                  <a:lnTo>
                    <a:pt x="516" y="37268"/>
                  </a:lnTo>
                  <a:lnTo>
                    <a:pt x="516" y="37139"/>
                  </a:lnTo>
                  <a:lnTo>
                    <a:pt x="258" y="37010"/>
                  </a:lnTo>
                  <a:close/>
                  <a:moveTo>
                    <a:pt x="258" y="39074"/>
                  </a:moveTo>
                  <a:lnTo>
                    <a:pt x="129" y="39203"/>
                  </a:lnTo>
                  <a:lnTo>
                    <a:pt x="0" y="39332"/>
                  </a:lnTo>
                  <a:lnTo>
                    <a:pt x="0" y="40363"/>
                  </a:lnTo>
                  <a:lnTo>
                    <a:pt x="129" y="40492"/>
                  </a:lnTo>
                  <a:lnTo>
                    <a:pt x="258" y="40621"/>
                  </a:lnTo>
                  <a:lnTo>
                    <a:pt x="516" y="40492"/>
                  </a:lnTo>
                  <a:lnTo>
                    <a:pt x="516" y="40363"/>
                  </a:lnTo>
                  <a:lnTo>
                    <a:pt x="516" y="39332"/>
                  </a:lnTo>
                  <a:lnTo>
                    <a:pt x="516" y="39203"/>
                  </a:lnTo>
                  <a:lnTo>
                    <a:pt x="258" y="39074"/>
                  </a:lnTo>
                  <a:close/>
                  <a:moveTo>
                    <a:pt x="258" y="41137"/>
                  </a:moveTo>
                  <a:lnTo>
                    <a:pt x="129" y="41266"/>
                  </a:lnTo>
                  <a:lnTo>
                    <a:pt x="0" y="41395"/>
                  </a:lnTo>
                  <a:lnTo>
                    <a:pt x="0" y="42426"/>
                  </a:lnTo>
                  <a:lnTo>
                    <a:pt x="129" y="42555"/>
                  </a:lnTo>
                  <a:lnTo>
                    <a:pt x="258" y="42684"/>
                  </a:lnTo>
                  <a:lnTo>
                    <a:pt x="516" y="42555"/>
                  </a:lnTo>
                  <a:lnTo>
                    <a:pt x="516" y="42426"/>
                  </a:lnTo>
                  <a:lnTo>
                    <a:pt x="516" y="41395"/>
                  </a:lnTo>
                  <a:lnTo>
                    <a:pt x="516" y="41266"/>
                  </a:lnTo>
                  <a:lnTo>
                    <a:pt x="258" y="41137"/>
                  </a:lnTo>
                  <a:close/>
                  <a:moveTo>
                    <a:pt x="258" y="43200"/>
                  </a:moveTo>
                  <a:lnTo>
                    <a:pt x="129" y="43329"/>
                  </a:lnTo>
                  <a:lnTo>
                    <a:pt x="0" y="43458"/>
                  </a:lnTo>
                  <a:lnTo>
                    <a:pt x="0" y="44490"/>
                  </a:lnTo>
                  <a:lnTo>
                    <a:pt x="129" y="44619"/>
                  </a:lnTo>
                  <a:lnTo>
                    <a:pt x="258" y="44748"/>
                  </a:lnTo>
                  <a:lnTo>
                    <a:pt x="516" y="44619"/>
                  </a:lnTo>
                  <a:lnTo>
                    <a:pt x="516" y="44490"/>
                  </a:lnTo>
                  <a:lnTo>
                    <a:pt x="516" y="43458"/>
                  </a:lnTo>
                  <a:lnTo>
                    <a:pt x="516" y="43329"/>
                  </a:lnTo>
                  <a:lnTo>
                    <a:pt x="258" y="43200"/>
                  </a:lnTo>
                  <a:close/>
                  <a:moveTo>
                    <a:pt x="258" y="45263"/>
                  </a:moveTo>
                  <a:lnTo>
                    <a:pt x="129" y="45392"/>
                  </a:lnTo>
                  <a:lnTo>
                    <a:pt x="0" y="45521"/>
                  </a:lnTo>
                  <a:lnTo>
                    <a:pt x="0" y="46553"/>
                  </a:lnTo>
                  <a:lnTo>
                    <a:pt x="129" y="46682"/>
                  </a:lnTo>
                  <a:lnTo>
                    <a:pt x="258" y="46811"/>
                  </a:lnTo>
                  <a:lnTo>
                    <a:pt x="516" y="46682"/>
                  </a:lnTo>
                  <a:lnTo>
                    <a:pt x="516" y="46553"/>
                  </a:lnTo>
                  <a:lnTo>
                    <a:pt x="516" y="45521"/>
                  </a:lnTo>
                  <a:lnTo>
                    <a:pt x="516" y="45392"/>
                  </a:lnTo>
                  <a:lnTo>
                    <a:pt x="258" y="45263"/>
                  </a:lnTo>
                  <a:close/>
                  <a:moveTo>
                    <a:pt x="258" y="47327"/>
                  </a:moveTo>
                  <a:lnTo>
                    <a:pt x="129" y="47456"/>
                  </a:lnTo>
                  <a:lnTo>
                    <a:pt x="0" y="47585"/>
                  </a:lnTo>
                  <a:lnTo>
                    <a:pt x="0" y="48616"/>
                  </a:lnTo>
                  <a:lnTo>
                    <a:pt x="129" y="48745"/>
                  </a:lnTo>
                  <a:lnTo>
                    <a:pt x="258" y="48874"/>
                  </a:lnTo>
                  <a:lnTo>
                    <a:pt x="516" y="48745"/>
                  </a:lnTo>
                  <a:lnTo>
                    <a:pt x="516" y="48616"/>
                  </a:lnTo>
                  <a:lnTo>
                    <a:pt x="516" y="47585"/>
                  </a:lnTo>
                  <a:lnTo>
                    <a:pt x="516" y="47456"/>
                  </a:lnTo>
                  <a:lnTo>
                    <a:pt x="258" y="47327"/>
                  </a:lnTo>
                  <a:close/>
                  <a:moveTo>
                    <a:pt x="129" y="49390"/>
                  </a:moveTo>
                  <a:lnTo>
                    <a:pt x="0" y="49648"/>
                  </a:lnTo>
                  <a:lnTo>
                    <a:pt x="0" y="50680"/>
                  </a:lnTo>
                  <a:lnTo>
                    <a:pt x="129" y="50808"/>
                  </a:lnTo>
                  <a:lnTo>
                    <a:pt x="258" y="50937"/>
                  </a:lnTo>
                  <a:lnTo>
                    <a:pt x="516" y="50808"/>
                  </a:lnTo>
                  <a:lnTo>
                    <a:pt x="516" y="50680"/>
                  </a:lnTo>
                  <a:lnTo>
                    <a:pt x="516" y="49648"/>
                  </a:lnTo>
                  <a:lnTo>
                    <a:pt x="516" y="49390"/>
                  </a:lnTo>
                  <a:close/>
                  <a:moveTo>
                    <a:pt x="129" y="51453"/>
                  </a:moveTo>
                  <a:lnTo>
                    <a:pt x="0" y="51711"/>
                  </a:lnTo>
                  <a:lnTo>
                    <a:pt x="0" y="52743"/>
                  </a:lnTo>
                  <a:lnTo>
                    <a:pt x="129" y="52872"/>
                  </a:lnTo>
                  <a:lnTo>
                    <a:pt x="258" y="53001"/>
                  </a:lnTo>
                  <a:lnTo>
                    <a:pt x="516" y="52872"/>
                  </a:lnTo>
                  <a:lnTo>
                    <a:pt x="516" y="52743"/>
                  </a:lnTo>
                  <a:lnTo>
                    <a:pt x="516" y="51711"/>
                  </a:lnTo>
                  <a:lnTo>
                    <a:pt x="516" y="51453"/>
                  </a:lnTo>
                  <a:close/>
                  <a:moveTo>
                    <a:pt x="129" y="53517"/>
                  </a:moveTo>
                  <a:lnTo>
                    <a:pt x="0" y="53774"/>
                  </a:lnTo>
                  <a:lnTo>
                    <a:pt x="0" y="54806"/>
                  </a:lnTo>
                  <a:lnTo>
                    <a:pt x="129" y="54935"/>
                  </a:lnTo>
                  <a:lnTo>
                    <a:pt x="258" y="55064"/>
                  </a:lnTo>
                  <a:lnTo>
                    <a:pt x="516" y="54935"/>
                  </a:lnTo>
                  <a:lnTo>
                    <a:pt x="516" y="54806"/>
                  </a:lnTo>
                  <a:lnTo>
                    <a:pt x="516" y="53774"/>
                  </a:lnTo>
                  <a:lnTo>
                    <a:pt x="516" y="53517"/>
                  </a:lnTo>
                  <a:close/>
                  <a:moveTo>
                    <a:pt x="129" y="55580"/>
                  </a:moveTo>
                  <a:lnTo>
                    <a:pt x="0" y="55838"/>
                  </a:lnTo>
                  <a:lnTo>
                    <a:pt x="0" y="56869"/>
                  </a:lnTo>
                  <a:lnTo>
                    <a:pt x="129" y="56998"/>
                  </a:lnTo>
                  <a:lnTo>
                    <a:pt x="258" y="57127"/>
                  </a:lnTo>
                  <a:lnTo>
                    <a:pt x="516" y="56998"/>
                  </a:lnTo>
                  <a:lnTo>
                    <a:pt x="516" y="56869"/>
                  </a:lnTo>
                  <a:lnTo>
                    <a:pt x="516" y="55838"/>
                  </a:lnTo>
                  <a:lnTo>
                    <a:pt x="516" y="55580"/>
                  </a:lnTo>
                  <a:close/>
                  <a:moveTo>
                    <a:pt x="129" y="57643"/>
                  </a:moveTo>
                  <a:lnTo>
                    <a:pt x="0" y="57901"/>
                  </a:lnTo>
                  <a:lnTo>
                    <a:pt x="0" y="58933"/>
                  </a:lnTo>
                  <a:lnTo>
                    <a:pt x="129" y="59062"/>
                  </a:lnTo>
                  <a:lnTo>
                    <a:pt x="258" y="59190"/>
                  </a:lnTo>
                  <a:lnTo>
                    <a:pt x="516" y="59062"/>
                  </a:lnTo>
                  <a:lnTo>
                    <a:pt x="516" y="58933"/>
                  </a:lnTo>
                  <a:lnTo>
                    <a:pt x="516" y="57901"/>
                  </a:lnTo>
                  <a:lnTo>
                    <a:pt x="516" y="57643"/>
                  </a:lnTo>
                  <a:close/>
                  <a:moveTo>
                    <a:pt x="129" y="59706"/>
                  </a:moveTo>
                  <a:lnTo>
                    <a:pt x="0" y="59964"/>
                  </a:lnTo>
                  <a:lnTo>
                    <a:pt x="0" y="60996"/>
                  </a:lnTo>
                  <a:lnTo>
                    <a:pt x="129" y="61125"/>
                  </a:lnTo>
                  <a:lnTo>
                    <a:pt x="258" y="61254"/>
                  </a:lnTo>
                  <a:lnTo>
                    <a:pt x="516" y="61125"/>
                  </a:lnTo>
                  <a:lnTo>
                    <a:pt x="516" y="60996"/>
                  </a:lnTo>
                  <a:lnTo>
                    <a:pt x="516" y="59964"/>
                  </a:lnTo>
                  <a:lnTo>
                    <a:pt x="516" y="59706"/>
                  </a:lnTo>
                  <a:close/>
                  <a:moveTo>
                    <a:pt x="129" y="61770"/>
                  </a:moveTo>
                  <a:lnTo>
                    <a:pt x="0" y="62027"/>
                  </a:lnTo>
                  <a:lnTo>
                    <a:pt x="0" y="63059"/>
                  </a:lnTo>
                  <a:lnTo>
                    <a:pt x="129" y="63188"/>
                  </a:lnTo>
                  <a:lnTo>
                    <a:pt x="258" y="63317"/>
                  </a:lnTo>
                  <a:lnTo>
                    <a:pt x="516" y="63188"/>
                  </a:lnTo>
                  <a:lnTo>
                    <a:pt x="516" y="63059"/>
                  </a:lnTo>
                  <a:lnTo>
                    <a:pt x="516" y="62027"/>
                  </a:lnTo>
                  <a:lnTo>
                    <a:pt x="516" y="61770"/>
                  </a:lnTo>
                  <a:close/>
                  <a:moveTo>
                    <a:pt x="129" y="63833"/>
                  </a:moveTo>
                  <a:lnTo>
                    <a:pt x="0" y="64091"/>
                  </a:lnTo>
                  <a:lnTo>
                    <a:pt x="0" y="65122"/>
                  </a:lnTo>
                  <a:lnTo>
                    <a:pt x="129" y="65251"/>
                  </a:lnTo>
                  <a:lnTo>
                    <a:pt x="258" y="65380"/>
                  </a:lnTo>
                  <a:lnTo>
                    <a:pt x="516" y="65251"/>
                  </a:lnTo>
                  <a:lnTo>
                    <a:pt x="516" y="65122"/>
                  </a:lnTo>
                  <a:lnTo>
                    <a:pt x="516" y="64091"/>
                  </a:lnTo>
                  <a:lnTo>
                    <a:pt x="516" y="63833"/>
                  </a:lnTo>
                  <a:close/>
                  <a:moveTo>
                    <a:pt x="129" y="65896"/>
                  </a:moveTo>
                  <a:lnTo>
                    <a:pt x="0" y="66154"/>
                  </a:lnTo>
                  <a:lnTo>
                    <a:pt x="0" y="67186"/>
                  </a:lnTo>
                  <a:lnTo>
                    <a:pt x="129" y="67315"/>
                  </a:lnTo>
                  <a:lnTo>
                    <a:pt x="258" y="67444"/>
                  </a:lnTo>
                  <a:lnTo>
                    <a:pt x="516" y="67315"/>
                  </a:lnTo>
                  <a:lnTo>
                    <a:pt x="516" y="67186"/>
                  </a:lnTo>
                  <a:lnTo>
                    <a:pt x="516" y="66154"/>
                  </a:lnTo>
                  <a:lnTo>
                    <a:pt x="516" y="65896"/>
                  </a:lnTo>
                  <a:close/>
                  <a:moveTo>
                    <a:pt x="129" y="67959"/>
                  </a:moveTo>
                  <a:lnTo>
                    <a:pt x="0" y="68217"/>
                  </a:lnTo>
                  <a:lnTo>
                    <a:pt x="0" y="69249"/>
                  </a:lnTo>
                  <a:lnTo>
                    <a:pt x="129" y="69378"/>
                  </a:lnTo>
                  <a:lnTo>
                    <a:pt x="258" y="69507"/>
                  </a:lnTo>
                  <a:lnTo>
                    <a:pt x="516" y="69378"/>
                  </a:lnTo>
                  <a:lnTo>
                    <a:pt x="516" y="69249"/>
                  </a:lnTo>
                  <a:lnTo>
                    <a:pt x="516" y="68217"/>
                  </a:lnTo>
                  <a:lnTo>
                    <a:pt x="516" y="67959"/>
                  </a:lnTo>
                  <a:close/>
                  <a:moveTo>
                    <a:pt x="258" y="69894"/>
                  </a:moveTo>
                  <a:lnTo>
                    <a:pt x="129" y="70023"/>
                  </a:lnTo>
                  <a:lnTo>
                    <a:pt x="0" y="70152"/>
                  </a:lnTo>
                  <a:lnTo>
                    <a:pt x="0" y="71183"/>
                  </a:lnTo>
                  <a:lnTo>
                    <a:pt x="129" y="71441"/>
                  </a:lnTo>
                  <a:lnTo>
                    <a:pt x="516" y="71441"/>
                  </a:lnTo>
                  <a:lnTo>
                    <a:pt x="516" y="71183"/>
                  </a:lnTo>
                  <a:lnTo>
                    <a:pt x="516" y="70152"/>
                  </a:lnTo>
                  <a:lnTo>
                    <a:pt x="516" y="70023"/>
                  </a:lnTo>
                  <a:lnTo>
                    <a:pt x="258" y="69894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27;p17">
              <a:extLst>
                <a:ext uri="{FF2B5EF4-FFF2-40B4-BE49-F238E27FC236}">
                  <a16:creationId xmlns:a16="http://schemas.microsoft.com/office/drawing/2014/main" id="{C66BD238-121A-068E-2A50-DD3AEF56721E}"/>
                </a:ext>
              </a:extLst>
            </p:cNvPr>
            <p:cNvSpPr/>
            <p:nvPr/>
          </p:nvSpPr>
          <p:spPr>
            <a:xfrm>
              <a:off x="6374550" y="3877825"/>
              <a:ext cx="12900" cy="25825"/>
            </a:xfrm>
            <a:custGeom>
              <a:avLst/>
              <a:gdLst/>
              <a:ahLst/>
              <a:cxnLst/>
              <a:rect l="l" t="t" r="r" b="b"/>
              <a:pathLst>
                <a:path w="516" h="1033" extrusionOk="0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28;p17">
              <a:extLst>
                <a:ext uri="{FF2B5EF4-FFF2-40B4-BE49-F238E27FC236}">
                  <a16:creationId xmlns:a16="http://schemas.microsoft.com/office/drawing/2014/main" id="{C91ECC9F-9726-C339-E70D-4B1D1DEECF9C}"/>
                </a:ext>
              </a:extLst>
            </p:cNvPr>
            <p:cNvSpPr/>
            <p:nvPr/>
          </p:nvSpPr>
          <p:spPr>
            <a:xfrm>
              <a:off x="1477525" y="1640475"/>
              <a:ext cx="12925" cy="25825"/>
            </a:xfrm>
            <a:custGeom>
              <a:avLst/>
              <a:gdLst/>
              <a:ahLst/>
              <a:cxnLst/>
              <a:rect l="l" t="t" r="r" b="b"/>
              <a:pathLst>
                <a:path w="517" h="1033" extrusionOk="0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29;p17">
              <a:extLst>
                <a:ext uri="{FF2B5EF4-FFF2-40B4-BE49-F238E27FC236}">
                  <a16:creationId xmlns:a16="http://schemas.microsoft.com/office/drawing/2014/main" id="{87F3CC77-A9DF-CBF7-725D-70F64F94BA37}"/>
                </a:ext>
              </a:extLst>
            </p:cNvPr>
            <p:cNvSpPr/>
            <p:nvPr/>
          </p:nvSpPr>
          <p:spPr>
            <a:xfrm>
              <a:off x="1477525" y="773275"/>
              <a:ext cx="12925" cy="854350"/>
            </a:xfrm>
            <a:custGeom>
              <a:avLst/>
              <a:gdLst/>
              <a:ahLst/>
              <a:cxnLst/>
              <a:rect l="l" t="t" r="r" b="b"/>
              <a:pathLst>
                <a:path w="517" h="34174" extrusionOk="0">
                  <a:moveTo>
                    <a:pt x="258" y="0"/>
                  </a:moveTo>
                  <a:lnTo>
                    <a:pt x="129" y="129"/>
                  </a:lnTo>
                  <a:lnTo>
                    <a:pt x="0" y="258"/>
                  </a:lnTo>
                  <a:lnTo>
                    <a:pt x="0" y="1290"/>
                  </a:lnTo>
                  <a:lnTo>
                    <a:pt x="129" y="1548"/>
                  </a:lnTo>
                  <a:lnTo>
                    <a:pt x="516" y="1548"/>
                  </a:lnTo>
                  <a:lnTo>
                    <a:pt x="516" y="1290"/>
                  </a:lnTo>
                  <a:lnTo>
                    <a:pt x="516" y="258"/>
                  </a:lnTo>
                  <a:lnTo>
                    <a:pt x="516" y="129"/>
                  </a:lnTo>
                  <a:lnTo>
                    <a:pt x="258" y="0"/>
                  </a:lnTo>
                  <a:close/>
                  <a:moveTo>
                    <a:pt x="258" y="2064"/>
                  </a:moveTo>
                  <a:lnTo>
                    <a:pt x="129" y="2193"/>
                  </a:ln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129" y="4256"/>
                  </a:lnTo>
                  <a:lnTo>
                    <a:pt x="0" y="4385"/>
                  </a:lnTo>
                  <a:lnTo>
                    <a:pt x="0" y="5416"/>
                  </a:lnTo>
                  <a:lnTo>
                    <a:pt x="129" y="5545"/>
                  </a:lnTo>
                  <a:lnTo>
                    <a:pt x="258" y="5674"/>
                  </a:lnTo>
                  <a:lnTo>
                    <a:pt x="516" y="5545"/>
                  </a:lnTo>
                  <a:lnTo>
                    <a:pt x="516" y="5416"/>
                  </a:lnTo>
                  <a:lnTo>
                    <a:pt x="516" y="4385"/>
                  </a:lnTo>
                  <a:lnTo>
                    <a:pt x="516" y="4256"/>
                  </a:lnTo>
                  <a:lnTo>
                    <a:pt x="258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3"/>
                  </a:moveTo>
                  <a:lnTo>
                    <a:pt x="0" y="8511"/>
                  </a:lnTo>
                  <a:lnTo>
                    <a:pt x="0" y="9414"/>
                  </a:lnTo>
                  <a:lnTo>
                    <a:pt x="129" y="9672"/>
                  </a:lnTo>
                  <a:lnTo>
                    <a:pt x="516" y="9672"/>
                  </a:lnTo>
                  <a:lnTo>
                    <a:pt x="516" y="9414"/>
                  </a:lnTo>
                  <a:lnTo>
                    <a:pt x="516" y="8511"/>
                  </a:lnTo>
                  <a:lnTo>
                    <a:pt x="516" y="8253"/>
                  </a:lnTo>
                  <a:close/>
                  <a:moveTo>
                    <a:pt x="258" y="10188"/>
                  </a:moveTo>
                  <a:lnTo>
                    <a:pt x="129" y="10317"/>
                  </a:lnTo>
                  <a:lnTo>
                    <a:pt x="0" y="10446"/>
                  </a:lnTo>
                  <a:lnTo>
                    <a:pt x="0" y="11477"/>
                  </a:lnTo>
                  <a:lnTo>
                    <a:pt x="129" y="11735"/>
                  </a:lnTo>
                  <a:lnTo>
                    <a:pt x="516" y="11735"/>
                  </a:lnTo>
                  <a:lnTo>
                    <a:pt x="516" y="11477"/>
                  </a:lnTo>
                  <a:lnTo>
                    <a:pt x="516" y="10446"/>
                  </a:lnTo>
                  <a:lnTo>
                    <a:pt x="516" y="10317"/>
                  </a:lnTo>
                  <a:lnTo>
                    <a:pt x="258" y="10188"/>
                  </a:lnTo>
                  <a:close/>
                  <a:moveTo>
                    <a:pt x="258" y="12251"/>
                  </a:moveTo>
                  <a:lnTo>
                    <a:pt x="129" y="12380"/>
                  </a:lnTo>
                  <a:lnTo>
                    <a:pt x="0" y="12509"/>
                  </a:lnTo>
                  <a:lnTo>
                    <a:pt x="0" y="13540"/>
                  </a:lnTo>
                  <a:lnTo>
                    <a:pt x="129" y="13798"/>
                  </a:lnTo>
                  <a:lnTo>
                    <a:pt x="516" y="13798"/>
                  </a:lnTo>
                  <a:lnTo>
                    <a:pt x="516" y="13540"/>
                  </a:lnTo>
                  <a:lnTo>
                    <a:pt x="516" y="12509"/>
                  </a:lnTo>
                  <a:lnTo>
                    <a:pt x="516" y="12380"/>
                  </a:lnTo>
                  <a:lnTo>
                    <a:pt x="258" y="12251"/>
                  </a:lnTo>
                  <a:close/>
                  <a:moveTo>
                    <a:pt x="258" y="14314"/>
                  </a:moveTo>
                  <a:lnTo>
                    <a:pt x="129" y="14443"/>
                  </a:lnTo>
                  <a:lnTo>
                    <a:pt x="0" y="14572"/>
                  </a:lnTo>
                  <a:lnTo>
                    <a:pt x="0" y="15604"/>
                  </a:lnTo>
                  <a:lnTo>
                    <a:pt x="129" y="15733"/>
                  </a:lnTo>
                  <a:lnTo>
                    <a:pt x="258" y="15862"/>
                  </a:lnTo>
                  <a:lnTo>
                    <a:pt x="516" y="15733"/>
                  </a:lnTo>
                  <a:lnTo>
                    <a:pt x="516" y="15604"/>
                  </a:lnTo>
                  <a:lnTo>
                    <a:pt x="516" y="14572"/>
                  </a:lnTo>
                  <a:lnTo>
                    <a:pt x="516" y="14443"/>
                  </a:lnTo>
                  <a:lnTo>
                    <a:pt x="258" y="14314"/>
                  </a:lnTo>
                  <a:close/>
                  <a:moveTo>
                    <a:pt x="129" y="16377"/>
                  </a:moveTo>
                  <a:lnTo>
                    <a:pt x="0" y="16635"/>
                  </a:lnTo>
                  <a:lnTo>
                    <a:pt x="0" y="17667"/>
                  </a:lnTo>
                  <a:lnTo>
                    <a:pt x="129" y="17796"/>
                  </a:lnTo>
                  <a:lnTo>
                    <a:pt x="258" y="17925"/>
                  </a:lnTo>
                  <a:lnTo>
                    <a:pt x="516" y="17796"/>
                  </a:lnTo>
                  <a:lnTo>
                    <a:pt x="516" y="17667"/>
                  </a:lnTo>
                  <a:lnTo>
                    <a:pt x="516" y="16635"/>
                  </a:lnTo>
                  <a:lnTo>
                    <a:pt x="516" y="16377"/>
                  </a:lnTo>
                  <a:close/>
                  <a:moveTo>
                    <a:pt x="129" y="18441"/>
                  </a:moveTo>
                  <a:lnTo>
                    <a:pt x="0" y="18699"/>
                  </a:lnTo>
                  <a:lnTo>
                    <a:pt x="0" y="19730"/>
                  </a:lnTo>
                  <a:lnTo>
                    <a:pt x="129" y="19859"/>
                  </a:lnTo>
                  <a:lnTo>
                    <a:pt x="258" y="19988"/>
                  </a:lnTo>
                  <a:lnTo>
                    <a:pt x="516" y="19859"/>
                  </a:lnTo>
                  <a:lnTo>
                    <a:pt x="516" y="19730"/>
                  </a:lnTo>
                  <a:lnTo>
                    <a:pt x="516" y="18699"/>
                  </a:lnTo>
                  <a:lnTo>
                    <a:pt x="516" y="18441"/>
                  </a:lnTo>
                  <a:close/>
                  <a:moveTo>
                    <a:pt x="258" y="20375"/>
                  </a:moveTo>
                  <a:lnTo>
                    <a:pt x="129" y="20504"/>
                  </a:lnTo>
                  <a:lnTo>
                    <a:pt x="0" y="20633"/>
                  </a:lnTo>
                  <a:lnTo>
                    <a:pt x="0" y="21665"/>
                  </a:lnTo>
                  <a:lnTo>
                    <a:pt x="129" y="21922"/>
                  </a:lnTo>
                  <a:lnTo>
                    <a:pt x="516" y="21922"/>
                  </a:lnTo>
                  <a:lnTo>
                    <a:pt x="516" y="21665"/>
                  </a:lnTo>
                  <a:lnTo>
                    <a:pt x="516" y="20633"/>
                  </a:lnTo>
                  <a:lnTo>
                    <a:pt x="516" y="20504"/>
                  </a:lnTo>
                  <a:lnTo>
                    <a:pt x="258" y="20375"/>
                  </a:lnTo>
                  <a:close/>
                  <a:moveTo>
                    <a:pt x="258" y="22438"/>
                  </a:moveTo>
                  <a:lnTo>
                    <a:pt x="129" y="22567"/>
                  </a:lnTo>
                  <a:lnTo>
                    <a:pt x="0" y="22696"/>
                  </a:lnTo>
                  <a:lnTo>
                    <a:pt x="0" y="23728"/>
                  </a:lnTo>
                  <a:lnTo>
                    <a:pt x="129" y="23986"/>
                  </a:lnTo>
                  <a:lnTo>
                    <a:pt x="516" y="23986"/>
                  </a:lnTo>
                  <a:lnTo>
                    <a:pt x="516" y="23728"/>
                  </a:lnTo>
                  <a:lnTo>
                    <a:pt x="516" y="22696"/>
                  </a:lnTo>
                  <a:lnTo>
                    <a:pt x="516" y="22567"/>
                  </a:lnTo>
                  <a:lnTo>
                    <a:pt x="258" y="22438"/>
                  </a:lnTo>
                  <a:close/>
                  <a:moveTo>
                    <a:pt x="258" y="24502"/>
                  </a:moveTo>
                  <a:lnTo>
                    <a:pt x="129" y="24631"/>
                  </a:lnTo>
                  <a:lnTo>
                    <a:pt x="0" y="24759"/>
                  </a:lnTo>
                  <a:lnTo>
                    <a:pt x="0" y="25791"/>
                  </a:lnTo>
                  <a:lnTo>
                    <a:pt x="129" y="25920"/>
                  </a:lnTo>
                  <a:lnTo>
                    <a:pt x="258" y="26049"/>
                  </a:lnTo>
                  <a:lnTo>
                    <a:pt x="516" y="25920"/>
                  </a:lnTo>
                  <a:lnTo>
                    <a:pt x="516" y="25791"/>
                  </a:lnTo>
                  <a:lnTo>
                    <a:pt x="516" y="24759"/>
                  </a:lnTo>
                  <a:lnTo>
                    <a:pt x="516" y="24631"/>
                  </a:lnTo>
                  <a:lnTo>
                    <a:pt x="258" y="24502"/>
                  </a:lnTo>
                  <a:close/>
                  <a:moveTo>
                    <a:pt x="129" y="26565"/>
                  </a:moveTo>
                  <a:lnTo>
                    <a:pt x="0" y="26823"/>
                  </a:lnTo>
                  <a:lnTo>
                    <a:pt x="0" y="27854"/>
                  </a:lnTo>
                  <a:lnTo>
                    <a:pt x="129" y="27983"/>
                  </a:lnTo>
                  <a:lnTo>
                    <a:pt x="258" y="28112"/>
                  </a:lnTo>
                  <a:lnTo>
                    <a:pt x="516" y="27983"/>
                  </a:lnTo>
                  <a:lnTo>
                    <a:pt x="516" y="27854"/>
                  </a:lnTo>
                  <a:lnTo>
                    <a:pt x="516" y="26823"/>
                  </a:lnTo>
                  <a:lnTo>
                    <a:pt x="516" y="26565"/>
                  </a:lnTo>
                  <a:close/>
                  <a:moveTo>
                    <a:pt x="129" y="28628"/>
                  </a:moveTo>
                  <a:lnTo>
                    <a:pt x="0" y="28886"/>
                  </a:lnTo>
                  <a:lnTo>
                    <a:pt x="0" y="29918"/>
                  </a:lnTo>
                  <a:lnTo>
                    <a:pt x="129" y="30047"/>
                  </a:lnTo>
                  <a:lnTo>
                    <a:pt x="258" y="30176"/>
                  </a:lnTo>
                  <a:lnTo>
                    <a:pt x="516" y="30047"/>
                  </a:lnTo>
                  <a:lnTo>
                    <a:pt x="516" y="29918"/>
                  </a:lnTo>
                  <a:lnTo>
                    <a:pt x="516" y="28886"/>
                  </a:lnTo>
                  <a:lnTo>
                    <a:pt x="516" y="28628"/>
                  </a:lnTo>
                  <a:close/>
                  <a:moveTo>
                    <a:pt x="258" y="30562"/>
                  </a:moveTo>
                  <a:lnTo>
                    <a:pt x="129" y="30691"/>
                  </a:lnTo>
                  <a:lnTo>
                    <a:pt x="0" y="30820"/>
                  </a:lnTo>
                  <a:lnTo>
                    <a:pt x="0" y="31852"/>
                  </a:lnTo>
                  <a:lnTo>
                    <a:pt x="129" y="32110"/>
                  </a:lnTo>
                  <a:lnTo>
                    <a:pt x="516" y="32110"/>
                  </a:lnTo>
                  <a:lnTo>
                    <a:pt x="516" y="31852"/>
                  </a:lnTo>
                  <a:lnTo>
                    <a:pt x="516" y="30820"/>
                  </a:lnTo>
                  <a:lnTo>
                    <a:pt x="516" y="30691"/>
                  </a:lnTo>
                  <a:lnTo>
                    <a:pt x="258" y="30562"/>
                  </a:lnTo>
                  <a:close/>
                  <a:moveTo>
                    <a:pt x="258" y="32626"/>
                  </a:moveTo>
                  <a:lnTo>
                    <a:pt x="129" y="32755"/>
                  </a:lnTo>
                  <a:lnTo>
                    <a:pt x="0" y="32884"/>
                  </a:lnTo>
                  <a:lnTo>
                    <a:pt x="0" y="33915"/>
                  </a:lnTo>
                  <a:lnTo>
                    <a:pt x="129" y="34173"/>
                  </a:lnTo>
                  <a:lnTo>
                    <a:pt x="516" y="34173"/>
                  </a:lnTo>
                  <a:lnTo>
                    <a:pt x="516" y="33915"/>
                  </a:lnTo>
                  <a:lnTo>
                    <a:pt x="516" y="32884"/>
                  </a:lnTo>
                  <a:lnTo>
                    <a:pt x="516" y="32755"/>
                  </a:lnTo>
                  <a:lnTo>
                    <a:pt x="258" y="3262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0;p17">
              <a:extLst>
                <a:ext uri="{FF2B5EF4-FFF2-40B4-BE49-F238E27FC236}">
                  <a16:creationId xmlns:a16="http://schemas.microsoft.com/office/drawing/2014/main" id="{15EB801A-04FB-7ECE-68AE-AE7C0E725730}"/>
                </a:ext>
              </a:extLst>
            </p:cNvPr>
            <p:cNvSpPr/>
            <p:nvPr/>
          </p:nvSpPr>
          <p:spPr>
            <a:xfrm>
              <a:off x="1477525" y="731350"/>
              <a:ext cx="25825" cy="29050"/>
            </a:xfrm>
            <a:custGeom>
              <a:avLst/>
              <a:gdLst/>
              <a:ahLst/>
              <a:cxnLst/>
              <a:rect l="l" t="t" r="r" b="b"/>
              <a:pathLst>
                <a:path w="1033" h="1162" extrusionOk="0">
                  <a:moveTo>
                    <a:pt x="645" y="1"/>
                  </a:moveTo>
                  <a:lnTo>
                    <a:pt x="129" y="259"/>
                  </a:lnTo>
                  <a:lnTo>
                    <a:pt x="0" y="388"/>
                  </a:lnTo>
                  <a:lnTo>
                    <a:pt x="0" y="904"/>
                  </a:lnTo>
                  <a:lnTo>
                    <a:pt x="129" y="1162"/>
                  </a:lnTo>
                  <a:lnTo>
                    <a:pt x="516" y="1162"/>
                  </a:lnTo>
                  <a:lnTo>
                    <a:pt x="516" y="904"/>
                  </a:lnTo>
                  <a:lnTo>
                    <a:pt x="516" y="646"/>
                  </a:lnTo>
                  <a:lnTo>
                    <a:pt x="903" y="388"/>
                  </a:lnTo>
                  <a:lnTo>
                    <a:pt x="1032" y="259"/>
                  </a:lnTo>
                  <a:lnTo>
                    <a:pt x="1032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1;p17">
              <a:extLst>
                <a:ext uri="{FF2B5EF4-FFF2-40B4-BE49-F238E27FC236}">
                  <a16:creationId xmlns:a16="http://schemas.microsoft.com/office/drawing/2014/main" id="{3E80F7AB-57E3-5EF6-70A4-62B99BC82742}"/>
                </a:ext>
              </a:extLst>
            </p:cNvPr>
            <p:cNvSpPr/>
            <p:nvPr/>
          </p:nvSpPr>
          <p:spPr>
            <a:xfrm>
              <a:off x="1512975" y="547600"/>
              <a:ext cx="338550" cy="183775"/>
            </a:xfrm>
            <a:custGeom>
              <a:avLst/>
              <a:gdLst/>
              <a:ahLst/>
              <a:cxnLst/>
              <a:rect l="l" t="t" r="r" b="b"/>
              <a:pathLst>
                <a:path w="13542" h="7351" extrusionOk="0">
                  <a:moveTo>
                    <a:pt x="13154" y="1"/>
                  </a:moveTo>
                  <a:lnTo>
                    <a:pt x="12381" y="516"/>
                  </a:lnTo>
                  <a:lnTo>
                    <a:pt x="12252" y="645"/>
                  </a:lnTo>
                  <a:lnTo>
                    <a:pt x="12252" y="774"/>
                  </a:lnTo>
                  <a:lnTo>
                    <a:pt x="12381" y="1032"/>
                  </a:lnTo>
                  <a:lnTo>
                    <a:pt x="12509" y="903"/>
                  </a:lnTo>
                  <a:lnTo>
                    <a:pt x="13412" y="516"/>
                  </a:lnTo>
                  <a:lnTo>
                    <a:pt x="13541" y="387"/>
                  </a:lnTo>
                  <a:lnTo>
                    <a:pt x="13541" y="130"/>
                  </a:lnTo>
                  <a:lnTo>
                    <a:pt x="13412" y="1"/>
                  </a:lnTo>
                  <a:close/>
                  <a:moveTo>
                    <a:pt x="11478" y="903"/>
                  </a:moveTo>
                  <a:lnTo>
                    <a:pt x="10575" y="1419"/>
                  </a:lnTo>
                  <a:lnTo>
                    <a:pt x="10446" y="1548"/>
                  </a:lnTo>
                  <a:lnTo>
                    <a:pt x="10446" y="1806"/>
                  </a:lnTo>
                  <a:lnTo>
                    <a:pt x="10704" y="1935"/>
                  </a:lnTo>
                  <a:lnTo>
                    <a:pt x="10833" y="1806"/>
                  </a:lnTo>
                  <a:lnTo>
                    <a:pt x="11736" y="1419"/>
                  </a:lnTo>
                  <a:lnTo>
                    <a:pt x="11865" y="1290"/>
                  </a:lnTo>
                  <a:lnTo>
                    <a:pt x="11736" y="1032"/>
                  </a:lnTo>
                  <a:lnTo>
                    <a:pt x="11607" y="903"/>
                  </a:lnTo>
                  <a:close/>
                  <a:moveTo>
                    <a:pt x="9673" y="1806"/>
                  </a:moveTo>
                  <a:lnTo>
                    <a:pt x="8770" y="2322"/>
                  </a:lnTo>
                  <a:lnTo>
                    <a:pt x="8641" y="2451"/>
                  </a:lnTo>
                  <a:lnTo>
                    <a:pt x="8770" y="2709"/>
                  </a:lnTo>
                  <a:lnTo>
                    <a:pt x="8899" y="2838"/>
                  </a:lnTo>
                  <a:lnTo>
                    <a:pt x="9028" y="2709"/>
                  </a:lnTo>
                  <a:lnTo>
                    <a:pt x="9930" y="2322"/>
                  </a:lnTo>
                  <a:lnTo>
                    <a:pt x="10059" y="2193"/>
                  </a:lnTo>
                  <a:lnTo>
                    <a:pt x="10059" y="1935"/>
                  </a:lnTo>
                  <a:lnTo>
                    <a:pt x="9930" y="1806"/>
                  </a:lnTo>
                  <a:close/>
                  <a:moveTo>
                    <a:pt x="7996" y="2709"/>
                  </a:moveTo>
                  <a:lnTo>
                    <a:pt x="7093" y="3224"/>
                  </a:lnTo>
                  <a:lnTo>
                    <a:pt x="6964" y="3353"/>
                  </a:lnTo>
                  <a:lnTo>
                    <a:pt x="6964" y="3611"/>
                  </a:lnTo>
                  <a:lnTo>
                    <a:pt x="7222" y="3740"/>
                  </a:lnTo>
                  <a:lnTo>
                    <a:pt x="7351" y="3740"/>
                  </a:lnTo>
                  <a:lnTo>
                    <a:pt x="8125" y="3224"/>
                  </a:lnTo>
                  <a:lnTo>
                    <a:pt x="8254" y="3095"/>
                  </a:lnTo>
                  <a:lnTo>
                    <a:pt x="8254" y="2838"/>
                  </a:lnTo>
                  <a:lnTo>
                    <a:pt x="8125" y="2709"/>
                  </a:lnTo>
                  <a:close/>
                  <a:moveTo>
                    <a:pt x="6449" y="3611"/>
                  </a:moveTo>
                  <a:lnTo>
                    <a:pt x="6191" y="3740"/>
                  </a:lnTo>
                  <a:lnTo>
                    <a:pt x="5288" y="4127"/>
                  </a:lnTo>
                  <a:lnTo>
                    <a:pt x="5159" y="4256"/>
                  </a:lnTo>
                  <a:lnTo>
                    <a:pt x="5159" y="4514"/>
                  </a:lnTo>
                  <a:lnTo>
                    <a:pt x="5417" y="4643"/>
                  </a:lnTo>
                  <a:lnTo>
                    <a:pt x="5546" y="4643"/>
                  </a:lnTo>
                  <a:lnTo>
                    <a:pt x="6449" y="4127"/>
                  </a:lnTo>
                  <a:lnTo>
                    <a:pt x="6578" y="3998"/>
                  </a:lnTo>
                  <a:lnTo>
                    <a:pt x="6578" y="3740"/>
                  </a:lnTo>
                  <a:lnTo>
                    <a:pt x="6449" y="3611"/>
                  </a:lnTo>
                  <a:close/>
                  <a:moveTo>
                    <a:pt x="4643" y="4514"/>
                  </a:moveTo>
                  <a:lnTo>
                    <a:pt x="4385" y="4643"/>
                  </a:lnTo>
                  <a:lnTo>
                    <a:pt x="3612" y="5030"/>
                  </a:lnTo>
                  <a:lnTo>
                    <a:pt x="3483" y="5159"/>
                  </a:lnTo>
                  <a:lnTo>
                    <a:pt x="3483" y="5417"/>
                  </a:lnTo>
                  <a:lnTo>
                    <a:pt x="3741" y="5546"/>
                  </a:lnTo>
                  <a:lnTo>
                    <a:pt x="3870" y="5546"/>
                  </a:lnTo>
                  <a:lnTo>
                    <a:pt x="4643" y="5030"/>
                  </a:lnTo>
                  <a:lnTo>
                    <a:pt x="4772" y="4901"/>
                  </a:lnTo>
                  <a:lnTo>
                    <a:pt x="4772" y="4643"/>
                  </a:lnTo>
                  <a:lnTo>
                    <a:pt x="4643" y="4514"/>
                  </a:lnTo>
                  <a:close/>
                  <a:moveTo>
                    <a:pt x="2709" y="5546"/>
                  </a:moveTo>
                  <a:lnTo>
                    <a:pt x="1806" y="5932"/>
                  </a:lnTo>
                  <a:lnTo>
                    <a:pt x="1677" y="6061"/>
                  </a:lnTo>
                  <a:lnTo>
                    <a:pt x="1677" y="6319"/>
                  </a:lnTo>
                  <a:lnTo>
                    <a:pt x="1935" y="6448"/>
                  </a:lnTo>
                  <a:lnTo>
                    <a:pt x="2064" y="6448"/>
                  </a:lnTo>
                  <a:lnTo>
                    <a:pt x="2967" y="5932"/>
                  </a:lnTo>
                  <a:lnTo>
                    <a:pt x="3096" y="5803"/>
                  </a:lnTo>
                  <a:lnTo>
                    <a:pt x="3096" y="5675"/>
                  </a:lnTo>
                  <a:lnTo>
                    <a:pt x="2838" y="5546"/>
                  </a:lnTo>
                  <a:close/>
                  <a:moveTo>
                    <a:pt x="904" y="6448"/>
                  </a:moveTo>
                  <a:lnTo>
                    <a:pt x="130" y="6835"/>
                  </a:lnTo>
                  <a:lnTo>
                    <a:pt x="1" y="6964"/>
                  </a:lnTo>
                  <a:lnTo>
                    <a:pt x="1" y="7222"/>
                  </a:lnTo>
                  <a:lnTo>
                    <a:pt x="259" y="7351"/>
                  </a:lnTo>
                  <a:lnTo>
                    <a:pt x="1162" y="6835"/>
                  </a:lnTo>
                  <a:lnTo>
                    <a:pt x="1291" y="6706"/>
                  </a:lnTo>
                  <a:lnTo>
                    <a:pt x="1291" y="6577"/>
                  </a:lnTo>
                  <a:lnTo>
                    <a:pt x="1162" y="644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2;p17">
              <a:extLst>
                <a:ext uri="{FF2B5EF4-FFF2-40B4-BE49-F238E27FC236}">
                  <a16:creationId xmlns:a16="http://schemas.microsoft.com/office/drawing/2014/main" id="{2E76A36B-7A5D-2F49-8E80-0F572B5DF791}"/>
                </a:ext>
              </a:extLst>
            </p:cNvPr>
            <p:cNvSpPr/>
            <p:nvPr/>
          </p:nvSpPr>
          <p:spPr>
            <a:xfrm>
              <a:off x="1861150" y="531475"/>
              <a:ext cx="22600" cy="16150"/>
            </a:xfrm>
            <a:custGeom>
              <a:avLst/>
              <a:gdLst/>
              <a:ahLst/>
              <a:cxnLst/>
              <a:rect l="l" t="t" r="r" b="b"/>
              <a:pathLst>
                <a:path w="904" h="646" extrusionOk="0">
                  <a:moveTo>
                    <a:pt x="646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517"/>
                  </a:lnTo>
                  <a:lnTo>
                    <a:pt x="130" y="646"/>
                  </a:lnTo>
                  <a:lnTo>
                    <a:pt x="388" y="646"/>
                  </a:lnTo>
                  <a:lnTo>
                    <a:pt x="775" y="388"/>
                  </a:lnTo>
                  <a:lnTo>
                    <a:pt x="904" y="259"/>
                  </a:lnTo>
                  <a:lnTo>
                    <a:pt x="904" y="130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App, copy, services, sns icon - Free download on Iconfinder">
            <a:extLst>
              <a:ext uri="{FF2B5EF4-FFF2-40B4-BE49-F238E27FC236}">
                <a16:creationId xmlns:a16="http://schemas.microsoft.com/office/drawing/2014/main" id="{2DEF089E-E5B3-2D40-661C-CDCD07128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50" y="1870094"/>
            <a:ext cx="1437181" cy="143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utoShape 8" descr="Amazon Simple Queue Service - Tổng quan và cách sử dụng">
            <a:extLst>
              <a:ext uri="{FF2B5EF4-FFF2-40B4-BE49-F238E27FC236}">
                <a16:creationId xmlns:a16="http://schemas.microsoft.com/office/drawing/2014/main" id="{30EF1A1B-9460-8D9B-23FF-90951DB1E6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1599026" cy="159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0F496E3B-860A-6207-9C8E-E46D6AB5C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7333" y="2124661"/>
            <a:ext cx="798728" cy="964502"/>
          </a:xfrm>
          <a:prstGeom prst="rect">
            <a:avLst/>
          </a:prstGeom>
        </p:spPr>
      </p:pic>
      <p:sp>
        <p:nvSpPr>
          <p:cNvPr id="93" name="Google Shape;141;p17">
            <a:extLst>
              <a:ext uri="{FF2B5EF4-FFF2-40B4-BE49-F238E27FC236}">
                <a16:creationId xmlns:a16="http://schemas.microsoft.com/office/drawing/2014/main" id="{F2CBBFF6-2445-8698-0051-EFF17C860E0E}"/>
              </a:ext>
            </a:extLst>
          </p:cNvPr>
          <p:cNvSpPr/>
          <p:nvPr/>
        </p:nvSpPr>
        <p:spPr>
          <a:xfrm>
            <a:off x="1001781" y="3142123"/>
            <a:ext cx="373800" cy="37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144;p17">
            <a:extLst>
              <a:ext uri="{FF2B5EF4-FFF2-40B4-BE49-F238E27FC236}">
                <a16:creationId xmlns:a16="http://schemas.microsoft.com/office/drawing/2014/main" id="{3C15A241-B6DF-8468-F7EF-62EDC5B30613}"/>
              </a:ext>
            </a:extLst>
          </p:cNvPr>
          <p:cNvSpPr txBox="1"/>
          <p:nvPr/>
        </p:nvSpPr>
        <p:spPr>
          <a:xfrm>
            <a:off x="891871" y="3515942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 S3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151;p17">
            <a:extLst>
              <a:ext uri="{FF2B5EF4-FFF2-40B4-BE49-F238E27FC236}">
                <a16:creationId xmlns:a16="http://schemas.microsoft.com/office/drawing/2014/main" id="{5726EC2F-4C56-FB7E-F898-BB556EAF0FA6}"/>
              </a:ext>
            </a:extLst>
          </p:cNvPr>
          <p:cNvSpPr txBox="1"/>
          <p:nvPr/>
        </p:nvSpPr>
        <p:spPr>
          <a:xfrm>
            <a:off x="983487" y="3189643"/>
            <a:ext cx="400584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1.3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D0780A2-C46F-6092-1481-4181514FD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47" y="3799471"/>
            <a:ext cx="877041" cy="10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131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30067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1.1. AWS SNS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847823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Picture 36" descr="A picture containing text">
            <a:extLst>
              <a:ext uri="{FF2B5EF4-FFF2-40B4-BE49-F238E27FC236}">
                <a16:creationId xmlns:a16="http://schemas.microsoft.com/office/drawing/2014/main" id="{2889A4AE-3F95-8CC0-BC9A-900DE502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609" y="4216613"/>
            <a:ext cx="1138391" cy="926887"/>
          </a:xfrm>
          <a:prstGeom prst="rect">
            <a:avLst/>
          </a:prstGeom>
        </p:spPr>
      </p:pic>
      <p:sp>
        <p:nvSpPr>
          <p:cNvPr id="39" name="Google Shape;288;p37">
            <a:extLst>
              <a:ext uri="{FF2B5EF4-FFF2-40B4-BE49-F238E27FC236}">
                <a16:creationId xmlns:a16="http://schemas.microsoft.com/office/drawing/2014/main" id="{5EA9A8E3-FA28-E8B1-BE2A-7BDF48721FF0}"/>
              </a:ext>
            </a:extLst>
          </p:cNvPr>
          <p:cNvSpPr txBox="1">
            <a:spLocks/>
          </p:cNvSpPr>
          <p:nvPr/>
        </p:nvSpPr>
        <p:spPr>
          <a:xfrm>
            <a:off x="763650" y="1175613"/>
            <a:ext cx="324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0" name="Google Shape;288;p37">
            <a:extLst>
              <a:ext uri="{FF2B5EF4-FFF2-40B4-BE49-F238E27FC236}">
                <a16:creationId xmlns:a16="http://schemas.microsoft.com/office/drawing/2014/main" id="{A54AED5B-2A8F-BE18-D757-CAC133B88516}"/>
              </a:ext>
            </a:extLst>
          </p:cNvPr>
          <p:cNvSpPr txBox="1">
            <a:spLocks/>
          </p:cNvSpPr>
          <p:nvPr/>
        </p:nvSpPr>
        <p:spPr>
          <a:xfrm>
            <a:off x="5631423" y="1169241"/>
            <a:ext cx="324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1" name="Google Shape;177;p33">
            <a:extLst>
              <a:ext uri="{FF2B5EF4-FFF2-40B4-BE49-F238E27FC236}">
                <a16:creationId xmlns:a16="http://schemas.microsoft.com/office/drawing/2014/main" id="{54405A4E-F800-8247-34CA-CFC928466353}"/>
              </a:ext>
            </a:extLst>
          </p:cNvPr>
          <p:cNvSpPr/>
          <p:nvPr/>
        </p:nvSpPr>
        <p:spPr>
          <a:xfrm>
            <a:off x="4561475" y="13980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78;p33">
            <a:extLst>
              <a:ext uri="{FF2B5EF4-FFF2-40B4-BE49-F238E27FC236}">
                <a16:creationId xmlns:a16="http://schemas.microsoft.com/office/drawing/2014/main" id="{39E7038D-D43F-E2CC-4626-21A139EE0825}"/>
              </a:ext>
            </a:extLst>
          </p:cNvPr>
          <p:cNvSpPr/>
          <p:nvPr/>
        </p:nvSpPr>
        <p:spPr>
          <a:xfrm>
            <a:off x="410700" y="30504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79;p33">
            <a:extLst>
              <a:ext uri="{FF2B5EF4-FFF2-40B4-BE49-F238E27FC236}">
                <a16:creationId xmlns:a16="http://schemas.microsoft.com/office/drawing/2014/main" id="{78A1BBA5-55D6-EFAE-5481-C16B58B48CB0}"/>
              </a:ext>
            </a:extLst>
          </p:cNvPr>
          <p:cNvSpPr/>
          <p:nvPr/>
        </p:nvSpPr>
        <p:spPr>
          <a:xfrm>
            <a:off x="410725" y="1398025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81;p33">
            <a:extLst>
              <a:ext uri="{FF2B5EF4-FFF2-40B4-BE49-F238E27FC236}">
                <a16:creationId xmlns:a16="http://schemas.microsoft.com/office/drawing/2014/main" id="{3C5003CB-9725-588F-F9B9-533938DA569B}"/>
              </a:ext>
            </a:extLst>
          </p:cNvPr>
          <p:cNvSpPr/>
          <p:nvPr/>
        </p:nvSpPr>
        <p:spPr>
          <a:xfrm>
            <a:off x="489117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82;p33">
            <a:extLst>
              <a:ext uri="{FF2B5EF4-FFF2-40B4-BE49-F238E27FC236}">
                <a16:creationId xmlns:a16="http://schemas.microsoft.com/office/drawing/2014/main" id="{6821DEED-9B9E-11E0-85C1-17807128E3F1}"/>
              </a:ext>
            </a:extLst>
          </p:cNvPr>
          <p:cNvSpPr/>
          <p:nvPr/>
        </p:nvSpPr>
        <p:spPr>
          <a:xfrm>
            <a:off x="740325" y="34500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83;p33">
            <a:extLst>
              <a:ext uri="{FF2B5EF4-FFF2-40B4-BE49-F238E27FC236}">
                <a16:creationId xmlns:a16="http://schemas.microsoft.com/office/drawing/2014/main" id="{461B1EDC-FA03-41FC-A06B-4C59269465B5}"/>
              </a:ext>
            </a:extLst>
          </p:cNvPr>
          <p:cNvSpPr/>
          <p:nvPr/>
        </p:nvSpPr>
        <p:spPr>
          <a:xfrm>
            <a:off x="74032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85;p33">
            <a:extLst>
              <a:ext uri="{FF2B5EF4-FFF2-40B4-BE49-F238E27FC236}">
                <a16:creationId xmlns:a16="http://schemas.microsoft.com/office/drawing/2014/main" id="{9080EFD9-27BB-B77B-096C-FC00A7CEAE61}"/>
              </a:ext>
            </a:extLst>
          </p:cNvPr>
          <p:cNvSpPr txBox="1">
            <a:spLocks/>
          </p:cNvSpPr>
          <p:nvPr/>
        </p:nvSpPr>
        <p:spPr>
          <a:xfrm>
            <a:off x="1826275" y="1669200"/>
            <a:ext cx="246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endParaRPr lang="en-US" sz="1800" dirty="0"/>
          </a:p>
        </p:txBody>
      </p:sp>
      <p:sp>
        <p:nvSpPr>
          <p:cNvPr id="48" name="Google Shape;187;p33">
            <a:extLst>
              <a:ext uri="{FF2B5EF4-FFF2-40B4-BE49-F238E27FC236}">
                <a16:creationId xmlns:a16="http://schemas.microsoft.com/office/drawing/2014/main" id="{D5CB831E-6661-E549-EF49-D5B7E9E89AD7}"/>
              </a:ext>
            </a:extLst>
          </p:cNvPr>
          <p:cNvSpPr txBox="1">
            <a:spLocks/>
          </p:cNvSpPr>
          <p:nvPr/>
        </p:nvSpPr>
        <p:spPr>
          <a:xfrm>
            <a:off x="5940175" y="1669200"/>
            <a:ext cx="312319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khả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endParaRPr lang="en-US" sz="1800" dirty="0"/>
          </a:p>
        </p:txBody>
      </p:sp>
      <p:sp>
        <p:nvSpPr>
          <p:cNvPr id="49" name="Google Shape;189;p33">
            <a:extLst>
              <a:ext uri="{FF2B5EF4-FFF2-40B4-BE49-F238E27FC236}">
                <a16:creationId xmlns:a16="http://schemas.microsoft.com/office/drawing/2014/main" id="{786F0906-8038-30C2-B8D5-7CBC6F0A3BE8}"/>
              </a:ext>
            </a:extLst>
          </p:cNvPr>
          <p:cNvSpPr txBox="1">
            <a:spLocks/>
          </p:cNvSpPr>
          <p:nvPr/>
        </p:nvSpPr>
        <p:spPr>
          <a:xfrm>
            <a:off x="1826275" y="3336104"/>
            <a:ext cx="246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Lợi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ích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Google Shape;193;p33">
            <a:extLst>
              <a:ext uri="{FF2B5EF4-FFF2-40B4-BE49-F238E27FC236}">
                <a16:creationId xmlns:a16="http://schemas.microsoft.com/office/drawing/2014/main" id="{51D95871-E7C7-619D-D0C7-9F060680E238}"/>
              </a:ext>
            </a:extLst>
          </p:cNvPr>
          <p:cNvSpPr txBox="1">
            <a:spLocks/>
          </p:cNvSpPr>
          <p:nvPr/>
        </p:nvSpPr>
        <p:spPr>
          <a:xfrm>
            <a:off x="819375" y="1902900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1.1.1</a:t>
            </a:r>
          </a:p>
        </p:txBody>
      </p:sp>
      <p:sp>
        <p:nvSpPr>
          <p:cNvPr id="51" name="Google Shape;194;p33">
            <a:extLst>
              <a:ext uri="{FF2B5EF4-FFF2-40B4-BE49-F238E27FC236}">
                <a16:creationId xmlns:a16="http://schemas.microsoft.com/office/drawing/2014/main" id="{9BB57372-F287-1772-323D-6D127AA39DE7}"/>
              </a:ext>
            </a:extLst>
          </p:cNvPr>
          <p:cNvSpPr txBox="1">
            <a:spLocks/>
          </p:cNvSpPr>
          <p:nvPr/>
        </p:nvSpPr>
        <p:spPr>
          <a:xfrm>
            <a:off x="819375" y="3568802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1.1.3</a:t>
            </a:r>
          </a:p>
        </p:txBody>
      </p:sp>
      <p:sp>
        <p:nvSpPr>
          <p:cNvPr id="52" name="Google Shape;195;p33">
            <a:extLst>
              <a:ext uri="{FF2B5EF4-FFF2-40B4-BE49-F238E27FC236}">
                <a16:creationId xmlns:a16="http://schemas.microsoft.com/office/drawing/2014/main" id="{D9703CE5-6560-2917-8F82-ACEDD1B263C2}"/>
              </a:ext>
            </a:extLst>
          </p:cNvPr>
          <p:cNvSpPr txBox="1">
            <a:spLocks/>
          </p:cNvSpPr>
          <p:nvPr/>
        </p:nvSpPr>
        <p:spPr>
          <a:xfrm>
            <a:off x="4970225" y="1902900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1.1.2</a:t>
            </a:r>
          </a:p>
        </p:txBody>
      </p:sp>
      <p:grpSp>
        <p:nvGrpSpPr>
          <p:cNvPr id="53" name="Google Shape;203;p33">
            <a:extLst>
              <a:ext uri="{FF2B5EF4-FFF2-40B4-BE49-F238E27FC236}">
                <a16:creationId xmlns:a16="http://schemas.microsoft.com/office/drawing/2014/main" id="{25023AD1-209E-2EE2-C1AD-CEB0016B36F7}"/>
              </a:ext>
            </a:extLst>
          </p:cNvPr>
          <p:cNvGrpSpPr/>
          <p:nvPr/>
        </p:nvGrpSpPr>
        <p:grpSpPr>
          <a:xfrm>
            <a:off x="1222156" y="1621125"/>
            <a:ext cx="1294800" cy="163050"/>
            <a:chOff x="4588669" y="3153225"/>
            <a:chExt cx="1294800" cy="163050"/>
          </a:xfrm>
        </p:grpSpPr>
        <p:sp>
          <p:nvSpPr>
            <p:cNvPr id="54" name="Google Shape;204;p33">
              <a:extLst>
                <a:ext uri="{FF2B5EF4-FFF2-40B4-BE49-F238E27FC236}">
                  <a16:creationId xmlns:a16="http://schemas.microsoft.com/office/drawing/2014/main" id="{ABA63FA5-FD32-8483-0171-1FD412CDB781}"/>
                </a:ext>
              </a:extLst>
            </p:cNvPr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" name="Google Shape;205;p33">
              <a:extLst>
                <a:ext uri="{FF2B5EF4-FFF2-40B4-BE49-F238E27FC236}">
                  <a16:creationId xmlns:a16="http://schemas.microsoft.com/office/drawing/2014/main" id="{FB6914E1-2D72-02D9-84C8-C2AA2C48904D}"/>
                </a:ext>
              </a:extLst>
            </p:cNvPr>
            <p:cNvCxnSpPr>
              <a:stCxn id="54" idx="2"/>
              <a:endCxn id="46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" name="Google Shape;206;p33">
            <a:extLst>
              <a:ext uri="{FF2B5EF4-FFF2-40B4-BE49-F238E27FC236}">
                <a16:creationId xmlns:a16="http://schemas.microsoft.com/office/drawing/2014/main" id="{19469C42-8EA9-1CF9-8485-9FBBBD499CE8}"/>
              </a:ext>
            </a:extLst>
          </p:cNvPr>
          <p:cNvGrpSpPr/>
          <p:nvPr/>
        </p:nvGrpSpPr>
        <p:grpSpPr>
          <a:xfrm>
            <a:off x="5372863" y="1621125"/>
            <a:ext cx="1305900" cy="163050"/>
            <a:chOff x="4580800" y="3153225"/>
            <a:chExt cx="1305900" cy="163050"/>
          </a:xfrm>
        </p:grpSpPr>
        <p:sp>
          <p:nvSpPr>
            <p:cNvPr id="57" name="Google Shape;207;p33">
              <a:extLst>
                <a:ext uri="{FF2B5EF4-FFF2-40B4-BE49-F238E27FC236}">
                  <a16:creationId xmlns:a16="http://schemas.microsoft.com/office/drawing/2014/main" id="{7EA19E45-127E-7CAC-AD90-E401270901F3}"/>
                </a:ext>
              </a:extLst>
            </p:cNvPr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" name="Google Shape;208;p33">
              <a:extLst>
                <a:ext uri="{FF2B5EF4-FFF2-40B4-BE49-F238E27FC236}">
                  <a16:creationId xmlns:a16="http://schemas.microsoft.com/office/drawing/2014/main" id="{D0C68EE2-1B7C-FD88-0E9B-7AA9382EFD31}"/>
                </a:ext>
              </a:extLst>
            </p:cNvPr>
            <p:cNvCxnSpPr>
              <a:stCxn id="57" idx="2"/>
              <a:endCxn id="44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" name="Google Shape;209;p33">
            <a:extLst>
              <a:ext uri="{FF2B5EF4-FFF2-40B4-BE49-F238E27FC236}">
                <a16:creationId xmlns:a16="http://schemas.microsoft.com/office/drawing/2014/main" id="{2C85531D-AD14-1F0E-C9F4-E089F7A20795}"/>
              </a:ext>
            </a:extLst>
          </p:cNvPr>
          <p:cNvGrpSpPr/>
          <p:nvPr/>
        </p:nvGrpSpPr>
        <p:grpSpPr>
          <a:xfrm>
            <a:off x="1222156" y="3286950"/>
            <a:ext cx="1294800" cy="163050"/>
            <a:chOff x="4588669" y="3153225"/>
            <a:chExt cx="1294800" cy="163050"/>
          </a:xfrm>
        </p:grpSpPr>
        <p:sp>
          <p:nvSpPr>
            <p:cNvPr id="60" name="Google Shape;210;p33">
              <a:extLst>
                <a:ext uri="{FF2B5EF4-FFF2-40B4-BE49-F238E27FC236}">
                  <a16:creationId xmlns:a16="http://schemas.microsoft.com/office/drawing/2014/main" id="{A1E06E9E-3D7E-3E51-666E-34553794BB29}"/>
                </a:ext>
              </a:extLst>
            </p:cNvPr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" name="Google Shape;211;p33">
              <a:extLst>
                <a:ext uri="{FF2B5EF4-FFF2-40B4-BE49-F238E27FC236}">
                  <a16:creationId xmlns:a16="http://schemas.microsoft.com/office/drawing/2014/main" id="{FD76DC55-E8B5-A0F1-C85F-C5B978643E6C}"/>
                </a:ext>
              </a:extLst>
            </p:cNvPr>
            <p:cNvCxnSpPr>
              <a:stCxn id="60" idx="2"/>
              <a:endCxn id="45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80;p43">
            <a:extLst>
              <a:ext uri="{FF2B5EF4-FFF2-40B4-BE49-F238E27FC236}">
                <a16:creationId xmlns:a16="http://schemas.microsoft.com/office/drawing/2014/main" id="{CBC2E7E6-012C-69FC-369D-A8518B0FBBBF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24;p43">
            <a:extLst>
              <a:ext uri="{FF2B5EF4-FFF2-40B4-BE49-F238E27FC236}">
                <a16:creationId xmlns:a16="http://schemas.microsoft.com/office/drawing/2014/main" id="{7376FB66-F3E8-F84F-1798-6F235508ABD1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55" name="Google Shape;525;p43">
              <a:extLst>
                <a:ext uri="{FF2B5EF4-FFF2-40B4-BE49-F238E27FC236}">
                  <a16:creationId xmlns:a16="http://schemas.microsoft.com/office/drawing/2014/main" id="{9D9BE9CA-1E32-6E84-36E2-832D9E7DC069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" name="Google Shape;526;p43">
              <a:extLst>
                <a:ext uri="{FF2B5EF4-FFF2-40B4-BE49-F238E27FC236}">
                  <a16:creationId xmlns:a16="http://schemas.microsoft.com/office/drawing/2014/main" id="{1357D886-90DF-92D8-3E02-DAEE72C4FC34}"/>
                </a:ext>
              </a:extLst>
            </p:cNvPr>
            <p:cNvCxnSpPr>
              <a:stCxn id="55" idx="2"/>
              <a:endCxn id="10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" name="Google Shape;527;p43">
            <a:extLst>
              <a:ext uri="{FF2B5EF4-FFF2-40B4-BE49-F238E27FC236}">
                <a16:creationId xmlns:a16="http://schemas.microsoft.com/office/drawing/2014/main" id="{AF6B3441-DFB3-25D5-894C-AD9C7D43BACE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58" name="Google Shape;528;p43">
              <a:extLst>
                <a:ext uri="{FF2B5EF4-FFF2-40B4-BE49-F238E27FC236}">
                  <a16:creationId xmlns:a16="http://schemas.microsoft.com/office/drawing/2014/main" id="{2AC1417A-A97E-1EF3-00F7-57F7CFE0EF18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Google Shape;529;p43">
              <a:extLst>
                <a:ext uri="{FF2B5EF4-FFF2-40B4-BE49-F238E27FC236}">
                  <a16:creationId xmlns:a16="http://schemas.microsoft.com/office/drawing/2014/main" id="{C5B4DAAC-E211-82DB-569A-0E98916781D6}"/>
                </a:ext>
              </a:extLst>
            </p:cNvPr>
            <p:cNvCxnSpPr>
              <a:stCxn id="58" idx="2"/>
              <a:endCxn id="10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530;p43">
            <a:extLst>
              <a:ext uri="{FF2B5EF4-FFF2-40B4-BE49-F238E27FC236}">
                <a16:creationId xmlns:a16="http://schemas.microsoft.com/office/drawing/2014/main" id="{D5EC7D37-8CF6-CC9F-D5BB-3CEB63909258}"/>
              </a:ext>
            </a:extLst>
          </p:cNvPr>
          <p:cNvSpPr txBox="1">
            <a:spLocks/>
          </p:cNvSpPr>
          <p:nvPr/>
        </p:nvSpPr>
        <p:spPr>
          <a:xfrm>
            <a:off x="720000" y="627300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1.1.1. </a:t>
            </a:r>
            <a:r>
              <a:rPr lang="en-US" sz="2400" dirty="0" err="1">
                <a:solidFill>
                  <a:schemeClr val="tx1"/>
                </a:solidFill>
              </a:rPr>
              <a:t>Tổng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quan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D08868-92C1-8310-2F67-4C0E523FB839}"/>
              </a:ext>
            </a:extLst>
          </p:cNvPr>
          <p:cNvSpPr txBox="1"/>
          <p:nvPr/>
        </p:nvSpPr>
        <p:spPr>
          <a:xfrm>
            <a:off x="490788" y="1291009"/>
            <a:ext cx="8076962" cy="2817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SNS)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mây .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năng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cao, linh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ngay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đăng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quy mô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hơn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SNS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PubSub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A2A (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A2P(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nhân). 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A2A cung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phương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thông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cao, theo mô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đẩy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nhiều-nhiều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phân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đơn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(SQS),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Firehose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Kinesis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AWS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Lambda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HTTPS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năng A2P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SMS, thông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đẩy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948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80;p43">
            <a:extLst>
              <a:ext uri="{FF2B5EF4-FFF2-40B4-BE49-F238E27FC236}">
                <a16:creationId xmlns:a16="http://schemas.microsoft.com/office/drawing/2014/main" id="{29FD1944-C37E-3053-EA77-D6BE79076DD4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524;p43">
            <a:extLst>
              <a:ext uri="{FF2B5EF4-FFF2-40B4-BE49-F238E27FC236}">
                <a16:creationId xmlns:a16="http://schemas.microsoft.com/office/drawing/2014/main" id="{F4786D99-A551-B89E-C5DB-F81EEB989ACB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1" name="Google Shape;525;p43">
              <a:extLst>
                <a:ext uri="{FF2B5EF4-FFF2-40B4-BE49-F238E27FC236}">
                  <a16:creationId xmlns:a16="http://schemas.microsoft.com/office/drawing/2014/main" id="{10B08EC0-EFB6-36A4-441E-515E3CB9E466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526;p43">
              <a:extLst>
                <a:ext uri="{FF2B5EF4-FFF2-40B4-BE49-F238E27FC236}">
                  <a16:creationId xmlns:a16="http://schemas.microsoft.com/office/drawing/2014/main" id="{C5C00CAA-2242-BF10-CB29-B436D43B2643}"/>
                </a:ext>
              </a:extLst>
            </p:cNvPr>
            <p:cNvCxnSpPr>
              <a:stCxn id="11" idx="2"/>
              <a:endCxn id="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Google Shape;527;p43">
            <a:extLst>
              <a:ext uri="{FF2B5EF4-FFF2-40B4-BE49-F238E27FC236}">
                <a16:creationId xmlns:a16="http://schemas.microsoft.com/office/drawing/2014/main" id="{7DD0EE05-64AD-032F-29CC-F380E8F9F28A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4" name="Google Shape;528;p43">
              <a:extLst>
                <a:ext uri="{FF2B5EF4-FFF2-40B4-BE49-F238E27FC236}">
                  <a16:creationId xmlns:a16="http://schemas.microsoft.com/office/drawing/2014/main" id="{F97CE566-63AD-CAB1-2998-0C2B0714022B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529;p43">
              <a:extLst>
                <a:ext uri="{FF2B5EF4-FFF2-40B4-BE49-F238E27FC236}">
                  <a16:creationId xmlns:a16="http://schemas.microsoft.com/office/drawing/2014/main" id="{B595F5B3-4B7C-6B8C-65BB-10A8300505C6}"/>
                </a:ext>
              </a:extLst>
            </p:cNvPr>
            <p:cNvCxnSpPr>
              <a:stCxn id="14" idx="2"/>
              <a:endCxn id="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530;p43">
            <a:extLst>
              <a:ext uri="{FF2B5EF4-FFF2-40B4-BE49-F238E27FC236}">
                <a16:creationId xmlns:a16="http://schemas.microsoft.com/office/drawing/2014/main" id="{548F5013-87DC-D0EB-39D8-1FB6CA07A37F}"/>
              </a:ext>
            </a:extLst>
          </p:cNvPr>
          <p:cNvSpPr txBox="1">
            <a:spLocks/>
          </p:cNvSpPr>
          <p:nvPr/>
        </p:nvSpPr>
        <p:spPr>
          <a:xfrm>
            <a:off x="720000" y="617847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1.1.2. </a:t>
            </a:r>
            <a:r>
              <a:rPr lang="en-US" sz="2400" dirty="0" err="1">
                <a:solidFill>
                  <a:schemeClr val="tx1"/>
                </a:solidFill>
              </a:rPr>
              <a:t>Tính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năng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năng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FC8B08-8EB0-9E72-2E2F-74428DA99440}"/>
              </a:ext>
            </a:extLst>
          </p:cNvPr>
          <p:cNvSpPr txBox="1"/>
          <p:nvPr/>
        </p:nvSpPr>
        <p:spPr>
          <a:xfrm>
            <a:off x="490788" y="1291009"/>
            <a:ext cx="8076962" cy="297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Thông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tiêu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FIFO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tiêu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FIFO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bền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Lưu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phân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7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80;p43">
            <a:extLst>
              <a:ext uri="{FF2B5EF4-FFF2-40B4-BE49-F238E27FC236}">
                <a16:creationId xmlns:a16="http://schemas.microsoft.com/office/drawing/2014/main" id="{F31911DA-F4A7-934A-119B-85B2C7B683DD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524;p43">
            <a:extLst>
              <a:ext uri="{FF2B5EF4-FFF2-40B4-BE49-F238E27FC236}">
                <a16:creationId xmlns:a16="http://schemas.microsoft.com/office/drawing/2014/main" id="{44C7AB6F-DFC0-4FD5-E748-9A2B4784E3C5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0" name="Google Shape;525;p43">
              <a:extLst>
                <a:ext uri="{FF2B5EF4-FFF2-40B4-BE49-F238E27FC236}">
                  <a16:creationId xmlns:a16="http://schemas.microsoft.com/office/drawing/2014/main" id="{ED1DD9CD-F352-6D9E-F712-269730FB5775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" name="Google Shape;526;p43">
              <a:extLst>
                <a:ext uri="{FF2B5EF4-FFF2-40B4-BE49-F238E27FC236}">
                  <a16:creationId xmlns:a16="http://schemas.microsoft.com/office/drawing/2014/main" id="{F14B7F24-A299-B8AD-381E-AD2FE9E20FA3}"/>
                </a:ext>
              </a:extLst>
            </p:cNvPr>
            <p:cNvCxnSpPr>
              <a:stCxn id="20" idx="2"/>
              <a:endCxn id="18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" name="Google Shape;527;p43">
            <a:extLst>
              <a:ext uri="{FF2B5EF4-FFF2-40B4-BE49-F238E27FC236}">
                <a16:creationId xmlns:a16="http://schemas.microsoft.com/office/drawing/2014/main" id="{476B0CBD-6D08-271F-35E1-467163AD1A4C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3" name="Google Shape;528;p43">
              <a:extLst>
                <a:ext uri="{FF2B5EF4-FFF2-40B4-BE49-F238E27FC236}">
                  <a16:creationId xmlns:a16="http://schemas.microsoft.com/office/drawing/2014/main" id="{93D44AE4-B08E-7089-D6ED-94FE658B8E17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529;p43">
              <a:extLst>
                <a:ext uri="{FF2B5EF4-FFF2-40B4-BE49-F238E27FC236}">
                  <a16:creationId xmlns:a16="http://schemas.microsoft.com/office/drawing/2014/main" id="{8EC8F572-EFFB-5053-03CC-54B0ABE5FE50}"/>
                </a:ext>
              </a:extLst>
            </p:cNvPr>
            <p:cNvCxnSpPr>
              <a:stCxn id="23" idx="2"/>
              <a:endCxn id="18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" name="Google Shape;530;p43">
            <a:extLst>
              <a:ext uri="{FF2B5EF4-FFF2-40B4-BE49-F238E27FC236}">
                <a16:creationId xmlns:a16="http://schemas.microsoft.com/office/drawing/2014/main" id="{E8222E5D-C081-E0B3-811C-31DD13A5B6E0}"/>
              </a:ext>
            </a:extLst>
          </p:cNvPr>
          <p:cNvSpPr txBox="1">
            <a:spLocks/>
          </p:cNvSpPr>
          <p:nvPr/>
        </p:nvSpPr>
        <p:spPr>
          <a:xfrm>
            <a:off x="720000" y="617847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1.1.3. </a:t>
            </a:r>
            <a:r>
              <a:rPr lang="en-US" sz="2400" dirty="0" err="1">
                <a:solidFill>
                  <a:schemeClr val="tx1"/>
                </a:solidFill>
              </a:rPr>
              <a:t>Lợi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ích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CD404F-2FEB-6121-5C3B-D9DBE9F345C3}"/>
              </a:ext>
            </a:extLst>
          </p:cNvPr>
          <p:cNvSpPr txBox="1"/>
          <p:nvPr/>
        </p:nvSpPr>
        <p:spPr>
          <a:xfrm>
            <a:off x="490788" y="1291009"/>
            <a:ext cx="8076962" cy="1639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Phân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trên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đẩy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API đơn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linh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giao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tải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Mô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thanh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Giao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đơn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9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30067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1.2. AWS SQS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847823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Picture 36" descr="A picture containing text">
            <a:extLst>
              <a:ext uri="{FF2B5EF4-FFF2-40B4-BE49-F238E27FC236}">
                <a16:creationId xmlns:a16="http://schemas.microsoft.com/office/drawing/2014/main" id="{2889A4AE-3F95-8CC0-BC9A-900DE502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609" y="4216613"/>
            <a:ext cx="1138391" cy="926887"/>
          </a:xfrm>
          <a:prstGeom prst="rect">
            <a:avLst/>
          </a:prstGeom>
        </p:spPr>
      </p:pic>
      <p:sp>
        <p:nvSpPr>
          <p:cNvPr id="39" name="Google Shape;288;p37">
            <a:extLst>
              <a:ext uri="{FF2B5EF4-FFF2-40B4-BE49-F238E27FC236}">
                <a16:creationId xmlns:a16="http://schemas.microsoft.com/office/drawing/2014/main" id="{5EA9A8E3-FA28-E8B1-BE2A-7BDF48721FF0}"/>
              </a:ext>
            </a:extLst>
          </p:cNvPr>
          <p:cNvSpPr txBox="1">
            <a:spLocks/>
          </p:cNvSpPr>
          <p:nvPr/>
        </p:nvSpPr>
        <p:spPr>
          <a:xfrm>
            <a:off x="763650" y="1175613"/>
            <a:ext cx="324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0" name="Google Shape;288;p37">
            <a:extLst>
              <a:ext uri="{FF2B5EF4-FFF2-40B4-BE49-F238E27FC236}">
                <a16:creationId xmlns:a16="http://schemas.microsoft.com/office/drawing/2014/main" id="{A54AED5B-2A8F-BE18-D757-CAC133B88516}"/>
              </a:ext>
            </a:extLst>
          </p:cNvPr>
          <p:cNvSpPr txBox="1">
            <a:spLocks/>
          </p:cNvSpPr>
          <p:nvPr/>
        </p:nvSpPr>
        <p:spPr>
          <a:xfrm>
            <a:off x="5631423" y="1169241"/>
            <a:ext cx="324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1" name="Google Shape;177;p33">
            <a:extLst>
              <a:ext uri="{FF2B5EF4-FFF2-40B4-BE49-F238E27FC236}">
                <a16:creationId xmlns:a16="http://schemas.microsoft.com/office/drawing/2014/main" id="{54405A4E-F800-8247-34CA-CFC928466353}"/>
              </a:ext>
            </a:extLst>
          </p:cNvPr>
          <p:cNvSpPr/>
          <p:nvPr/>
        </p:nvSpPr>
        <p:spPr>
          <a:xfrm>
            <a:off x="4561475" y="13980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78;p33">
            <a:extLst>
              <a:ext uri="{FF2B5EF4-FFF2-40B4-BE49-F238E27FC236}">
                <a16:creationId xmlns:a16="http://schemas.microsoft.com/office/drawing/2014/main" id="{39E7038D-D43F-E2CC-4626-21A139EE0825}"/>
              </a:ext>
            </a:extLst>
          </p:cNvPr>
          <p:cNvSpPr/>
          <p:nvPr/>
        </p:nvSpPr>
        <p:spPr>
          <a:xfrm>
            <a:off x="410700" y="30504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79;p33">
            <a:extLst>
              <a:ext uri="{FF2B5EF4-FFF2-40B4-BE49-F238E27FC236}">
                <a16:creationId xmlns:a16="http://schemas.microsoft.com/office/drawing/2014/main" id="{78A1BBA5-55D6-EFAE-5481-C16B58B48CB0}"/>
              </a:ext>
            </a:extLst>
          </p:cNvPr>
          <p:cNvSpPr/>
          <p:nvPr/>
        </p:nvSpPr>
        <p:spPr>
          <a:xfrm>
            <a:off x="410725" y="1398025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81;p33">
            <a:extLst>
              <a:ext uri="{FF2B5EF4-FFF2-40B4-BE49-F238E27FC236}">
                <a16:creationId xmlns:a16="http://schemas.microsoft.com/office/drawing/2014/main" id="{3C5003CB-9725-588F-F9B9-533938DA569B}"/>
              </a:ext>
            </a:extLst>
          </p:cNvPr>
          <p:cNvSpPr/>
          <p:nvPr/>
        </p:nvSpPr>
        <p:spPr>
          <a:xfrm>
            <a:off x="489117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82;p33">
            <a:extLst>
              <a:ext uri="{FF2B5EF4-FFF2-40B4-BE49-F238E27FC236}">
                <a16:creationId xmlns:a16="http://schemas.microsoft.com/office/drawing/2014/main" id="{6821DEED-9B9E-11E0-85C1-17807128E3F1}"/>
              </a:ext>
            </a:extLst>
          </p:cNvPr>
          <p:cNvSpPr/>
          <p:nvPr/>
        </p:nvSpPr>
        <p:spPr>
          <a:xfrm>
            <a:off x="740325" y="34500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83;p33">
            <a:extLst>
              <a:ext uri="{FF2B5EF4-FFF2-40B4-BE49-F238E27FC236}">
                <a16:creationId xmlns:a16="http://schemas.microsoft.com/office/drawing/2014/main" id="{461B1EDC-FA03-41FC-A06B-4C59269465B5}"/>
              </a:ext>
            </a:extLst>
          </p:cNvPr>
          <p:cNvSpPr/>
          <p:nvPr/>
        </p:nvSpPr>
        <p:spPr>
          <a:xfrm>
            <a:off x="74032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85;p33">
            <a:extLst>
              <a:ext uri="{FF2B5EF4-FFF2-40B4-BE49-F238E27FC236}">
                <a16:creationId xmlns:a16="http://schemas.microsoft.com/office/drawing/2014/main" id="{9080EFD9-27BB-B77B-096C-FC00A7CEAE61}"/>
              </a:ext>
            </a:extLst>
          </p:cNvPr>
          <p:cNvSpPr txBox="1">
            <a:spLocks/>
          </p:cNvSpPr>
          <p:nvPr/>
        </p:nvSpPr>
        <p:spPr>
          <a:xfrm>
            <a:off x="1826275" y="1669200"/>
            <a:ext cx="246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endParaRPr lang="en-US" sz="1800" dirty="0"/>
          </a:p>
        </p:txBody>
      </p:sp>
      <p:sp>
        <p:nvSpPr>
          <p:cNvPr id="48" name="Google Shape;187;p33">
            <a:extLst>
              <a:ext uri="{FF2B5EF4-FFF2-40B4-BE49-F238E27FC236}">
                <a16:creationId xmlns:a16="http://schemas.microsoft.com/office/drawing/2014/main" id="{D5CB831E-6661-E549-EF49-D5B7E9E89AD7}"/>
              </a:ext>
            </a:extLst>
          </p:cNvPr>
          <p:cNvSpPr txBox="1">
            <a:spLocks/>
          </p:cNvSpPr>
          <p:nvPr/>
        </p:nvSpPr>
        <p:spPr>
          <a:xfrm>
            <a:off x="5940175" y="1669200"/>
            <a:ext cx="312319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đợi</a:t>
            </a:r>
            <a:endParaRPr lang="en-US" sz="1800" dirty="0"/>
          </a:p>
        </p:txBody>
      </p:sp>
      <p:sp>
        <p:nvSpPr>
          <p:cNvPr id="49" name="Google Shape;189;p33">
            <a:extLst>
              <a:ext uri="{FF2B5EF4-FFF2-40B4-BE49-F238E27FC236}">
                <a16:creationId xmlns:a16="http://schemas.microsoft.com/office/drawing/2014/main" id="{786F0906-8038-30C2-B8D5-7CBC6F0A3BE8}"/>
              </a:ext>
            </a:extLst>
          </p:cNvPr>
          <p:cNvSpPr txBox="1">
            <a:spLocks/>
          </p:cNvSpPr>
          <p:nvPr/>
        </p:nvSpPr>
        <p:spPr>
          <a:xfrm>
            <a:off x="1826275" y="3336104"/>
            <a:ext cx="246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Chức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năng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Google Shape;193;p33">
            <a:extLst>
              <a:ext uri="{FF2B5EF4-FFF2-40B4-BE49-F238E27FC236}">
                <a16:creationId xmlns:a16="http://schemas.microsoft.com/office/drawing/2014/main" id="{51D95871-E7C7-619D-D0C7-9F060680E238}"/>
              </a:ext>
            </a:extLst>
          </p:cNvPr>
          <p:cNvSpPr txBox="1">
            <a:spLocks/>
          </p:cNvSpPr>
          <p:nvPr/>
        </p:nvSpPr>
        <p:spPr>
          <a:xfrm>
            <a:off x="819375" y="1902900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1.2.1</a:t>
            </a:r>
          </a:p>
        </p:txBody>
      </p:sp>
      <p:sp>
        <p:nvSpPr>
          <p:cNvPr id="51" name="Google Shape;194;p33">
            <a:extLst>
              <a:ext uri="{FF2B5EF4-FFF2-40B4-BE49-F238E27FC236}">
                <a16:creationId xmlns:a16="http://schemas.microsoft.com/office/drawing/2014/main" id="{9BB57372-F287-1772-323D-6D127AA39DE7}"/>
              </a:ext>
            </a:extLst>
          </p:cNvPr>
          <p:cNvSpPr txBox="1">
            <a:spLocks/>
          </p:cNvSpPr>
          <p:nvPr/>
        </p:nvSpPr>
        <p:spPr>
          <a:xfrm>
            <a:off x="819375" y="3568802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1.2.3</a:t>
            </a:r>
          </a:p>
        </p:txBody>
      </p:sp>
      <p:sp>
        <p:nvSpPr>
          <p:cNvPr id="52" name="Google Shape;195;p33">
            <a:extLst>
              <a:ext uri="{FF2B5EF4-FFF2-40B4-BE49-F238E27FC236}">
                <a16:creationId xmlns:a16="http://schemas.microsoft.com/office/drawing/2014/main" id="{D9703CE5-6560-2917-8F82-ACEDD1B263C2}"/>
              </a:ext>
            </a:extLst>
          </p:cNvPr>
          <p:cNvSpPr txBox="1">
            <a:spLocks/>
          </p:cNvSpPr>
          <p:nvPr/>
        </p:nvSpPr>
        <p:spPr>
          <a:xfrm>
            <a:off x="4970225" y="1902900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1.2.2</a:t>
            </a:r>
          </a:p>
        </p:txBody>
      </p:sp>
      <p:grpSp>
        <p:nvGrpSpPr>
          <p:cNvPr id="53" name="Google Shape;203;p33">
            <a:extLst>
              <a:ext uri="{FF2B5EF4-FFF2-40B4-BE49-F238E27FC236}">
                <a16:creationId xmlns:a16="http://schemas.microsoft.com/office/drawing/2014/main" id="{25023AD1-209E-2EE2-C1AD-CEB0016B36F7}"/>
              </a:ext>
            </a:extLst>
          </p:cNvPr>
          <p:cNvGrpSpPr/>
          <p:nvPr/>
        </p:nvGrpSpPr>
        <p:grpSpPr>
          <a:xfrm>
            <a:off x="1222156" y="1621125"/>
            <a:ext cx="1294800" cy="163050"/>
            <a:chOff x="4588669" y="3153225"/>
            <a:chExt cx="1294800" cy="163050"/>
          </a:xfrm>
        </p:grpSpPr>
        <p:sp>
          <p:nvSpPr>
            <p:cNvPr id="54" name="Google Shape;204;p33">
              <a:extLst>
                <a:ext uri="{FF2B5EF4-FFF2-40B4-BE49-F238E27FC236}">
                  <a16:creationId xmlns:a16="http://schemas.microsoft.com/office/drawing/2014/main" id="{ABA63FA5-FD32-8483-0171-1FD412CDB781}"/>
                </a:ext>
              </a:extLst>
            </p:cNvPr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" name="Google Shape;205;p33">
              <a:extLst>
                <a:ext uri="{FF2B5EF4-FFF2-40B4-BE49-F238E27FC236}">
                  <a16:creationId xmlns:a16="http://schemas.microsoft.com/office/drawing/2014/main" id="{FB6914E1-2D72-02D9-84C8-C2AA2C48904D}"/>
                </a:ext>
              </a:extLst>
            </p:cNvPr>
            <p:cNvCxnSpPr>
              <a:stCxn id="54" idx="2"/>
              <a:endCxn id="46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" name="Google Shape;206;p33">
            <a:extLst>
              <a:ext uri="{FF2B5EF4-FFF2-40B4-BE49-F238E27FC236}">
                <a16:creationId xmlns:a16="http://schemas.microsoft.com/office/drawing/2014/main" id="{19469C42-8EA9-1CF9-8485-9FBBBD499CE8}"/>
              </a:ext>
            </a:extLst>
          </p:cNvPr>
          <p:cNvGrpSpPr/>
          <p:nvPr/>
        </p:nvGrpSpPr>
        <p:grpSpPr>
          <a:xfrm>
            <a:off x="5372863" y="1621125"/>
            <a:ext cx="1305900" cy="163050"/>
            <a:chOff x="4580800" y="3153225"/>
            <a:chExt cx="1305900" cy="163050"/>
          </a:xfrm>
        </p:grpSpPr>
        <p:sp>
          <p:nvSpPr>
            <p:cNvPr id="57" name="Google Shape;207;p33">
              <a:extLst>
                <a:ext uri="{FF2B5EF4-FFF2-40B4-BE49-F238E27FC236}">
                  <a16:creationId xmlns:a16="http://schemas.microsoft.com/office/drawing/2014/main" id="{7EA19E45-127E-7CAC-AD90-E401270901F3}"/>
                </a:ext>
              </a:extLst>
            </p:cNvPr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" name="Google Shape;208;p33">
              <a:extLst>
                <a:ext uri="{FF2B5EF4-FFF2-40B4-BE49-F238E27FC236}">
                  <a16:creationId xmlns:a16="http://schemas.microsoft.com/office/drawing/2014/main" id="{D0C68EE2-1B7C-FD88-0E9B-7AA9382EFD31}"/>
                </a:ext>
              </a:extLst>
            </p:cNvPr>
            <p:cNvCxnSpPr>
              <a:stCxn id="57" idx="2"/>
              <a:endCxn id="44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" name="Google Shape;209;p33">
            <a:extLst>
              <a:ext uri="{FF2B5EF4-FFF2-40B4-BE49-F238E27FC236}">
                <a16:creationId xmlns:a16="http://schemas.microsoft.com/office/drawing/2014/main" id="{2C85531D-AD14-1F0E-C9F4-E089F7A20795}"/>
              </a:ext>
            </a:extLst>
          </p:cNvPr>
          <p:cNvGrpSpPr/>
          <p:nvPr/>
        </p:nvGrpSpPr>
        <p:grpSpPr>
          <a:xfrm>
            <a:off x="1222156" y="3286950"/>
            <a:ext cx="1294800" cy="163050"/>
            <a:chOff x="4588669" y="3153225"/>
            <a:chExt cx="1294800" cy="163050"/>
          </a:xfrm>
        </p:grpSpPr>
        <p:sp>
          <p:nvSpPr>
            <p:cNvPr id="60" name="Google Shape;210;p33">
              <a:extLst>
                <a:ext uri="{FF2B5EF4-FFF2-40B4-BE49-F238E27FC236}">
                  <a16:creationId xmlns:a16="http://schemas.microsoft.com/office/drawing/2014/main" id="{A1E06E9E-3D7E-3E51-666E-34553794BB29}"/>
                </a:ext>
              </a:extLst>
            </p:cNvPr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" name="Google Shape;211;p33">
              <a:extLst>
                <a:ext uri="{FF2B5EF4-FFF2-40B4-BE49-F238E27FC236}">
                  <a16:creationId xmlns:a16="http://schemas.microsoft.com/office/drawing/2014/main" id="{FD76DC55-E8B5-A0F1-C85F-C5B978643E6C}"/>
                </a:ext>
              </a:extLst>
            </p:cNvPr>
            <p:cNvCxnSpPr>
              <a:stCxn id="60" idx="2"/>
              <a:endCxn id="45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Google Shape;288;p37">
            <a:extLst>
              <a:ext uri="{FF2B5EF4-FFF2-40B4-BE49-F238E27FC236}">
                <a16:creationId xmlns:a16="http://schemas.microsoft.com/office/drawing/2014/main" id="{C01D1137-9831-D2D3-F1F7-589D10A4E772}"/>
              </a:ext>
            </a:extLst>
          </p:cNvPr>
          <p:cNvSpPr txBox="1">
            <a:spLocks/>
          </p:cNvSpPr>
          <p:nvPr/>
        </p:nvSpPr>
        <p:spPr>
          <a:xfrm>
            <a:off x="5631311" y="2953943"/>
            <a:ext cx="324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19" name="Google Shape;177;p33">
            <a:extLst>
              <a:ext uri="{FF2B5EF4-FFF2-40B4-BE49-F238E27FC236}">
                <a16:creationId xmlns:a16="http://schemas.microsoft.com/office/drawing/2014/main" id="{3FCE6960-0422-1763-E761-141C193E0CB3}"/>
              </a:ext>
            </a:extLst>
          </p:cNvPr>
          <p:cNvSpPr/>
          <p:nvPr/>
        </p:nvSpPr>
        <p:spPr>
          <a:xfrm>
            <a:off x="4561363" y="3152371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81;p33">
            <a:extLst>
              <a:ext uri="{FF2B5EF4-FFF2-40B4-BE49-F238E27FC236}">
                <a16:creationId xmlns:a16="http://schemas.microsoft.com/office/drawing/2014/main" id="{3F1BF2D8-9137-E2DC-E0F0-4A98714CFBA1}"/>
              </a:ext>
            </a:extLst>
          </p:cNvPr>
          <p:cNvSpPr/>
          <p:nvPr/>
        </p:nvSpPr>
        <p:spPr>
          <a:xfrm>
            <a:off x="4891063" y="3538467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33">
            <a:extLst>
              <a:ext uri="{FF2B5EF4-FFF2-40B4-BE49-F238E27FC236}">
                <a16:creationId xmlns:a16="http://schemas.microsoft.com/office/drawing/2014/main" id="{818349E4-6869-68A9-EA52-248CFB0632F1}"/>
              </a:ext>
            </a:extLst>
          </p:cNvPr>
          <p:cNvSpPr txBox="1">
            <a:spLocks/>
          </p:cNvSpPr>
          <p:nvPr/>
        </p:nvSpPr>
        <p:spPr>
          <a:xfrm>
            <a:off x="5940063" y="3423565"/>
            <a:ext cx="312319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ích</a:t>
            </a:r>
            <a:endParaRPr lang="en-US" sz="1800" dirty="0"/>
          </a:p>
        </p:txBody>
      </p:sp>
      <p:sp>
        <p:nvSpPr>
          <p:cNvPr id="22" name="Google Shape;195;p33">
            <a:extLst>
              <a:ext uri="{FF2B5EF4-FFF2-40B4-BE49-F238E27FC236}">
                <a16:creationId xmlns:a16="http://schemas.microsoft.com/office/drawing/2014/main" id="{84A8B4AB-468E-2721-6C5B-AE40E0A35C18}"/>
              </a:ext>
            </a:extLst>
          </p:cNvPr>
          <p:cNvSpPr txBox="1">
            <a:spLocks/>
          </p:cNvSpPr>
          <p:nvPr/>
        </p:nvSpPr>
        <p:spPr>
          <a:xfrm>
            <a:off x="4970113" y="3657265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1.2.3</a:t>
            </a:r>
          </a:p>
        </p:txBody>
      </p:sp>
      <p:grpSp>
        <p:nvGrpSpPr>
          <p:cNvPr id="27" name="Google Shape;209;p33">
            <a:extLst>
              <a:ext uri="{FF2B5EF4-FFF2-40B4-BE49-F238E27FC236}">
                <a16:creationId xmlns:a16="http://schemas.microsoft.com/office/drawing/2014/main" id="{E7B52BFC-0555-7461-BB25-BE68F46FF4EF}"/>
              </a:ext>
            </a:extLst>
          </p:cNvPr>
          <p:cNvGrpSpPr/>
          <p:nvPr/>
        </p:nvGrpSpPr>
        <p:grpSpPr>
          <a:xfrm>
            <a:off x="5383963" y="3378317"/>
            <a:ext cx="1294800" cy="163050"/>
            <a:chOff x="4588669" y="3153225"/>
            <a:chExt cx="1294800" cy="163050"/>
          </a:xfrm>
        </p:grpSpPr>
        <p:sp>
          <p:nvSpPr>
            <p:cNvPr id="28" name="Google Shape;210;p33">
              <a:extLst>
                <a:ext uri="{FF2B5EF4-FFF2-40B4-BE49-F238E27FC236}">
                  <a16:creationId xmlns:a16="http://schemas.microsoft.com/office/drawing/2014/main" id="{F1A1943E-D1F8-66D8-891E-7043D43AFBC0}"/>
                </a:ext>
              </a:extLst>
            </p:cNvPr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11;p33">
              <a:extLst>
                <a:ext uri="{FF2B5EF4-FFF2-40B4-BE49-F238E27FC236}">
                  <a16:creationId xmlns:a16="http://schemas.microsoft.com/office/drawing/2014/main" id="{A24319E7-539D-4165-B789-49926145CB9A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3160568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80;p43">
            <a:extLst>
              <a:ext uri="{FF2B5EF4-FFF2-40B4-BE49-F238E27FC236}">
                <a16:creationId xmlns:a16="http://schemas.microsoft.com/office/drawing/2014/main" id="{CBC2E7E6-012C-69FC-369D-A8518B0FBBBF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24;p43">
            <a:extLst>
              <a:ext uri="{FF2B5EF4-FFF2-40B4-BE49-F238E27FC236}">
                <a16:creationId xmlns:a16="http://schemas.microsoft.com/office/drawing/2014/main" id="{7376FB66-F3E8-F84F-1798-6F235508ABD1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55" name="Google Shape;525;p43">
              <a:extLst>
                <a:ext uri="{FF2B5EF4-FFF2-40B4-BE49-F238E27FC236}">
                  <a16:creationId xmlns:a16="http://schemas.microsoft.com/office/drawing/2014/main" id="{9D9BE9CA-1E32-6E84-36E2-832D9E7DC069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" name="Google Shape;526;p43">
              <a:extLst>
                <a:ext uri="{FF2B5EF4-FFF2-40B4-BE49-F238E27FC236}">
                  <a16:creationId xmlns:a16="http://schemas.microsoft.com/office/drawing/2014/main" id="{1357D886-90DF-92D8-3E02-DAEE72C4FC34}"/>
                </a:ext>
              </a:extLst>
            </p:cNvPr>
            <p:cNvCxnSpPr>
              <a:stCxn id="55" idx="2"/>
              <a:endCxn id="10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" name="Google Shape;527;p43">
            <a:extLst>
              <a:ext uri="{FF2B5EF4-FFF2-40B4-BE49-F238E27FC236}">
                <a16:creationId xmlns:a16="http://schemas.microsoft.com/office/drawing/2014/main" id="{AF6B3441-DFB3-25D5-894C-AD9C7D43BACE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58" name="Google Shape;528;p43">
              <a:extLst>
                <a:ext uri="{FF2B5EF4-FFF2-40B4-BE49-F238E27FC236}">
                  <a16:creationId xmlns:a16="http://schemas.microsoft.com/office/drawing/2014/main" id="{2AC1417A-A97E-1EF3-00F7-57F7CFE0EF18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Google Shape;529;p43">
              <a:extLst>
                <a:ext uri="{FF2B5EF4-FFF2-40B4-BE49-F238E27FC236}">
                  <a16:creationId xmlns:a16="http://schemas.microsoft.com/office/drawing/2014/main" id="{C5B4DAAC-E211-82DB-569A-0E98916781D6}"/>
                </a:ext>
              </a:extLst>
            </p:cNvPr>
            <p:cNvCxnSpPr>
              <a:stCxn id="58" idx="2"/>
              <a:endCxn id="10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530;p43">
            <a:extLst>
              <a:ext uri="{FF2B5EF4-FFF2-40B4-BE49-F238E27FC236}">
                <a16:creationId xmlns:a16="http://schemas.microsoft.com/office/drawing/2014/main" id="{D5EC7D37-8CF6-CC9F-D5BB-3CEB63909258}"/>
              </a:ext>
            </a:extLst>
          </p:cNvPr>
          <p:cNvSpPr txBox="1">
            <a:spLocks/>
          </p:cNvSpPr>
          <p:nvPr/>
        </p:nvSpPr>
        <p:spPr>
          <a:xfrm>
            <a:off x="720000" y="627300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1.2.1. </a:t>
            </a:r>
            <a:r>
              <a:rPr lang="en-US" sz="2400" dirty="0" err="1">
                <a:solidFill>
                  <a:schemeClr val="tx1"/>
                </a:solidFill>
              </a:rPr>
              <a:t>Tổng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quan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D08868-92C1-8310-2F67-4C0E523FB839}"/>
              </a:ext>
            </a:extLst>
          </p:cNvPr>
          <p:cNvSpPr txBox="1"/>
          <p:nvPr/>
        </p:nvSpPr>
        <p:spPr>
          <a:xfrm>
            <a:off x="490788" y="1291009"/>
            <a:ext cx="8076962" cy="202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Queue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(SQS)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queue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lưu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nhanh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cậy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năng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SQS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phân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nhiệm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nhau.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đơn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(SQS)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lưu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mất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yêu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luôn trong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SQS,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gánh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nặng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thông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lưu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trong khi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619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1352</Words>
  <Application>Microsoft Office PowerPoint</Application>
  <PresentationFormat>On-screen Show (16:9)</PresentationFormat>
  <Paragraphs>92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Fira Sans Extra Condensed</vt:lpstr>
      <vt:lpstr>-apple-system</vt:lpstr>
      <vt:lpstr>Bree Serif</vt:lpstr>
      <vt:lpstr>Roboto Black</vt:lpstr>
      <vt:lpstr>Roboto Light</vt:lpstr>
      <vt:lpstr>Roboto Mono Thin</vt:lpstr>
      <vt:lpstr>Times New Roman</vt:lpstr>
      <vt:lpstr>WEB PROPOSAL</vt:lpstr>
      <vt:lpstr>AMAZON  SNS VÀ SQS</vt:lpstr>
      <vt:lpstr>NỘI DUNG</vt:lpstr>
      <vt:lpstr>PowerPoint Presentation</vt:lpstr>
      <vt:lpstr>1.1. AWS SNS</vt:lpstr>
      <vt:lpstr>PowerPoint Presentation</vt:lpstr>
      <vt:lpstr>PowerPoint Presentation</vt:lpstr>
      <vt:lpstr>PowerPoint Presentation</vt:lpstr>
      <vt:lpstr>1.2. AWS SQS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1.3. AWS S3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QUOC TINH</dc:creator>
  <cp:lastModifiedBy>Nguyen Phuc</cp:lastModifiedBy>
  <cp:revision>2</cp:revision>
  <dcterms:modified xsi:type="dcterms:W3CDTF">2022-12-05T16:33:54Z</dcterms:modified>
</cp:coreProperties>
</file>