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257" r:id="rId4"/>
    <p:sldId id="263" r:id="rId5"/>
    <p:sldId id="265" r:id="rId6"/>
    <p:sldId id="258" r:id="rId7"/>
    <p:sldId id="272" r:id="rId8"/>
    <p:sldId id="262" r:id="rId9"/>
    <p:sldId id="274" r:id="rId10"/>
    <p:sldId id="276" r:id="rId11"/>
    <p:sldId id="269" r:id="rId12"/>
    <p:sldId id="275" r:id="rId13"/>
    <p:sldId id="266" r:id="rId14"/>
    <p:sldId id="267" r:id="rId15"/>
    <p:sldId id="259" r:id="rId16"/>
    <p:sldId id="268" r:id="rId17"/>
    <p:sldId id="273" r:id="rId18"/>
    <p:sldId id="278" r:id="rId19"/>
    <p:sldId id="260" r:id="rId20"/>
    <p:sldId id="261" r:id="rId21"/>
    <p:sldId id="270" r:id="rId22"/>
    <p:sldId id="271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 snapToGrid="0">
      <p:cViewPr varScale="1">
        <p:scale>
          <a:sx n="81" d="100"/>
          <a:sy n="81" d="100"/>
        </p:scale>
        <p:origin x="6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A8BEF-573B-45A8-AC03-8DA202455FFF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5E0C3-D4DC-46E0-932C-5CE260CB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07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EF39-40BF-4671-A680-E539977FE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E2916-844C-4483-A214-86BEAC31F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6D44C-6545-4DF7-8828-A98E7FBB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3942-D6FD-451F-859E-A3DDFE5CC703}" type="datetime1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24CED-9E7D-4688-A835-3312FD5A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08169-E81D-4415-8409-C0F0E745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8D-CC4C-4C30-99AA-CFD75B366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2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2195-5C29-4B6C-A460-B7983CA6A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40406-8BED-42E8-8798-7A5BCB208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0F05D-8345-4692-A082-46533233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A5AA-9BC5-4CBD-AD20-146578A32507}" type="datetime1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C2A0B-8D16-4227-B88F-290C4410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54B82-8E0D-467F-B0AF-E2FFACC5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8D-CC4C-4C30-99AA-CFD75B366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6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0ED79-8BFE-4F03-B5F9-04517B033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39427-2248-4AE3-A81C-F7AF17B17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D4831-55C2-42A8-B037-EBB97E87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C38CA-891D-4DEF-8614-2EB387AEF694}" type="datetime1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2EB20-17D9-46A7-82BF-C90C7234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443FF-85F1-40CA-A3E0-0F488349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8D-CC4C-4C30-99AA-CFD75B366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9610-4B4B-4DCE-A72A-8A9586C98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F4E8-0361-4AFE-A50E-0C20D52B6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8CAFA-BB29-421C-870D-33B6615E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B151-1B7A-4F87-823E-4CE53F863016}" type="datetime1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FA31F-0D09-4F3F-9924-6D3926851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D108E-A1AA-475B-BCFC-C00C268F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8D-CC4C-4C30-99AA-CFD75B366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5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2E6C-B7B2-4F23-81EE-350B0140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7F44D-3F33-44BB-BFA0-F944B21BA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04D5-7660-4AF8-8A60-C3DB6273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E9FB-10C0-4E45-AB54-CEB8AE9255BC}" type="datetime1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B5BD1-8758-4195-88CA-9FB90E5E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89B0D-3A8A-4893-9ED0-C3ABC083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8D-CC4C-4C30-99AA-CFD75B366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5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F645-85E5-449E-8399-055E2C8F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D5480-7CB3-4CD4-98D1-61C03F526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A6AA5-73EF-4BAE-B427-055DE0925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56AAC-0D0A-4974-A004-9D8B713F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5FF1-71B1-44C7-B028-2A8F3640A78D}" type="datetime1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B0D01-10CD-4489-BF9D-6F951EEC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E0543-0E8F-4F55-9CB1-6F9E0DB3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8D-CC4C-4C30-99AA-CFD75B366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7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6285-9FFC-483F-A25C-02FCA5366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CB5F6-71FD-40F8-BAE8-588CC154A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E960E-9B99-44DF-812E-5E7B34DA6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6D057-D1E4-4F9D-BBF7-8371B3394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B6F49-DD76-42E1-998C-4E4E1A8FC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1375B4-0472-480C-A74C-30517E5A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6433-1FF4-4D0C-A701-94775C0FFD22}" type="datetime1">
              <a:rPr lang="en-US" smtClean="0"/>
              <a:t>1/1/2020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EAA92-4DD1-46F5-9043-2DCC8E3DD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8F377-B04E-4790-9499-3FD05EE4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8D-CC4C-4C30-99AA-CFD75B366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9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15F3-EA00-412D-9A1D-6DB1821A1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E2130-BAB6-4A94-BFF2-179475C9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34AC-E64E-4778-AE88-2FDCC17FE95F}" type="datetime1">
              <a:rPr lang="en-US" smtClean="0"/>
              <a:t>1/1/2020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6C18D-5161-4D9D-9A78-C62FEC04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53C0C-133A-48D0-9133-DB9202C0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8D-CC4C-4C30-99AA-CFD75B366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4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9C7D16-F627-4B89-8850-D7C67224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E721-E12A-485C-BAEA-1EE17FEEA1D8}" type="datetime1">
              <a:rPr lang="en-US" smtClean="0"/>
              <a:t>1/1/2020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70510-F418-4EA3-86CD-F22EB706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36835-2AFE-4E08-A082-6B5E3350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8D-CC4C-4C30-99AA-CFD75B366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3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7805-9E15-4D6C-9C06-9C99EBA19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079EA-917C-444E-A8D7-7A9D5C561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0C986-2B60-4AE2-BA6D-132C1BA9D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481BD-31C3-4197-BCA4-C9A5821A0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3746-34A6-409C-B38F-E6E6E41AA9A7}" type="datetime1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BA57F-6A6B-4B9D-8AC9-709F3C9CB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69C7F-42C9-43D1-B2F7-0676794C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8D-CC4C-4C30-99AA-CFD75B366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3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5E56-A817-4169-B522-5E8DD52C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1276D-107A-484F-AE2F-9B4054431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90602-0B71-4BBA-9152-06C9EAB27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677F5-C935-4F56-99B4-67D9CA98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6C58-3339-4829-B84E-6C5C40224A61}" type="datetime1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5680F-388E-4A17-9868-20B26CDC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CAFC2-E718-4899-B3C4-9D661CF9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8D-CC4C-4C30-99AA-CFD75B366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4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D7126-1F72-44FC-84BD-56C393212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27922-B28A-469D-8CEB-A12BDA615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8A2F9-84A7-4CD1-A4DD-F15B4BB0D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11640-2932-4BAE-899E-6FA6E9F7A562}" type="datetime1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00316-2B73-4DC3-B254-2F6E9C046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020A3-E1B0-45FC-A3CA-63F6EBDF2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CE88D-CC4C-4C30-99AA-CFD75B366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6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deeplearning/ref/resnet50.html" TargetMode="External"/><Relationship Id="rId2" Type="http://schemas.openxmlformats.org/officeDocument/2006/relationships/hyperlink" Target="https://www.pyimagesearch.com/2018/09/24/opencv-face-recognition/?fbclid=IwAR0bCPcFKmpUkTasKZf0iNQwnqmPpL3uuPs0gvSpTJd71-23hM0M5Ecadl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ituenhantao.io/kien-thuc/resnet-mang-hoc-sau-dung-nghia/" TargetMode="External"/><Relationship Id="rId5" Type="http://schemas.openxmlformats.org/officeDocument/2006/relationships/hyperlink" Target="https://viblo.asia/p/gioi-thieu-ve-cac-pre-trained-models-trong-linh-vuc-computer-vision-3Q75wB1GlWb" TargetMode="External"/><Relationship Id="rId4" Type="http://schemas.openxmlformats.org/officeDocument/2006/relationships/hyperlink" Target="https://www.mathworks.com/help/deeplearning/ug/pretrained-convolutional-neural-network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face recognition">
            <a:extLst>
              <a:ext uri="{FF2B5EF4-FFF2-40B4-BE49-F238E27FC236}">
                <a16:creationId xmlns:a16="http://schemas.microsoft.com/office/drawing/2014/main" id="{4FBB453C-EE1E-47B0-A1C8-52E16901C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939131-CF25-4140-90F8-1098C990196F}"/>
              </a:ext>
            </a:extLst>
          </p:cNvPr>
          <p:cNvSpPr txBox="1"/>
          <p:nvPr/>
        </p:nvSpPr>
        <p:spPr>
          <a:xfrm>
            <a:off x="509047" y="924512"/>
            <a:ext cx="29128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NHẬN DIỆN 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NG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ỜI 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NỔI TIẾNG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9B183-2480-460C-B6FB-E6136129337C}"/>
              </a:ext>
            </a:extLst>
          </p:cNvPr>
          <p:cNvSpPr txBox="1"/>
          <p:nvPr/>
        </p:nvSpPr>
        <p:spPr>
          <a:xfrm>
            <a:off x="9028955" y="3429000"/>
            <a:ext cx="31630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GVHD :     </a:t>
            </a:r>
            <a:r>
              <a:rPr lang="en-US" b="1" dirty="0" err="1"/>
              <a:t>Đỗ</a:t>
            </a:r>
            <a:r>
              <a:rPr lang="en-US" b="1" dirty="0"/>
              <a:t> </a:t>
            </a:r>
            <a:r>
              <a:rPr lang="en-US" b="1" dirty="0" err="1"/>
              <a:t>Văn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endParaRPr lang="en-US" b="1" dirty="0"/>
          </a:p>
          <a:p>
            <a:endParaRPr lang="en-US" b="1" dirty="0"/>
          </a:p>
          <a:p>
            <a:r>
              <a:rPr lang="en-US" b="1" dirty="0" err="1"/>
              <a:t>Thành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:	</a:t>
            </a:r>
          </a:p>
          <a:p>
            <a:r>
              <a:rPr lang="en-US" b="1" dirty="0" err="1"/>
              <a:t>Phạm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r>
              <a:rPr lang="en-US" b="1" dirty="0"/>
              <a:t> </a:t>
            </a:r>
            <a:r>
              <a:rPr lang="en-US" b="1" dirty="0" err="1"/>
              <a:t>Cường</a:t>
            </a:r>
            <a:r>
              <a:rPr lang="en-US" b="1" dirty="0"/>
              <a:t> - 16520156</a:t>
            </a:r>
            <a:endParaRPr lang="en-US" dirty="0"/>
          </a:p>
          <a:p>
            <a:r>
              <a:rPr lang="en-US" b="1" dirty="0" err="1"/>
              <a:t>Đỗ</a:t>
            </a:r>
            <a:r>
              <a:rPr lang="en-US" b="1" dirty="0"/>
              <a:t> </a:t>
            </a:r>
            <a:r>
              <a:rPr lang="en-US" b="1" dirty="0" err="1"/>
              <a:t>Ngọc</a:t>
            </a:r>
            <a:r>
              <a:rPr lang="en-US" b="1" dirty="0"/>
              <a:t> Kim Đô - 17520346</a:t>
            </a:r>
            <a:endParaRPr lang="en-US" dirty="0"/>
          </a:p>
          <a:p>
            <a:r>
              <a:rPr lang="en-US" b="1" dirty="0" err="1"/>
              <a:t>Nguyễn</a:t>
            </a:r>
            <a:r>
              <a:rPr lang="en-US" b="1" dirty="0"/>
              <a:t> </a:t>
            </a:r>
            <a:r>
              <a:rPr lang="en-US" b="1" dirty="0" err="1"/>
              <a:t>Ngọc</a:t>
            </a:r>
            <a:r>
              <a:rPr lang="en-US" b="1" dirty="0"/>
              <a:t> Minh -</a:t>
            </a:r>
            <a:r>
              <a:rPr lang="en-US" dirty="0"/>
              <a:t> </a:t>
            </a:r>
            <a:r>
              <a:rPr lang="en-US" b="1" dirty="0"/>
              <a:t>17520756</a:t>
            </a:r>
            <a:endParaRPr lang="en-US" dirty="0"/>
          </a:p>
          <a:p>
            <a:r>
              <a:rPr lang="en-US" b="1" dirty="0"/>
              <a:t>Phan </a:t>
            </a:r>
            <a:r>
              <a:rPr lang="en-US" b="1" dirty="0" err="1"/>
              <a:t>Duy</a:t>
            </a:r>
            <a:r>
              <a:rPr lang="en-US" b="1" dirty="0"/>
              <a:t> Nam -17520783</a:t>
            </a:r>
            <a:endParaRPr lang="en-US" dirty="0"/>
          </a:p>
          <a:p>
            <a:r>
              <a:rPr lang="en-US" b="1" dirty="0" err="1"/>
              <a:t>Tô</a:t>
            </a:r>
            <a:r>
              <a:rPr lang="en-US" b="1" dirty="0"/>
              <a:t> Thanh </a:t>
            </a:r>
            <a:r>
              <a:rPr lang="en-US" b="1" dirty="0" err="1"/>
              <a:t>Tiến</a:t>
            </a:r>
            <a:r>
              <a:rPr lang="en-US" b="1" dirty="0"/>
              <a:t> - 17521130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3C0699-CF82-46BA-8E2C-77C4BC73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8D-CC4C-4C30-99AA-CFD75B366C7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37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58F1-77CB-4270-BA4A-E93D37F76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Tiền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xử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lý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9AAEF-ADDF-4052-81DA-E12339DA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8D-CC4C-4C30-99AA-CFD75B366C7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BDF492-2405-4704-9B08-CEECC1C63B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685" y="1865715"/>
            <a:ext cx="7033930" cy="42711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3450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Tiền xử lý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Subtraction</a:t>
            </a:r>
          </a:p>
          <a:p>
            <a:r>
              <a:rPr lang="en-US" dirty="0"/>
              <a:t>Scaling by some factor</a:t>
            </a:r>
          </a:p>
          <a:p>
            <a:r>
              <a:rPr lang="en-US" dirty="0"/>
              <a:t>Face alignment (optional)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8D-CC4C-4C30-99AA-CFD75B366C7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60618"/>
            <a:ext cx="6435436" cy="20338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0784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D44E-F9A4-4D69-A610-ACF8AB65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Tiền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xử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lý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46C74-8A7B-4240-B12E-423E2D313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B1: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dataset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R,G,B </a:t>
            </a:r>
            <a:r>
              <a:rPr lang="en-US" dirty="0" err="1"/>
              <a:t>là</a:t>
            </a:r>
            <a:r>
              <a:rPr lang="en-US" dirty="0"/>
              <a:t>:  </a:t>
            </a:r>
          </a:p>
          <a:p>
            <a:r>
              <a:rPr lang="en-US" dirty="0"/>
              <a:t>B2 : </a:t>
            </a:r>
            <a:r>
              <a:rPr lang="en-US" dirty="0" err="1"/>
              <a:t>Tính</a:t>
            </a:r>
            <a:r>
              <a:rPr lang="en-US" dirty="0"/>
              <a:t> mean subtract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Ngoài</a:t>
            </a:r>
            <a:r>
              <a:rPr lang="en-US" dirty="0"/>
              <a:t> ra,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scaling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670B3-F5B7-462A-9594-BBE55DE0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8D-CC4C-4C30-99AA-CFD75B366C77}" type="slidenum">
              <a:rPr lang="en-US" smtClean="0"/>
              <a:t>12</a:t>
            </a:fld>
            <a:endParaRPr lang="en-US"/>
          </a:p>
        </p:txBody>
      </p:sp>
      <p:pic>
        <p:nvPicPr>
          <p:cNvPr id="59" name="Picture 58" descr="\mu_R">
            <a:extLst>
              <a:ext uri="{FF2B5EF4-FFF2-40B4-BE49-F238E27FC236}">
                <a16:creationId xmlns:a16="http://schemas.microsoft.com/office/drawing/2014/main" id="{29BEA512-79D2-4865-BE57-1B783926024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451" y="2353853"/>
            <a:ext cx="395288" cy="247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Picture 59" descr="\mu_G">
            <a:extLst>
              <a:ext uri="{FF2B5EF4-FFF2-40B4-BE49-F238E27FC236}">
                <a16:creationId xmlns:a16="http://schemas.microsoft.com/office/drawing/2014/main" id="{045A0EF3-E39F-4726-B868-A129DB0897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2" y="2353853"/>
            <a:ext cx="395289" cy="247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Picture 60" descr="\mu_B">
            <a:extLst>
              <a:ext uri="{FF2B5EF4-FFF2-40B4-BE49-F238E27FC236}">
                <a16:creationId xmlns:a16="http://schemas.microsoft.com/office/drawing/2014/main" id="{1B7D2895-F56D-41A2-A10B-91E9750748E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439" y="2353854"/>
            <a:ext cx="329939" cy="247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6" name="Picture 1035">
            <a:extLst>
              <a:ext uri="{FF2B5EF4-FFF2-40B4-BE49-F238E27FC236}">
                <a16:creationId xmlns:a16="http://schemas.microsoft.com/office/drawing/2014/main" id="{D26D3FE0-670B-4DA6-9B8A-496B294DDD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4475" y="2736735"/>
            <a:ext cx="1543050" cy="1543050"/>
          </a:xfrm>
          <a:prstGeom prst="rect">
            <a:avLst/>
          </a:prstGeom>
        </p:spPr>
      </p:pic>
      <p:pic>
        <p:nvPicPr>
          <p:cNvPr id="66" name="Picture 65" descr="\sigma">
            <a:extLst>
              <a:ext uri="{FF2B5EF4-FFF2-40B4-BE49-F238E27FC236}">
                <a16:creationId xmlns:a16="http://schemas.microsoft.com/office/drawing/2014/main" id="{6E45D078-FE31-46FC-B290-0CAE09B8152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779" y="4414722"/>
            <a:ext cx="235672" cy="174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8D2B14E1-F0F6-46FC-830A-73FE614E92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8188" y="4806156"/>
            <a:ext cx="19145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28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2EE2-BDA8-4A9C-AAE4-B08D8AEF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Tìm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hiểu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về</a:t>
            </a:r>
            <a:r>
              <a:rPr lang="en-US" dirty="0">
                <a:solidFill>
                  <a:schemeClr val="accent1"/>
                </a:solidFill>
              </a:rPr>
              <a:t> Resnet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F799F-D700-49BB-AB69-05545433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8D-CC4C-4C30-99AA-CFD75B366C7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3085E7-ABE3-491A-9DB1-1E221FAFAFE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375" y="1844478"/>
            <a:ext cx="4903250" cy="28689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4584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7811-35E0-4B79-B269-50DC68BA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Single shot detector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463DF-3264-4F8B-BC1A-1EA93004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8D-CC4C-4C30-99AA-CFD75B366C77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Hình ảnh">
            <a:extLst>
              <a:ext uri="{FF2B5EF4-FFF2-40B4-BE49-F238E27FC236}">
                <a16:creationId xmlns:a16="http://schemas.microsoft.com/office/drawing/2014/main" id="{0394B849-3DA9-4CF7-AFD3-D574FACF24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108363"/>
            <a:ext cx="10515601" cy="3538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3746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EF42-3C51-44D5-A379-7D353C3A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  </a:t>
            </a:r>
            <a:r>
              <a:rPr lang="en-US" dirty="0" err="1">
                <a:solidFill>
                  <a:schemeClr val="accent1"/>
                </a:solidFill>
              </a:rPr>
              <a:t>Quá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trình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sau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khi</a:t>
            </a:r>
            <a:r>
              <a:rPr lang="en-US" dirty="0">
                <a:solidFill>
                  <a:schemeClr val="accent1"/>
                </a:solidFill>
              </a:rPr>
              <a:t> qua deep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2501C-649D-43C0-98AB-2F46FA3D4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BDAD3-4404-446B-B227-A8C85A6E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8D-CC4C-4C30-99AA-CFD75B366C77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6CE0D0-BD72-4F5B-9A1B-B214037F40E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17" y="1735931"/>
            <a:ext cx="10891166" cy="4530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4334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E107-220E-46CF-ADB3-EA60DEEE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Triplet loss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6E2D1-7F30-420E-9ABA-05B4AA51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8D-CC4C-4C30-99AA-CFD75B366C77}" type="slidenum">
              <a:rPr lang="en-US" smtClean="0"/>
              <a:t>16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F523E3-AFCD-45B6-9E4E-2FD715BF353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7" y="1822229"/>
            <a:ext cx="8124825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32C97E-D96F-4F54-830E-7C25C47F1588}"/>
              </a:ext>
            </a:extLst>
          </p:cNvPr>
          <p:cNvSpPr/>
          <p:nvPr/>
        </p:nvSpPr>
        <p:spPr>
          <a:xfrm>
            <a:off x="2490246" y="4110259"/>
            <a:ext cx="7211505" cy="773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i="1" spc="-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Distance b/w anchor embedding &amp; positive embedding = ||F(A)-F(P)||²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i="1" spc="-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Distance b/w anchor embedding &amp; negative embedding =||F(A)-F(N)||²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18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3222-B2C7-411A-9FCF-DB69DF70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Triplet loss function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9453-5133-4EDB-9083-C2BC772D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8D-CC4C-4C30-99AA-CFD75B366C77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865A5E-AC19-47BD-B775-52301B1B9C09}"/>
              </a:ext>
            </a:extLst>
          </p:cNvPr>
          <p:cNvSpPr/>
          <p:nvPr/>
        </p:nvSpPr>
        <p:spPr>
          <a:xfrm>
            <a:off x="838199" y="2347166"/>
            <a:ext cx="10515599" cy="3002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pc="-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 </a:t>
            </a:r>
            <a:r>
              <a:rPr lang="en-US" spc="-5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pc="-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</a:t>
            </a:r>
            <a:r>
              <a:rPr lang="vi-VN" spc="-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</a:t>
            </a:r>
            <a:r>
              <a:rPr lang="en-US" spc="-5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ơng</a:t>
            </a:r>
            <a:r>
              <a:rPr lang="en-US" spc="-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pc="-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pc="-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||F(A)-F(P)||² — ||F(A)-F(N)||² ≤ 0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pc="-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 </a:t>
            </a:r>
            <a:r>
              <a:rPr lang="en-US" spc="-5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en-US" spc="-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 </a:t>
            </a:r>
            <a:r>
              <a:rPr lang="en-US" b="1" spc="-5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b="1" spc="-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(A,P)  </a:t>
            </a:r>
            <a:r>
              <a:rPr lang="en-US" b="1" spc="-5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nhỏ</a:t>
            </a:r>
            <a:r>
              <a:rPr lang="en-US" b="1" spc="-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spc="-5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b="1" spc="-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b="1" spc="-5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b="1" spc="-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b="1" spc="-5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b="1" spc="-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(A,N)  </a:t>
            </a:r>
            <a:r>
              <a:rPr lang="en-US" b="1" spc="-5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b="1" spc="-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spc="-5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lên</a:t>
            </a:r>
            <a:r>
              <a:rPr lang="en-US" b="1" spc="-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b="1" spc="-5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b="1" spc="-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spc="-5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chắc</a:t>
            </a:r>
            <a:r>
              <a:rPr lang="en-US" b="1" spc="-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spc="-5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chắn</a:t>
            </a:r>
            <a:r>
              <a:rPr lang="en-US" b="1" spc="-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spc="-5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rằng</a:t>
            </a:r>
            <a:r>
              <a:rPr lang="en-US" b="1" spc="-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Neural Network </a:t>
            </a:r>
            <a:r>
              <a:rPr lang="en-US" b="1" spc="-5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b="1" spc="-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spc="-5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b="1" spc="-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spc="-5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b="1" spc="-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spc="-5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b="1" spc="-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(A,P) &amp; </a:t>
            </a:r>
            <a:r>
              <a:rPr lang="en-US" b="1" spc="-5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b="1" spc="-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(A,N)  </a:t>
            </a:r>
            <a:r>
              <a:rPr lang="en-US" b="1" spc="-5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b="1" spc="-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n-US" b="1" spc="-5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b="1" spc="-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spc="-5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b="1" spc="-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spc="-5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b="1" spc="-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spc="-5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b="1" spc="-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spc="-5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b="1" spc="-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spc="-5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b="1" spc="-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(α):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pc="-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||F(A)-F(P)||² — ||F(A)-F(N)||² ≤ - α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Cho N triplet image: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15DBA4-BBEE-4925-B2E4-FD1D184FEB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8" y="4901283"/>
            <a:ext cx="5943600" cy="897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4709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8A98-CA0A-4B5D-B464-2464159FE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Trainning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sử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dụng</a:t>
            </a:r>
            <a:r>
              <a:rPr lang="en-US" dirty="0">
                <a:solidFill>
                  <a:schemeClr val="accent1"/>
                </a:solidFill>
              </a:rPr>
              <a:t> SVM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ECEB1-0B67-415A-AC94-E0ECCC79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8D-CC4C-4C30-99AA-CFD75B366C77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2" descr="Kết quả hình ảnh cho linear svm">
            <a:extLst>
              <a:ext uri="{FF2B5EF4-FFF2-40B4-BE49-F238E27FC236}">
                <a16:creationId xmlns:a16="http://schemas.microsoft.com/office/drawing/2014/main" id="{B5D5C575-76FE-4BE3-803F-8564EEA26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730" y="1594063"/>
            <a:ext cx="4596540" cy="445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404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FC52-085C-41D7-A656-8163F352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3.Cấu </a:t>
            </a:r>
            <a:r>
              <a:rPr lang="en-US" dirty="0" err="1">
                <a:solidFill>
                  <a:schemeClr val="accent1"/>
                </a:solidFill>
              </a:rPr>
              <a:t>trúc</a:t>
            </a:r>
            <a:r>
              <a:rPr lang="en-US" dirty="0">
                <a:solidFill>
                  <a:schemeClr val="accent1"/>
                </a:solidFill>
              </a:rPr>
              <a:t> project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FF90D-9D12-482E-85D1-21F4087C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8D-CC4C-4C30-99AA-CFD75B366C77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084D1-FE06-4C64-AAD9-A9342A8584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3393" y="1963916"/>
            <a:ext cx="10825214" cy="407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0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53C5-EB60-4E5B-AC9B-4BB5167B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Mục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lục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BD4D2-1285-41FC-9BE6-A51F563AB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9300C-5E1D-4283-AF40-49D68CC8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8D-CC4C-4C30-99AA-CFD75B366C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23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B31C-4AE6-4B2F-B88B-826A884B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4.Đánh </a:t>
            </a:r>
            <a:r>
              <a:rPr lang="en-US" dirty="0" err="1">
                <a:solidFill>
                  <a:schemeClr val="accent1"/>
                </a:solidFill>
              </a:rPr>
              <a:t>giá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733BF-FED5-40CC-BE35-7C0E6BC0E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điểm</a:t>
            </a:r>
            <a:r>
              <a:rPr lang="en-US" dirty="0"/>
              <a:t> </a:t>
            </a:r>
          </a:p>
          <a:p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63FDF-5E63-466B-9364-CBC4801E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8D-CC4C-4C30-99AA-CFD75B366C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58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FC95-9986-4BFC-9315-B1DB7C4EA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>
                <a:solidFill>
                  <a:schemeClr val="accent1"/>
                </a:solidFill>
              </a:rPr>
              <a:t>Ư</a:t>
            </a:r>
            <a:r>
              <a:rPr lang="en-US" dirty="0">
                <a:solidFill>
                  <a:schemeClr val="accent1"/>
                </a:solidFill>
              </a:rPr>
              <a:t>u </a:t>
            </a:r>
            <a:r>
              <a:rPr lang="en-US" dirty="0" err="1">
                <a:solidFill>
                  <a:schemeClr val="accent1"/>
                </a:solidFill>
              </a:rPr>
              <a:t>điểm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52E12-0D9C-4B7D-84B4-AAA823EEB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</a:p>
          <a:p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nơron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,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vân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, </a:t>
            </a:r>
            <a:r>
              <a:rPr lang="en-US" dirty="0" err="1"/>
              <a:t>điệu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ra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44258-A9B9-4FD4-9DEA-7A54E323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8D-CC4C-4C30-99AA-CFD75B366C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5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8BDE-E6E3-494F-95F3-97CC5FBC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Nh</a:t>
            </a:r>
            <a:r>
              <a:rPr lang="vi-VN" dirty="0">
                <a:solidFill>
                  <a:schemeClr val="accent1"/>
                </a:solidFill>
              </a:rPr>
              <a:t>ư</a:t>
            </a:r>
            <a:r>
              <a:rPr lang="en-US" dirty="0" err="1">
                <a:solidFill>
                  <a:schemeClr val="accent1"/>
                </a:solidFill>
              </a:rPr>
              <a:t>ợc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điểm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5C769-DB93-4031-97EA-F438E2B60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Nếu</a:t>
            </a:r>
            <a:r>
              <a:rPr lang="en-US" dirty="0"/>
              <a:t> dataset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: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, </a:t>
            </a:r>
            <a:r>
              <a:rPr lang="en-US" dirty="0" err="1"/>
              <a:t>chất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,..</a:t>
            </a:r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dataset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aivivn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detect </a:t>
            </a:r>
            <a:r>
              <a:rPr lang="en-US" dirty="0" err="1"/>
              <a:t>không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g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do </a:t>
            </a:r>
            <a:r>
              <a:rPr lang="en-US" dirty="0" err="1"/>
              <a:t>dùng</a:t>
            </a:r>
            <a:r>
              <a:rPr lang="en-US" dirty="0"/>
              <a:t> SSD </a:t>
            </a:r>
            <a:r>
              <a:rPr lang="en-US" dirty="0" err="1"/>
              <a:t>để</a:t>
            </a:r>
            <a:r>
              <a:rPr lang="en-US" dirty="0"/>
              <a:t> detect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99CAD-E8E7-4885-B51C-5614F827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8D-CC4C-4C30-99AA-CFD75B366C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51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D4731-5AED-4B3F-B0E4-F6C355EC4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Tài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liệu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tham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khảo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1229-885B-4A91-9287-49787E4B9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https://www.pyimagesearch.com/2018/09/24/opencv-face-recognition/?fbclid=IwAR0bCPcFKmpUkTasKZf0iNQwnqmPpL3uuPs0gvSpTJd71-23hM0M5Ecadl4</a:t>
            </a:r>
            <a:endParaRPr lang="en-US" dirty="0"/>
          </a:p>
          <a:p>
            <a:r>
              <a:rPr lang="en-US" u="sng" dirty="0">
                <a:hlinkClick r:id="rId3"/>
              </a:rPr>
              <a:t>https://www.mathworks.com/help/deeplearning/ref/resnet50.html</a:t>
            </a:r>
            <a:endParaRPr lang="en-US" dirty="0"/>
          </a:p>
          <a:p>
            <a:r>
              <a:rPr lang="en-US" u="sng" dirty="0">
                <a:hlinkClick r:id="rId4"/>
              </a:rPr>
              <a:t>https://www.mathworks.com/help/deeplearning/ug/pretrained-convolutional-neural-networks.html</a:t>
            </a:r>
            <a:endParaRPr lang="en-US" dirty="0"/>
          </a:p>
          <a:p>
            <a:r>
              <a:rPr lang="en-US" u="sng" dirty="0">
                <a:hlinkClick r:id="rId5"/>
              </a:rPr>
              <a:t>https://viblo.asia/p/gioi-thieu-ve-cac-pre-trained-models-trong-linh-vuc-computer-vision-3Q75wB1GlWb</a:t>
            </a:r>
            <a:endParaRPr lang="en-US" dirty="0"/>
          </a:p>
          <a:p>
            <a:r>
              <a:rPr lang="en-US" u="sng" dirty="0">
                <a:hlinkClick r:id="rId6"/>
              </a:rPr>
              <a:t>https://trituenhantao.io/kien-thuc/resnet-mang-hoc-sau-dung-nghia/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475C6-002C-4CDC-ADAE-A790584D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8D-CC4C-4C30-99AA-CFD75B366C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5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44EF-7A79-442A-9BB4-F087D53D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  <a:cs typeface="Times New Roman" panose="02020603050405020304" pitchFamily="18" charset="0"/>
              </a:rPr>
              <a:t>1.Giới </a:t>
            </a:r>
            <a:r>
              <a:rPr lang="en-US" dirty="0" err="1">
                <a:solidFill>
                  <a:schemeClr val="accent1"/>
                </a:solidFill>
                <a:latin typeface="+mn-lt"/>
                <a:cs typeface="Times New Roman" panose="02020603050405020304" pitchFamily="18" charset="0"/>
              </a:rPr>
              <a:t>thiệu</a:t>
            </a:r>
            <a:r>
              <a:rPr lang="en-US" dirty="0">
                <a:solidFill>
                  <a:schemeClr val="accent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+mn-lt"/>
                <a:cs typeface="Times New Roman" panose="02020603050405020304" pitchFamily="18" charset="0"/>
              </a:rPr>
              <a:t>tổng</a:t>
            </a:r>
            <a:r>
              <a:rPr lang="en-US" dirty="0">
                <a:solidFill>
                  <a:schemeClr val="accent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+mn-lt"/>
                <a:cs typeface="Times New Roman" panose="02020603050405020304" pitchFamily="18" charset="0"/>
              </a:rPr>
              <a:t>quan</a:t>
            </a:r>
            <a:r>
              <a:rPr lang="en-US" dirty="0">
                <a:solidFill>
                  <a:schemeClr val="accent1"/>
                </a:solidFill>
                <a:latin typeface="+mn-lt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A8E14-174E-44C5-821C-DC2D18C9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8D-CC4C-4C30-99AA-CFD75B366C77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Hình ảnh có liên quan">
            <a:extLst>
              <a:ext uri="{FF2B5EF4-FFF2-40B4-BE49-F238E27FC236}">
                <a16:creationId xmlns:a16="http://schemas.microsoft.com/office/drawing/2014/main" id="{4E827B9A-594D-4D7D-B19C-256382731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451" y="1489743"/>
            <a:ext cx="5813098" cy="387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359411-56AB-4333-991C-D5292EA38926}"/>
              </a:ext>
            </a:extLst>
          </p:cNvPr>
          <p:cNvSpPr txBox="1"/>
          <p:nvPr/>
        </p:nvSpPr>
        <p:spPr>
          <a:xfrm>
            <a:off x="2865748" y="5677637"/>
            <a:ext cx="665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Facebook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tag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bè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đồng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8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FD6B9-BCF7-45F6-AABA-3EDA2A77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8D-CC4C-4C30-99AA-CFD75B366C77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Kết quả hình ảnh cho face detection apple">
            <a:extLst>
              <a:ext uri="{FF2B5EF4-FFF2-40B4-BE49-F238E27FC236}">
                <a16:creationId xmlns:a16="http://schemas.microsoft.com/office/drawing/2014/main" id="{3C1EC228-96A7-4DB8-B2DA-2775341D8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77" y="1516250"/>
            <a:ext cx="6827045" cy="3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0709B8-5D58-4662-9C3A-C35A1E392D4E}"/>
              </a:ext>
            </a:extLst>
          </p:cNvPr>
          <p:cNvSpPr txBox="1"/>
          <p:nvPr/>
        </p:nvSpPr>
        <p:spPr>
          <a:xfrm>
            <a:off x="2966039" y="5664384"/>
            <a:ext cx="625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di </a:t>
            </a:r>
            <a:r>
              <a:rPr lang="en-US" dirty="0" err="1"/>
              <a:t>động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0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624C9-D772-4B4E-9ADC-99D6FCE49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Ngoài</a:t>
            </a:r>
            <a:r>
              <a:rPr lang="en-US" dirty="0"/>
              <a:t> ra,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: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, an </a:t>
            </a:r>
            <a:r>
              <a:rPr lang="en-US" dirty="0" err="1"/>
              <a:t>ninh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bay,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ở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…</a:t>
            </a:r>
          </a:p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nhận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753FD-2933-428F-8224-67452427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8D-CC4C-4C30-99AA-CFD75B366C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19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2325-667B-457B-B72B-240349AD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2.Xây </a:t>
            </a:r>
            <a:r>
              <a:rPr lang="en-US" dirty="0" err="1">
                <a:solidFill>
                  <a:schemeClr val="accent1"/>
                </a:solidFill>
              </a:rPr>
              <a:t>dựng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ch</a:t>
            </a:r>
            <a:r>
              <a:rPr lang="vi-VN" dirty="0">
                <a:solidFill>
                  <a:schemeClr val="accent1"/>
                </a:solidFill>
              </a:rPr>
              <a:t>ư</a:t>
            </a:r>
            <a:r>
              <a:rPr lang="en-US" dirty="0" err="1">
                <a:solidFill>
                  <a:schemeClr val="accent1"/>
                </a:solidFill>
              </a:rPr>
              <a:t>ơng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trình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A52B7E-5A6C-4CD0-B3B2-8441B720978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600" y="1395092"/>
            <a:ext cx="2447627" cy="369848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9FA95-3F25-4075-AF7C-B170FFE1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8D-CC4C-4C30-99AA-CFD75B366C77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1A57F9-6481-4F5D-AB56-65CC2663641D}"/>
              </a:ext>
            </a:extLst>
          </p:cNvPr>
          <p:cNvSpPr/>
          <p:nvPr/>
        </p:nvSpPr>
        <p:spPr>
          <a:xfrm>
            <a:off x="3235281" y="4908909"/>
            <a:ext cx="5362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khuôn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mặt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97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8D-CC4C-4C30-99AA-CFD75B366C77}" type="slidenum">
              <a:rPr lang="en-US" smtClean="0"/>
              <a:t>7</a:t>
            </a:fld>
            <a:endParaRPr lang="en-US"/>
          </a:p>
        </p:txBody>
      </p:sp>
      <p:pic>
        <p:nvPicPr>
          <p:cNvPr id="5" name="Content Placeholder 4" descr="https://techtalk.vn/wp-content/uploads/2019/05/facevbiz-696x52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448553"/>
            <a:ext cx="5801783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595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32D6-A450-4FB5-8C22-F7D45A4E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Hệ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thống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nhận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diện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764A8-0CFC-433F-AADB-5CFDF8D6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8D-CC4C-4C30-99AA-CFD75B366C77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ECFF17-103C-469E-8864-5A9A28CD427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141" y="1631869"/>
            <a:ext cx="6991717" cy="45450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1251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41D9-3456-4574-9BF7-FD409BC9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Hệ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thống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nhận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diện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57041-E285-4C38-BC2E-A918652C1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B1: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(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B2: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pPr lvl="0"/>
            <a:r>
              <a:rPr lang="en-US" dirty="0"/>
              <a:t>B3: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video </a:t>
            </a:r>
            <a:r>
              <a:rPr lang="en-US" dirty="0" err="1"/>
              <a:t>bằng</a:t>
            </a:r>
            <a:r>
              <a:rPr lang="en-US" dirty="0"/>
              <a:t> OpenCV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E1302-126C-405E-81E2-6503AA55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E88D-CC4C-4C30-99AA-CFD75B366C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73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725</Words>
  <Application>Microsoft Office PowerPoint</Application>
  <PresentationFormat>Widescreen</PresentationFormat>
  <Paragraphs>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Mục lục</vt:lpstr>
      <vt:lpstr>1.Giới thiệu tổng quan </vt:lpstr>
      <vt:lpstr>PowerPoint Presentation</vt:lpstr>
      <vt:lpstr>PowerPoint Presentation</vt:lpstr>
      <vt:lpstr>2.Xây dựng chương trình </vt:lpstr>
      <vt:lpstr>Dataset</vt:lpstr>
      <vt:lpstr>Hệ thống nhận diện </vt:lpstr>
      <vt:lpstr>Hệ thống nhận diện </vt:lpstr>
      <vt:lpstr>Tiền xử lý</vt:lpstr>
      <vt:lpstr>Tiền xử lý</vt:lpstr>
      <vt:lpstr>Tiền xử lý</vt:lpstr>
      <vt:lpstr>Tìm hiểu về Resnet</vt:lpstr>
      <vt:lpstr>Single shot detector</vt:lpstr>
      <vt:lpstr>  Quá trình sau khi qua deep</vt:lpstr>
      <vt:lpstr>Triplet loss function</vt:lpstr>
      <vt:lpstr>Triplet loss function</vt:lpstr>
      <vt:lpstr>Trainning sử dụng SVM</vt:lpstr>
      <vt:lpstr>3.Cấu trúc project </vt:lpstr>
      <vt:lpstr>4.Đánh giá </vt:lpstr>
      <vt:lpstr>Ưu điểm</vt:lpstr>
      <vt:lpstr>Nhược điểm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do</dc:creator>
  <cp:lastModifiedBy>kim do</cp:lastModifiedBy>
  <cp:revision>19</cp:revision>
  <dcterms:created xsi:type="dcterms:W3CDTF">2019-12-31T15:48:12Z</dcterms:created>
  <dcterms:modified xsi:type="dcterms:W3CDTF">2020-01-01T14:49:45Z</dcterms:modified>
</cp:coreProperties>
</file>