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2BCD7-E6EA-B818-AE79-57AB5EA9A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92A1B-3368-3D69-7B8A-4F564C10F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F0D0-A2A5-CAE4-A768-5B86FD864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080-9164-414F-A8F6-AEB0FE77F77A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EB741-F667-C12D-3473-27EDE4824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C0FA-EFA8-55A0-2E64-AB7CC775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32B6-EAC6-4409-9224-DB71D86251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4272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B9825-F4EB-38B9-6BAF-CB70EF44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F0886-0D38-D1A5-C306-1103729AF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43709-887E-374E-46D6-587FE5BA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080-9164-414F-A8F6-AEB0FE77F77A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D7C6-02EC-B924-0A01-BCB2D5239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642E-4F88-8BF9-FA0D-88DD5078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32B6-EAC6-4409-9224-DB71D86251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784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20DBB-F689-9CBE-E44C-1CA9C020A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45BB8-3C6F-EF7C-E84C-B6208D5E3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C7A09-F10E-6FEB-1E05-080B25CA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080-9164-414F-A8F6-AEB0FE77F77A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505C4-17DA-CDE1-27FD-A5777983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75324-C3DD-9FF0-B857-19B66B1F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32B6-EAC6-4409-9224-DB71D86251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2778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170C-158D-BC22-DB0C-6109627D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A1E3-7524-BE2F-DF8E-F2ABA729C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51BE5-7995-62F0-3582-4969DB35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080-9164-414F-A8F6-AEB0FE77F77A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9E6A-C6B7-CC86-849E-6B8CA4B4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A4B24-0B25-89CB-D78B-D29C209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32B6-EAC6-4409-9224-DB71D86251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188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C228-26B0-6775-1FC3-ECF71478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3157EB-7650-A528-46B2-9BF66726E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F6C1E-4700-AD48-58E6-3EFF5872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080-9164-414F-A8F6-AEB0FE77F77A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F3047-D711-47D4-B4C7-B8EDA840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B4353-41A5-E4D3-73AB-3A451F98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32B6-EAC6-4409-9224-DB71D86251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966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2714A-F48C-A4CA-F521-1A17D2D62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CB670-5D28-0800-910F-8D0376B3D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C8AFD-13D7-DC1C-C73A-B2C23E81D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3F37F-18D8-B649-D7AC-04C01D4D7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080-9164-414F-A8F6-AEB0FE77F77A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53D17-487F-029E-F912-41C8430B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96280-CFBA-CB87-7A80-27AEADA3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32B6-EAC6-4409-9224-DB71D86251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307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3809-1770-52EE-FFDC-B941019A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0A478-5F93-0C14-E36B-C2968A864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159DD-FCD6-8085-508C-74D11E822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92498-E30A-AFCE-D641-7ECB7B7D4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2B1B0-BDF7-68B2-A4BF-3DDD109F1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C118B-8687-E773-63ED-A83B6E79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080-9164-414F-A8F6-AEB0FE77F77A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4CB01-2AB3-062E-E75E-37224B97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C01FF5-636E-1450-6EAA-6FA48368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32B6-EAC6-4409-9224-DB71D86251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5753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F303-37CA-A550-F7C0-C313BECFF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50CA8-F961-D4CA-D9A4-EDB89E27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080-9164-414F-A8F6-AEB0FE77F77A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D8387-7FEF-E9E1-3144-9A79A97F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C01C5-BF20-2DA5-5AC0-3DB84C48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32B6-EAC6-4409-9224-DB71D86251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015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A6EB5-E609-881F-FD28-40B3771B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080-9164-414F-A8F6-AEB0FE77F77A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6EDAB2-50E4-0D6C-954C-80FA9789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5E4E8-B560-A738-2D9F-FC35511D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32B6-EAC6-4409-9224-DB71D86251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7026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0D66-F92A-79C7-E058-76F82133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4BC3-9D35-E8D2-01F2-7EA41FB56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492E5-AC32-3A3C-2C9A-F9E3FB80A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45BB6-4C83-CF64-1855-6A066121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080-9164-414F-A8F6-AEB0FE77F77A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D0CC5-AFEB-DC6B-7E94-0BD93653B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27F80-B14F-E0F1-30D1-93AE6960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32B6-EAC6-4409-9224-DB71D86251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155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2889-9552-18EA-8085-C76E0EC8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8F4DB-5B2D-D72B-9733-C5F41DA10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0AD04-E88A-4DB0-8EAA-6718CF0AE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FF84A-D7F8-EABB-4AAD-A7B6316C0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75080-9164-414F-A8F6-AEB0FE77F77A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B2C90-3D3A-7DB1-E08F-41278753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8D994-DBEF-3B95-2B17-EA5A8C90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332B6-EAC6-4409-9224-DB71D86251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49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E9AAE-A19C-9F5B-ABF7-7E1683BA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EDDC-7E5E-4AEC-A8F1-85BDC3D02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4D180-A857-1D5D-5BCE-74A45B2AE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75080-9164-414F-A8F6-AEB0FE77F77A}" type="datetimeFigureOut">
              <a:rPr lang="vi-VN" smtClean="0"/>
              <a:t>17/02/2023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81FD9-BD6D-2A65-C17B-D1FB873649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030B0-9DC3-90B3-D160-A58957846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332B6-EAC6-4409-9224-DB71D862515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509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93A1B3-A4BA-69E8-0BBE-EDF4A15B0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85258"/>
            <a:ext cx="7887801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05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4E7410-D37A-AE07-AB47-9405FBAA7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9047"/>
            <a:ext cx="7868748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F4003C-58AF-973F-768A-6FDDC14F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51916"/>
            <a:ext cx="7897327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43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CDE02-2D93-6932-51F1-3627D2638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012" y="0"/>
            <a:ext cx="78539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4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8B158-64E8-5CD0-93C2-CAB4C7F4C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42390"/>
            <a:ext cx="8106906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571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FB73B-BF72-7466-58F7-373C7D0D8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28100"/>
            <a:ext cx="8040222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8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88E1DE-CCA9-C697-1363-A75CC8A3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35" y="0"/>
            <a:ext cx="802632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C39999-5C28-CB54-8286-08475A0B9C98}"/>
              </a:ext>
            </a:extLst>
          </p:cNvPr>
          <p:cNvSpPr txBox="1"/>
          <p:nvPr/>
        </p:nvSpPr>
        <p:spPr>
          <a:xfrm>
            <a:off x="2835434" y="4191230"/>
            <a:ext cx="9992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menubar</a:t>
            </a:r>
            <a:endParaRPr lang="vi-VN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B9F7A-C941-C06F-E2BE-5E0198997177}"/>
              </a:ext>
            </a:extLst>
          </p:cNvPr>
          <p:cNvSpPr txBox="1"/>
          <p:nvPr/>
        </p:nvSpPr>
        <p:spPr>
          <a:xfrm>
            <a:off x="3911199" y="4037341"/>
            <a:ext cx="99924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Add</a:t>
            </a:r>
          </a:p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_cascade</a:t>
            </a:r>
            <a:endParaRPr lang="vi-VN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0992A-F1B4-5082-1872-12712628C44B}"/>
              </a:ext>
            </a:extLst>
          </p:cNvPr>
          <p:cNvSpPr txBox="1"/>
          <p:nvPr/>
        </p:nvSpPr>
        <p:spPr>
          <a:xfrm>
            <a:off x="4986964" y="4133189"/>
            <a:ext cx="11717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Label=‘File’</a:t>
            </a:r>
            <a:endParaRPr lang="vi-VN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860BA3-A337-9A63-8707-D234D2724BF8}"/>
              </a:ext>
            </a:extLst>
          </p:cNvPr>
          <p:cNvSpPr txBox="1"/>
          <p:nvPr/>
        </p:nvSpPr>
        <p:spPr>
          <a:xfrm>
            <a:off x="4986964" y="4560561"/>
            <a:ext cx="13241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Label=‘Help’</a:t>
            </a:r>
            <a:endParaRPr lang="vi-VN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DA41D-2376-429A-4D2F-660948BDA2A9}"/>
              </a:ext>
            </a:extLst>
          </p:cNvPr>
          <p:cNvSpPr txBox="1"/>
          <p:nvPr/>
        </p:nvSpPr>
        <p:spPr>
          <a:xfrm>
            <a:off x="5067647" y="4913664"/>
            <a:ext cx="132418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Label=‘View’</a:t>
            </a:r>
            <a:endParaRPr lang="vi-VN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0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EB8FC9-BBDB-CB25-F48A-40B4AE81B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465" y="0"/>
            <a:ext cx="80950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670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5424FB-E1D8-10C2-8BA1-8A6CDC799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826" y="0"/>
            <a:ext cx="807634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851B6F-D000-2488-41FD-469642E2BB42}"/>
              </a:ext>
            </a:extLst>
          </p:cNvPr>
          <p:cNvSpPr txBox="1"/>
          <p:nvPr/>
        </p:nvSpPr>
        <p:spPr>
          <a:xfrm>
            <a:off x="3910089" y="2739502"/>
            <a:ext cx="21859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Menu.add_command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()</a:t>
            </a:r>
            <a:endParaRPr lang="vi-VN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39126-83F6-56E4-FB76-E8FD2C5A1319}"/>
              </a:ext>
            </a:extLst>
          </p:cNvPr>
          <p:cNvSpPr txBox="1"/>
          <p:nvPr/>
        </p:nvSpPr>
        <p:spPr>
          <a:xfrm>
            <a:off x="3910089" y="3994838"/>
            <a:ext cx="21859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Menu.add</a:t>
            </a:r>
            <a:endParaRPr lang="vi-VN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0F1B7-8685-0212-A7CE-D15CD12636C1}"/>
              </a:ext>
            </a:extLst>
          </p:cNvPr>
          <p:cNvSpPr txBox="1"/>
          <p:nvPr/>
        </p:nvSpPr>
        <p:spPr>
          <a:xfrm>
            <a:off x="4722365" y="4411188"/>
            <a:ext cx="21859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menu</a:t>
            </a:r>
            <a:endParaRPr lang="vi-VN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57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7B8E81-3AF1-5D24-781B-8EA62460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23337"/>
            <a:ext cx="8002117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3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757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C3178-635E-C799-6556-4C565E1D8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109074"/>
            <a:ext cx="7983064" cy="663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9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610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4545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815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136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7279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833BC3-BA1D-907F-7960-BEDAA625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80495"/>
            <a:ext cx="7906853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3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919BFA-E417-9782-70CC-180A09FD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13811"/>
            <a:ext cx="7944959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3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CA537-EF45-FE70-8867-75940914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85258"/>
            <a:ext cx="7925906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7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13CEF-5A08-5E7C-437B-F42B7C46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13811"/>
            <a:ext cx="7925906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72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CC4897-B28B-27C5-A383-FC49E3DB9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51916"/>
            <a:ext cx="7935432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3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38AA6-57CD-1E3C-CC9B-75E888B6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863" y="70969"/>
            <a:ext cx="7878274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71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4467C8-07C5-FF43-D6E9-F73B091E1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94784"/>
            <a:ext cx="7887801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986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Office PowerPoint</Application>
  <PresentationFormat>Widescreen</PresentationFormat>
  <Paragraphs>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Open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Minh Thông</dc:creator>
  <cp:lastModifiedBy>Nguyễn Minh Thông</cp:lastModifiedBy>
  <cp:revision>1</cp:revision>
  <dcterms:created xsi:type="dcterms:W3CDTF">2023-02-17T16:15:49Z</dcterms:created>
  <dcterms:modified xsi:type="dcterms:W3CDTF">2023-02-17T16:32:33Z</dcterms:modified>
</cp:coreProperties>
</file>