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289" r:id="rId3"/>
    <p:sldId id="259" r:id="rId4"/>
    <p:sldId id="260" r:id="rId5"/>
    <p:sldId id="282" r:id="rId6"/>
    <p:sldId id="303" r:id="rId7"/>
    <p:sldId id="311" r:id="rId8"/>
    <p:sldId id="308" r:id="rId9"/>
    <p:sldId id="309" r:id="rId10"/>
    <p:sldId id="312" r:id="rId11"/>
    <p:sldId id="314" r:id="rId12"/>
    <p:sldId id="304" r:id="rId13"/>
    <p:sldId id="306" r:id="rId14"/>
    <p:sldId id="262" r:id="rId15"/>
    <p:sldId id="313" r:id="rId16"/>
    <p:sldId id="307" r:id="rId17"/>
    <p:sldId id="266" r:id="rId18"/>
  </p:sldIdLst>
  <p:sldSz cx="9144000" cy="5143500" type="screen16x9"/>
  <p:notesSz cx="6858000" cy="9144000"/>
  <p:embeddedFontLst>
    <p:embeddedFont>
      <p:font typeface="Amatic SC" panose="020B0604020202020204" charset="-79"/>
      <p:regular r:id="rId20"/>
      <p:bold r:id="rId21"/>
    </p:embeddedFont>
    <p:embeddedFont>
      <p:font typeface="Merriweather"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AEDABC-BADD-4293-A472-D3AD88E73092}">
  <a:tblStyle styleId="{8DAEDABC-BADD-4293-A472-D3AD88E730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86F0B6-B751-4789-9B5D-46EEAF9DFC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146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2559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8461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1"/>
        <p:cNvGrpSpPr/>
        <p:nvPr/>
      </p:nvGrpSpPr>
      <p:grpSpPr>
        <a:xfrm>
          <a:off x="0" y="0"/>
          <a:ext cx="0" cy="0"/>
          <a:chOff x="0" y="0"/>
          <a:chExt cx="0" cy="0"/>
        </a:xfrm>
      </p:grpSpPr>
      <p:sp>
        <p:nvSpPr>
          <p:cNvPr id="2422" name="Google Shape;2422;gd2b3a775d7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3" name="Google Shape;2423;gd2b3a775d7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921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1"/>
        <p:cNvGrpSpPr/>
        <p:nvPr/>
      </p:nvGrpSpPr>
      <p:grpSpPr>
        <a:xfrm>
          <a:off x="0" y="0"/>
          <a:ext cx="0" cy="0"/>
          <a:chOff x="0" y="0"/>
          <a:chExt cx="0" cy="0"/>
        </a:xfrm>
      </p:grpSpPr>
      <p:sp>
        <p:nvSpPr>
          <p:cNvPr id="2162" name="Google Shape;2162;gd2b3a775d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3" name="Google Shape;2163;gd2b3a775d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4431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6765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4"/>
        <p:cNvGrpSpPr/>
        <p:nvPr/>
      </p:nvGrpSpPr>
      <p:grpSpPr>
        <a:xfrm>
          <a:off x="0" y="0"/>
          <a:ext cx="0" cy="0"/>
          <a:chOff x="0" y="0"/>
          <a:chExt cx="0" cy="0"/>
        </a:xfrm>
      </p:grpSpPr>
      <p:sp>
        <p:nvSpPr>
          <p:cNvPr id="1965" name="Google Shape;196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6" name="Google Shape;196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d2b3a775d7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d2b3a775d7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1"/>
        <p:cNvGrpSpPr/>
        <p:nvPr/>
      </p:nvGrpSpPr>
      <p:grpSpPr>
        <a:xfrm>
          <a:off x="0" y="0"/>
          <a:ext cx="0" cy="0"/>
          <a:chOff x="0" y="0"/>
          <a:chExt cx="0" cy="0"/>
        </a:xfrm>
      </p:grpSpPr>
      <p:sp>
        <p:nvSpPr>
          <p:cNvPr id="2162" name="Google Shape;2162;gd2b3a775d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3" name="Google Shape;2163;gd2b3a775d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9504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6"/>
        <p:cNvGrpSpPr/>
        <p:nvPr/>
      </p:nvGrpSpPr>
      <p:grpSpPr>
        <a:xfrm>
          <a:off x="0" y="0"/>
          <a:ext cx="0" cy="0"/>
          <a:chOff x="0" y="0"/>
          <a:chExt cx="0" cy="0"/>
        </a:xfrm>
      </p:grpSpPr>
      <p:sp>
        <p:nvSpPr>
          <p:cNvPr id="1957" name="Google Shape;195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8" name="Google Shape;195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7522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5284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051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1"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477" name="Google Shape;477;p3"/>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a:endParaRPr/>
          </a:p>
        </p:txBody>
      </p:sp>
      <p:sp>
        <p:nvSpPr>
          <p:cNvPr id="478" name="Google Shape;478;p3"/>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79" name="Google Shape;479;p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80"/>
        <p:cNvGrpSpPr/>
        <p:nvPr/>
      </p:nvGrpSpPr>
      <p:grpSpPr>
        <a:xfrm>
          <a:off x="0" y="0"/>
          <a:ext cx="0" cy="0"/>
          <a:chOff x="0" y="0"/>
          <a:chExt cx="0" cy="0"/>
        </a:xfrm>
      </p:grpSpPr>
      <p:sp>
        <p:nvSpPr>
          <p:cNvPr id="481" name="Google Shape;481;p4"/>
          <p:cNvSpPr txBox="1">
            <a:spLocks noGrp="1"/>
          </p:cNvSpPr>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Char char="✖"/>
              <a:defRPr sz="2000" i="1">
                <a:solidFill>
                  <a:schemeClr val="accent1"/>
                </a:solidFill>
              </a:defRPr>
            </a:lvl1pPr>
            <a:lvl2pPr marL="914400" lvl="1" indent="-355600" algn="ctr" rtl="0">
              <a:spcBef>
                <a:spcPts val="0"/>
              </a:spcBef>
              <a:spcAft>
                <a:spcPts val="0"/>
              </a:spcAft>
              <a:buSzPts val="2000"/>
              <a:buChar char="○"/>
              <a:defRPr sz="2000" i="1">
                <a:solidFill>
                  <a:schemeClr val="accent1"/>
                </a:solidFill>
              </a:defRPr>
            </a:lvl2pPr>
            <a:lvl3pPr marL="1371600" lvl="2" indent="-355600" algn="ctr" rtl="0">
              <a:spcBef>
                <a:spcPts val="0"/>
              </a:spcBef>
              <a:spcAft>
                <a:spcPts val="0"/>
              </a:spcAft>
              <a:buSzPts val="2000"/>
              <a:buChar char="■"/>
              <a:defRPr sz="2000" i="1">
                <a:solidFill>
                  <a:schemeClr val="accent1"/>
                </a:solidFill>
              </a:defRPr>
            </a:lvl3pPr>
            <a:lvl4pPr marL="1828800" lvl="3" indent="-355600" algn="ctr" rtl="0">
              <a:spcBef>
                <a:spcPts val="0"/>
              </a:spcBef>
              <a:spcAft>
                <a:spcPts val="0"/>
              </a:spcAft>
              <a:buClr>
                <a:schemeClr val="accent1"/>
              </a:buClr>
              <a:buSzPts val="2000"/>
              <a:buChar char="●"/>
              <a:defRPr sz="2000" i="1">
                <a:solidFill>
                  <a:schemeClr val="accent1"/>
                </a:solidFill>
              </a:defRPr>
            </a:lvl4pPr>
            <a:lvl5pPr marL="2286000" lvl="4" indent="-355600" algn="ctr" rtl="0">
              <a:spcBef>
                <a:spcPts val="0"/>
              </a:spcBef>
              <a:spcAft>
                <a:spcPts val="0"/>
              </a:spcAft>
              <a:buClr>
                <a:schemeClr val="accent1"/>
              </a:buClr>
              <a:buSzPts val="2000"/>
              <a:buChar char="○"/>
              <a:defRPr sz="2000" i="1">
                <a:solidFill>
                  <a:schemeClr val="accent1"/>
                </a:solidFill>
              </a:defRPr>
            </a:lvl5pPr>
            <a:lvl6pPr marL="2743200" lvl="5" indent="-355600" algn="ctr" rtl="0">
              <a:spcBef>
                <a:spcPts val="0"/>
              </a:spcBef>
              <a:spcAft>
                <a:spcPts val="0"/>
              </a:spcAft>
              <a:buClr>
                <a:schemeClr val="accent1"/>
              </a:buClr>
              <a:buSzPts val="2000"/>
              <a:buChar char="■"/>
              <a:defRPr sz="2000" i="1">
                <a:solidFill>
                  <a:schemeClr val="accent1"/>
                </a:solidFill>
              </a:defRPr>
            </a:lvl6pPr>
            <a:lvl7pPr marL="3200400" lvl="6" indent="-355600" algn="ctr" rtl="0">
              <a:spcBef>
                <a:spcPts val="0"/>
              </a:spcBef>
              <a:spcAft>
                <a:spcPts val="0"/>
              </a:spcAft>
              <a:buClr>
                <a:schemeClr val="accent1"/>
              </a:buClr>
              <a:buSzPts val="2000"/>
              <a:buChar char="●"/>
              <a:defRPr sz="2000" i="1">
                <a:solidFill>
                  <a:schemeClr val="accent1"/>
                </a:solidFill>
              </a:defRPr>
            </a:lvl7pPr>
            <a:lvl8pPr marL="3657600" lvl="7" indent="-355600" algn="ctr" rtl="0">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a:endParaRPr/>
          </a:p>
        </p:txBody>
      </p:sp>
      <p:sp>
        <p:nvSpPr>
          <p:cNvPr id="482" name="Google Shape;482;p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
              <a:t>‹#›</a:t>
            </a:fld>
            <a:endParaRPr/>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1"/>
        <p:cNvGrpSpPr/>
        <p:nvPr/>
      </p:nvGrpSpPr>
      <p:grpSpPr>
        <a:xfrm>
          <a:off x="0" y="0"/>
          <a:ext cx="0" cy="0"/>
          <a:chOff x="0" y="0"/>
          <a:chExt cx="0" cy="0"/>
        </a:xfrm>
      </p:grpSpPr>
      <p:grpSp>
        <p:nvGrpSpPr>
          <p:cNvPr id="1252" name="Google Shape;1252;p8"/>
          <p:cNvGrpSpPr/>
          <p:nvPr/>
        </p:nvGrpSpPr>
        <p:grpSpPr>
          <a:xfrm>
            <a:off x="1841376" y="4540815"/>
            <a:ext cx="1110494" cy="612269"/>
            <a:chOff x="1003176" y="4540815"/>
            <a:chExt cx="1110494" cy="612269"/>
          </a:xfrm>
        </p:grpSpPr>
        <p:sp>
          <p:nvSpPr>
            <p:cNvPr id="1253" name="Google Shape;1253;p8"/>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4" name="Google Shape;1254;p8"/>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5" name="Google Shape;1255;p8"/>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56" name="Google Shape;1256;p8"/>
          <p:cNvGrpSpPr/>
          <p:nvPr/>
        </p:nvGrpSpPr>
        <p:grpSpPr>
          <a:xfrm>
            <a:off x="342281" y="4183488"/>
            <a:ext cx="369035" cy="728056"/>
            <a:chOff x="342281" y="4183488"/>
            <a:chExt cx="369035" cy="728056"/>
          </a:xfrm>
        </p:grpSpPr>
        <p:sp>
          <p:nvSpPr>
            <p:cNvPr id="1257" name="Google Shape;1257;p8"/>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8" name="Google Shape;1258;p8"/>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9" name="Google Shape;1259;p8"/>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0" name="Google Shape;1260;p8"/>
          <p:cNvGrpSpPr/>
          <p:nvPr/>
        </p:nvGrpSpPr>
        <p:grpSpPr>
          <a:xfrm>
            <a:off x="50" y="1232900"/>
            <a:ext cx="454630" cy="816989"/>
            <a:chOff x="50" y="1232900"/>
            <a:chExt cx="454630" cy="816989"/>
          </a:xfrm>
        </p:grpSpPr>
        <p:sp>
          <p:nvSpPr>
            <p:cNvPr id="1261" name="Google Shape;1261;p8"/>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2" name="Google Shape;1262;p8"/>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3" name="Google Shape;1263;p8"/>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4" name="Google Shape;1264;p8"/>
          <p:cNvGrpSpPr/>
          <p:nvPr/>
        </p:nvGrpSpPr>
        <p:grpSpPr>
          <a:xfrm>
            <a:off x="50" y="3073044"/>
            <a:ext cx="729750" cy="1046771"/>
            <a:chOff x="50" y="3073044"/>
            <a:chExt cx="729750" cy="1046771"/>
          </a:xfrm>
        </p:grpSpPr>
        <p:sp>
          <p:nvSpPr>
            <p:cNvPr id="1265" name="Google Shape;1265;p8"/>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6" name="Google Shape;1266;p8"/>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7" name="Google Shape;1267;p8"/>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8" name="Google Shape;1268;p8"/>
          <p:cNvGrpSpPr/>
          <p:nvPr/>
        </p:nvGrpSpPr>
        <p:grpSpPr>
          <a:xfrm>
            <a:off x="5944880" y="-7"/>
            <a:ext cx="2524606" cy="759943"/>
            <a:chOff x="4012455" y="-7"/>
            <a:chExt cx="2524606" cy="759943"/>
          </a:xfrm>
        </p:grpSpPr>
        <p:sp>
          <p:nvSpPr>
            <p:cNvPr id="1269" name="Google Shape;1269;p8"/>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0" name="Google Shape;1270;p8"/>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1" name="Google Shape;1271;p8"/>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2" name="Google Shape;1272;p8"/>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3" name="Google Shape;1273;p8"/>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4" name="Google Shape;1274;p8"/>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5" name="Google Shape;1275;p8"/>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6" name="Google Shape;1276;p8"/>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77" name="Google Shape;1277;p8"/>
          <p:cNvGrpSpPr/>
          <p:nvPr/>
        </p:nvGrpSpPr>
        <p:grpSpPr>
          <a:xfrm>
            <a:off x="8506368" y="1564091"/>
            <a:ext cx="637429" cy="1130622"/>
            <a:chOff x="6233393" y="2021291"/>
            <a:chExt cx="637429" cy="1130622"/>
          </a:xfrm>
        </p:grpSpPr>
        <p:sp>
          <p:nvSpPr>
            <p:cNvPr id="1278" name="Google Shape;1278;p8"/>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9" name="Google Shape;1279;p8"/>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0" name="Google Shape;1280;p8"/>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1" name="Google Shape;1281;p8"/>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2" name="Google Shape;1282;p8"/>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3" name="Google Shape;1283;p8"/>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4" name="Google Shape;1284;p8"/>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5" name="Google Shape;1285;p8"/>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86" name="Google Shape;1286;p8"/>
          <p:cNvGrpSpPr/>
          <p:nvPr/>
        </p:nvGrpSpPr>
        <p:grpSpPr>
          <a:xfrm>
            <a:off x="7464679" y="3618202"/>
            <a:ext cx="1679118" cy="1534882"/>
            <a:chOff x="5191704" y="3618202"/>
            <a:chExt cx="1679118" cy="1534882"/>
          </a:xfrm>
        </p:grpSpPr>
        <p:sp>
          <p:nvSpPr>
            <p:cNvPr id="1287" name="Google Shape;1287;p8"/>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8" name="Google Shape;1288;p8"/>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9" name="Google Shape;1289;p8"/>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0" name="Google Shape;1290;p8"/>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1" name="Google Shape;1291;p8"/>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2" name="Google Shape;1292;p8"/>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3" name="Google Shape;1293;p8"/>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4" name="Google Shape;1294;p8"/>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5" name="Google Shape;1295;p8"/>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6" name="Google Shape;1296;p8"/>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97" name="Google Shape;1297;p8"/>
          <p:cNvGrpSpPr/>
          <p:nvPr/>
        </p:nvGrpSpPr>
        <p:grpSpPr>
          <a:xfrm>
            <a:off x="7847220" y="3073038"/>
            <a:ext cx="598866" cy="595528"/>
            <a:chOff x="5944870" y="3341438"/>
            <a:chExt cx="598866" cy="595528"/>
          </a:xfrm>
        </p:grpSpPr>
        <p:sp>
          <p:nvSpPr>
            <p:cNvPr id="1298" name="Google Shape;1298;p8"/>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9" name="Google Shape;1299;p8"/>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0" name="Google Shape;1300;p8"/>
          <p:cNvGrpSpPr/>
          <p:nvPr/>
        </p:nvGrpSpPr>
        <p:grpSpPr>
          <a:xfrm>
            <a:off x="2204197" y="105666"/>
            <a:ext cx="546902" cy="236607"/>
            <a:chOff x="2204197" y="105666"/>
            <a:chExt cx="546902" cy="236607"/>
          </a:xfrm>
        </p:grpSpPr>
        <p:sp>
          <p:nvSpPr>
            <p:cNvPr id="1301" name="Google Shape;1301;p8"/>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2" name="Google Shape;1302;p8"/>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3" name="Google Shape;1303;p8"/>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4" name="Google Shape;1304;p8"/>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5" name="Google Shape;1305;p8"/>
          <p:cNvGrpSpPr/>
          <p:nvPr/>
        </p:nvGrpSpPr>
        <p:grpSpPr>
          <a:xfrm>
            <a:off x="50" y="-7"/>
            <a:ext cx="2049897" cy="773345"/>
            <a:chOff x="50" y="-7"/>
            <a:chExt cx="2049897" cy="773345"/>
          </a:xfrm>
        </p:grpSpPr>
        <p:sp>
          <p:nvSpPr>
            <p:cNvPr id="1306" name="Google Shape;1306;p8"/>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7" name="Google Shape;1307;p8"/>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8" name="Google Shape;1308;p8"/>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9" name="Google Shape;1309;p8"/>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0" name="Google Shape;1310;p8"/>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1" name="Google Shape;1311;p8"/>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2" name="Google Shape;1312;p8"/>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3" name="Google Shape;1313;p8"/>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4" name="Google Shape;1314;p8"/>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5" name="Google Shape;1315;p8"/>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6" name="Google Shape;1316;p8"/>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7" name="Google Shape;1317;p8"/>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8" name="Google Shape;1318;p8"/>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9" name="Google Shape;1319;p8"/>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0" name="Google Shape;1320;p8"/>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1" name="Google Shape;1321;p8"/>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2" name="Google Shape;1322;p8"/>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3" name="Google Shape;1323;p8"/>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4" name="Google Shape;1324;p8"/>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5" name="Google Shape;1325;p8"/>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6" name="Google Shape;1326;p8"/>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7" name="Google Shape;1327;p8"/>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8" name="Google Shape;1328;p8"/>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9" name="Google Shape;1329;p8"/>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0" name="Google Shape;1330;p8"/>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1" name="Google Shape;1331;p8"/>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2" name="Google Shape;1332;p8"/>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3" name="Google Shape;1333;p8"/>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4" name="Google Shape;1334;p8"/>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5" name="Google Shape;1335;p8"/>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6" name="Google Shape;1336;p8"/>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7" name="Google Shape;1337;p8"/>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8" name="Google Shape;1338;p8"/>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9" name="Google Shape;1339;p8"/>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0" name="Google Shape;1340;p8"/>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1" name="Google Shape;1341;p8"/>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2" name="Google Shape;1342;p8"/>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3" name="Google Shape;1343;p8"/>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4" name="Google Shape;1344;p8"/>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5" name="Google Shape;1345;p8"/>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6" name="Google Shape;1346;p8"/>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7" name="Google Shape;1347;p8"/>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8" name="Google Shape;1348;p8"/>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9" name="Google Shape;1349;p8"/>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0" name="Google Shape;1350;p8"/>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1" name="Google Shape;1351;p8"/>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2" name="Google Shape;1352;p8"/>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3" name="Google Shape;1353;p8"/>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4" name="Google Shape;1354;p8"/>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5" name="Google Shape;1355;p8"/>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6" name="Google Shape;1356;p8"/>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7" name="Google Shape;1357;p8"/>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8" name="Google Shape;1358;p8"/>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9" name="Google Shape;1359;p8"/>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0" name="Google Shape;1360;p8"/>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1" name="Google Shape;1361;p8"/>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2" name="Google Shape;1362;p8"/>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3" name="Google Shape;1363;p8"/>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4" name="Google Shape;1364;p8"/>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5" name="Google Shape;1365;p8"/>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6" name="Google Shape;1366;p8"/>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7" name="Google Shape;1367;p8"/>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8" name="Google Shape;1368;p8"/>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9" name="Google Shape;1369;p8"/>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0" name="Google Shape;1370;p8"/>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1" name="Google Shape;1371;p8"/>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2" name="Google Shape;1372;p8"/>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3" name="Google Shape;1373;p8"/>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4" name="Google Shape;1374;p8"/>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5" name="Google Shape;1375;p8"/>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6" name="Google Shape;1376;p8"/>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7" name="Google Shape;1377;p8"/>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8" name="Google Shape;1378;p8"/>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9" name="Google Shape;1379;p8"/>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0" name="Google Shape;1380;p8"/>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1" name="Google Shape;1381;p8"/>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2" name="Google Shape;1382;p8"/>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3" name="Google Shape;1383;p8"/>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4" name="Google Shape;1384;p8"/>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5" name="Google Shape;1385;p8"/>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6" name="Google Shape;1386;p8"/>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7" name="Google Shape;1387;p8"/>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8" name="Google Shape;1388;p8"/>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9" name="Google Shape;1389;p8"/>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0" name="Google Shape;1390;p8"/>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1" name="Google Shape;1391;p8"/>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2" name="Google Shape;1392;p8"/>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3" name="Google Shape;1393;p8"/>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4" name="Google Shape;1394;p8"/>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5" name="Google Shape;1395;p8"/>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6" name="Google Shape;1396;p8"/>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7" name="Google Shape;1397;p8"/>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8" name="Google Shape;1398;p8"/>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9" name="Google Shape;1399;p8"/>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0" name="Google Shape;1400;p8"/>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1" name="Google Shape;1401;p8"/>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2" name="Google Shape;1402;p8"/>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3" name="Google Shape;1403;p8"/>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4" name="Google Shape;1404;p8"/>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5" name="Google Shape;1405;p8"/>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6" name="Google Shape;1406;p8"/>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7" name="Google Shape;1407;p8"/>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8" name="Google Shape;1408;p8"/>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9" name="Google Shape;1409;p8"/>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0" name="Google Shape;1410;p8"/>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1" name="Google Shape;1411;p8"/>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2" name="Google Shape;1412;p8"/>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3" name="Google Shape;1413;p8"/>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4" name="Google Shape;1414;p8"/>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5" name="Google Shape;1415;p8"/>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6" name="Google Shape;1416;p8"/>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7" name="Google Shape;1417;p8"/>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8" name="Google Shape;1418;p8"/>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9" name="Google Shape;1419;p8"/>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0" name="Google Shape;1420;p8"/>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1" name="Google Shape;1421;p8"/>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2" name="Google Shape;1422;p8"/>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3" name="Google Shape;1423;p8"/>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4" name="Google Shape;1424;p8"/>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5" name="Google Shape;1425;p8"/>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6" name="Google Shape;1426;p8"/>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7" name="Google Shape;1427;p8"/>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8" name="Google Shape;1428;p8"/>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9" name="Google Shape;1429;p8"/>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0" name="Google Shape;1430;p8"/>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1" name="Google Shape;1431;p8"/>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2" name="Google Shape;1432;p8"/>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3" name="Google Shape;1433;p8"/>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4" name="Google Shape;1434;p8"/>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5" name="Google Shape;1435;p8"/>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436" name="Google Shape;1436;p8"/>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437" name="Google Shape;1437;p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1663"/>
        <p:cNvGrpSpPr/>
        <p:nvPr/>
      </p:nvGrpSpPr>
      <p:grpSpPr>
        <a:xfrm>
          <a:off x="0" y="0"/>
          <a:ext cx="0" cy="0"/>
          <a:chOff x="0" y="0"/>
          <a:chExt cx="0" cy="0"/>
        </a:xfrm>
      </p:grpSpPr>
      <p:grpSp>
        <p:nvGrpSpPr>
          <p:cNvPr id="1664" name="Google Shape;1664;p11"/>
          <p:cNvGrpSpPr/>
          <p:nvPr/>
        </p:nvGrpSpPr>
        <p:grpSpPr>
          <a:xfrm>
            <a:off x="3" y="1362853"/>
            <a:ext cx="830992" cy="1847937"/>
            <a:chOff x="3" y="1439053"/>
            <a:chExt cx="830992" cy="1847937"/>
          </a:xfrm>
        </p:grpSpPr>
        <p:sp>
          <p:nvSpPr>
            <p:cNvPr id="1665" name="Google Shape;1665;p11"/>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6" name="Google Shape;1666;p11"/>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7" name="Google Shape;1667;p11"/>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668" name="Google Shape;1668;p11"/>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669" name="Google Shape;1669;p11"/>
          <p:cNvGrpSpPr/>
          <p:nvPr/>
        </p:nvGrpSpPr>
        <p:grpSpPr>
          <a:xfrm>
            <a:off x="1390437" y="-6"/>
            <a:ext cx="1603317" cy="405444"/>
            <a:chOff x="448987" y="-6"/>
            <a:chExt cx="1603317" cy="405444"/>
          </a:xfrm>
        </p:grpSpPr>
        <p:sp>
          <p:nvSpPr>
            <p:cNvPr id="1670" name="Google Shape;1670;p11"/>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1" name="Google Shape;1671;p11"/>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2" name="Google Shape;1672;p11"/>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3" name="Google Shape;1673;p11"/>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4" name="Google Shape;1674;p11"/>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5" name="Google Shape;1675;p11"/>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6" name="Google Shape;1676;p11"/>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7" name="Google Shape;1677;p11"/>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8" name="Google Shape;1678;p11"/>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79" name="Google Shape;1679;p11"/>
          <p:cNvGrpSpPr/>
          <p:nvPr/>
        </p:nvGrpSpPr>
        <p:grpSpPr>
          <a:xfrm>
            <a:off x="7935832" y="1674515"/>
            <a:ext cx="1207974" cy="1445876"/>
            <a:chOff x="5654182" y="1903115"/>
            <a:chExt cx="1207974" cy="1445876"/>
          </a:xfrm>
        </p:grpSpPr>
        <p:sp>
          <p:nvSpPr>
            <p:cNvPr id="1680" name="Google Shape;1680;p11"/>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1" name="Google Shape;1681;p11"/>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2" name="Google Shape;1682;p11"/>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3" name="Google Shape;1683;p11"/>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4" name="Google Shape;1684;p11"/>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5" name="Google Shape;1685;p11"/>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6" name="Google Shape;1686;p11"/>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7" name="Google Shape;1687;p11"/>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8" name="Google Shape;1688;p11"/>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9" name="Google Shape;1689;p11"/>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0" name="Google Shape;1690;p11"/>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1" name="Google Shape;1691;p11"/>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2" name="Google Shape;1692;p11"/>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3" name="Google Shape;1693;p11"/>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94" name="Google Shape;1694;p11"/>
          <p:cNvGrpSpPr/>
          <p:nvPr/>
        </p:nvGrpSpPr>
        <p:grpSpPr>
          <a:xfrm>
            <a:off x="8106707" y="3508074"/>
            <a:ext cx="1037098" cy="1476031"/>
            <a:chOff x="5825057" y="3508074"/>
            <a:chExt cx="1037098" cy="1476031"/>
          </a:xfrm>
        </p:grpSpPr>
        <p:sp>
          <p:nvSpPr>
            <p:cNvPr id="1695" name="Google Shape;1695;p11"/>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6" name="Google Shape;1696;p11"/>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7" name="Google Shape;1697;p11"/>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98" name="Google Shape;1698;p11"/>
          <p:cNvGrpSpPr/>
          <p:nvPr/>
        </p:nvGrpSpPr>
        <p:grpSpPr>
          <a:xfrm>
            <a:off x="3462913" y="4724358"/>
            <a:ext cx="2218152" cy="422263"/>
            <a:chOff x="2330363" y="4724358"/>
            <a:chExt cx="2218152" cy="422263"/>
          </a:xfrm>
        </p:grpSpPr>
        <p:sp>
          <p:nvSpPr>
            <p:cNvPr id="1699" name="Google Shape;1699;p11"/>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0" name="Google Shape;1700;p11"/>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1" name="Google Shape;1701;p11"/>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2" name="Google Shape;1702;p11"/>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3" name="Google Shape;1703;p11"/>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4" name="Google Shape;1704;p11"/>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5" name="Google Shape;1705;p11"/>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6" name="Google Shape;1706;p11"/>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7" name="Google Shape;1707;p11"/>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8" name="Google Shape;1708;p11"/>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9" name="Google Shape;1709;p11"/>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0" name="Google Shape;1710;p11"/>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1" name="Google Shape;1711;p11"/>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2" name="Google Shape;1712;p11"/>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3" name="Google Shape;1713;p11"/>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4" name="Google Shape;1714;p11"/>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5" name="Google Shape;1715;p11"/>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6" name="Google Shape;1716;p11"/>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7" name="Google Shape;1717;p11"/>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8" name="Google Shape;1718;p11"/>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9" name="Google Shape;1719;p11"/>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0" name="Google Shape;1720;p11"/>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1" name="Google Shape;1721;p11"/>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2" name="Google Shape;1722;p11"/>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3" name="Google Shape;1723;p11"/>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4" name="Google Shape;1724;p11"/>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5" name="Google Shape;1725;p11"/>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6" name="Google Shape;1726;p11"/>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7" name="Google Shape;1727;p11"/>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8" name="Google Shape;1728;p11"/>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9" name="Google Shape;1729;p11"/>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0" name="Google Shape;1730;p11"/>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1" name="Google Shape;1731;p11"/>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2" name="Google Shape;1732;p11"/>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3" name="Google Shape;1733;p11"/>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4" name="Google Shape;1734;p11"/>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5" name="Google Shape;1735;p11"/>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6" name="Google Shape;1736;p11"/>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7" name="Google Shape;1737;p11"/>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8" name="Google Shape;1738;p11"/>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9" name="Google Shape;1739;p11"/>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0" name="Google Shape;1740;p11"/>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1" name="Google Shape;1741;p11"/>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2" name="Google Shape;1742;p11"/>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3" name="Google Shape;1743;p11"/>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4" name="Google Shape;1744;p11"/>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5" name="Google Shape;1745;p11"/>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6" name="Google Shape;1746;p11"/>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7" name="Google Shape;1747;p11"/>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8" name="Google Shape;1748;p11"/>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9" name="Google Shape;1749;p11"/>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0" name="Google Shape;1750;p11"/>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1" name="Google Shape;1751;p11"/>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2" name="Google Shape;1752;p11"/>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3" name="Google Shape;1753;p11"/>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4" name="Google Shape;1754;p11"/>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5" name="Google Shape;1755;p11"/>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6" name="Google Shape;1756;p11"/>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7" name="Google Shape;1757;p11"/>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58" name="Google Shape;1758;p11"/>
          <p:cNvGrpSpPr/>
          <p:nvPr/>
        </p:nvGrpSpPr>
        <p:grpSpPr>
          <a:xfrm>
            <a:off x="669098" y="3632076"/>
            <a:ext cx="366930" cy="1514545"/>
            <a:chOff x="135698" y="3632076"/>
            <a:chExt cx="366930" cy="1514545"/>
          </a:xfrm>
        </p:grpSpPr>
        <p:sp>
          <p:nvSpPr>
            <p:cNvPr id="1759" name="Google Shape;1759;p11"/>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0" name="Google Shape;1760;p11"/>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1" name="Google Shape;1761;p11"/>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2" name="Google Shape;1762;p11"/>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3" name="Google Shape;1763;p11"/>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4" name="Google Shape;1764;p11"/>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5" name="Google Shape;1765;p11"/>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6" name="Google Shape;1766;p11"/>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7" name="Google Shape;1767;p11"/>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8" name="Google Shape;1768;p11"/>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9" name="Google Shape;1769;p11"/>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0" name="Google Shape;1770;p11"/>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1" name="Google Shape;1771;p11"/>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2" name="Google Shape;1772;p11"/>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3" name="Google Shape;1773;p11"/>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74" name="Google Shape;1774;p11"/>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886" name="Google Shape;1886;p1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8831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6" r:id="rId5"/>
    <p:sldLayoutId id="2147483657" r:id="rId6"/>
    <p:sldLayoutId id="2147483658" r:id="rId7"/>
    <p:sldLayoutId id="214748366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esseract-ocr/tesseract/wiki/Data-File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p:nvPr>
        </p:nvSpPr>
        <p:spPr>
          <a:xfrm>
            <a:off x="1779857" y="1736333"/>
            <a:ext cx="5995200" cy="2754144"/>
          </a:xfrm>
          <a:prstGeom prst="rect">
            <a:avLst/>
          </a:prstGeom>
        </p:spPr>
        <p:txBody>
          <a:bodyPr spcFirstLastPara="1" wrap="square" lIns="91425" tIns="91425" rIns="91425" bIns="91425" anchor="ctr" anchorCtr="0">
            <a:noAutofit/>
          </a:bodyPr>
          <a:lstStyle/>
          <a:p>
            <a:r>
              <a:rPr lang="en" dirty="0" smtClean="0"/>
              <a:t>CÔNG NGHỆ </a:t>
            </a:r>
            <a:r>
              <a:rPr lang="en" sz="7000" dirty="0" smtClean="0"/>
              <a:t>Xử lý ảnh</a:t>
            </a:r>
            <a:br>
              <a:rPr lang="en" sz="7000" dirty="0" smtClean="0"/>
            </a:br>
            <a:r>
              <a:rPr lang="vi-VN" sz="4000" dirty="0" smtClean="0"/>
              <a:t>nhận dạng chữ số đơn giản</a:t>
            </a:r>
            <a:r>
              <a:rPr lang="en-US" sz="4000" dirty="0" smtClean="0"/>
              <a:t/>
            </a:r>
            <a:br>
              <a:rPr lang="en-US" sz="4000" dirty="0" smtClean="0"/>
            </a:br>
            <a:r>
              <a:rPr lang="en-US" sz="4000" dirty="0" smtClean="0"/>
              <a:t>0 -&gt; 9</a:t>
            </a:r>
            <a:r>
              <a:rPr lang="vi-VN" sz="4000" dirty="0" smtClean="0"/>
              <a:t/>
            </a:r>
            <a:br>
              <a:rPr lang="vi-VN" sz="4000" dirty="0" smtClean="0"/>
            </a:br>
            <a:endParaRPr sz="7000" dirty="0"/>
          </a:p>
        </p:txBody>
      </p:sp>
      <p:sp>
        <p:nvSpPr>
          <p:cNvPr id="4" name="Google Shape;1891;p13"/>
          <p:cNvSpPr txBox="1">
            <a:spLocks/>
          </p:cNvSpPr>
          <p:nvPr/>
        </p:nvSpPr>
        <p:spPr>
          <a:xfrm>
            <a:off x="1779857" y="899603"/>
            <a:ext cx="5995200" cy="27541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1pPr>
            <a:lvl2pPr marR="0" lvl="1"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2pPr>
            <a:lvl3pPr marR="0" lvl="2"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3pPr>
            <a:lvl4pPr marR="0" lvl="3"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4pPr>
            <a:lvl5pPr marR="0" lvl="4"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5pPr>
            <a:lvl6pPr marR="0" lvl="5"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6pPr>
            <a:lvl7pPr marR="0" lvl="6"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7pPr>
            <a:lvl8pPr marR="0" lvl="7"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8pPr>
            <a:lvl9pPr marR="0" lvl="8"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9pPr>
          </a:lstStyle>
          <a:p>
            <a:r>
              <a:rPr lang="vi-VN" dirty="0" smtClean="0"/>
              <a:t>CÔNG NGHỆ </a:t>
            </a:r>
            <a:r>
              <a:rPr lang="vi-VN" sz="7000" dirty="0" smtClean="0"/>
              <a:t>Xử lý ảnh</a:t>
            </a:r>
            <a:br>
              <a:rPr lang="vi-VN" sz="7000" dirty="0" smtClean="0"/>
            </a:br>
            <a:r>
              <a:rPr lang="vi-VN" sz="4000" dirty="0" smtClean="0"/>
              <a:t>nhận dạng </a:t>
            </a:r>
            <a:r>
              <a:rPr lang="en-US" sz="4000" dirty="0" err="1" smtClean="0"/>
              <a:t>biển</a:t>
            </a:r>
            <a:r>
              <a:rPr lang="en-US" sz="4000" dirty="0" smtClean="0"/>
              <a:t> </a:t>
            </a:r>
            <a:r>
              <a:rPr lang="en-US" sz="4000" dirty="0" err="1" smtClean="0"/>
              <a:t>số</a:t>
            </a:r>
            <a:r>
              <a:rPr lang="en-US" sz="4000" dirty="0" smtClean="0"/>
              <a:t> </a:t>
            </a:r>
            <a:r>
              <a:rPr lang="en-US" sz="4000" dirty="0" err="1" smtClean="0"/>
              <a:t>xe</a:t>
            </a:r>
            <a:endParaRPr lang="vi-VN" sz="7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91"/>
                                        </p:tgtEl>
                                      </p:cBhvr>
                                    </p:animEffect>
                                    <p:set>
                                      <p:cBhvr>
                                        <p:cTn id="7" dur="1" fill="hold">
                                          <p:stCondLst>
                                            <p:cond delay="499"/>
                                          </p:stCondLst>
                                        </p:cTn>
                                        <p:tgtEl>
                                          <p:spTgt spid="189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1"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4" name="Rectangle 3"/>
          <p:cNvSpPr/>
          <p:nvPr/>
        </p:nvSpPr>
        <p:spPr>
          <a:xfrm>
            <a:off x="131514" y="29212"/>
            <a:ext cx="5365571" cy="707886"/>
          </a:xfrm>
          <a:prstGeom prst="rect">
            <a:avLst/>
          </a:prstGeom>
        </p:spPr>
        <p:txBody>
          <a:bodyPr wrap="none">
            <a:spAutoFit/>
          </a:bodyPr>
          <a:lstStyle/>
          <a:p>
            <a:pPr fontAlgn="base">
              <a:buClr>
                <a:schemeClr val="accent1"/>
              </a:buClr>
            </a:pPr>
            <a:r>
              <a:rPr lang="en-US" sz="3200" b="1" i="1" dirty="0" smtClean="0">
                <a:solidFill>
                  <a:schemeClr val="tx1">
                    <a:lumMod val="50000"/>
                  </a:schemeClr>
                </a:solidFill>
                <a:latin typeface="Times New Roman" panose="02020603050405020304" pitchFamily="18" charset="0"/>
                <a:ea typeface="Merriweather"/>
                <a:cs typeface="Times New Roman" panose="02020603050405020304" pitchFamily="18" charset="0"/>
                <a:sym typeface="Merriweather"/>
              </a:rPr>
              <a:t>b)</a:t>
            </a:r>
            <a:r>
              <a:rPr lang="en-US" sz="4000" b="1" dirty="0">
                <a:solidFill>
                  <a:schemeClr val="tx1">
                    <a:lumMod val="50000"/>
                  </a:schemeClr>
                </a:solidFill>
              </a:rPr>
              <a:t> </a:t>
            </a:r>
            <a:r>
              <a:rPr lang="en-US" sz="3200" b="1" i="1" dirty="0">
                <a:solidFill>
                  <a:schemeClr val="tx1">
                    <a:lumMod val="50000"/>
                  </a:schemeClr>
                </a:solidFill>
                <a:latin typeface="Times New Roman" panose="02020603050405020304" pitchFamily="18" charset="0"/>
                <a:ea typeface="Merriweather"/>
                <a:cs typeface="Times New Roman" panose="02020603050405020304" pitchFamily="18" charset="0"/>
              </a:rPr>
              <a:t>OCR Engine Mode (--</a:t>
            </a:r>
            <a:r>
              <a:rPr lang="en-US" sz="3200" b="1" i="1" dirty="0" err="1">
                <a:solidFill>
                  <a:schemeClr val="tx1">
                    <a:lumMod val="50000"/>
                  </a:schemeClr>
                </a:solidFill>
                <a:latin typeface="Times New Roman" panose="02020603050405020304" pitchFamily="18" charset="0"/>
                <a:ea typeface="Merriweather"/>
                <a:cs typeface="Times New Roman" panose="02020603050405020304" pitchFamily="18" charset="0"/>
              </a:rPr>
              <a:t>oem</a:t>
            </a:r>
            <a:r>
              <a:rPr lang="en-US" sz="3200" b="1" i="1" dirty="0">
                <a:solidFill>
                  <a:schemeClr val="tx1">
                    <a:lumMod val="50000"/>
                  </a:schemeClr>
                </a:solidFill>
                <a:latin typeface="Times New Roman" panose="02020603050405020304" pitchFamily="18" charset="0"/>
                <a:ea typeface="Merriweather"/>
                <a:cs typeface="Times New Roman" panose="02020603050405020304" pitchFamily="18" charset="0"/>
              </a:rPr>
              <a:t>) </a:t>
            </a:r>
            <a:endParaRPr lang="en-US" sz="3200" b="1" i="1" dirty="0">
              <a:solidFill>
                <a:schemeClr val="tx1">
                  <a:lumMod val="50000"/>
                </a:schemeClr>
              </a:solidFill>
              <a:latin typeface="Times New Roman" panose="02020603050405020304" pitchFamily="18" charset="0"/>
              <a:ea typeface="Merriweather"/>
              <a:cs typeface="Times New Roman" panose="02020603050405020304" pitchFamily="18" charset="0"/>
              <a:sym typeface="Merriweather"/>
            </a:endParaRPr>
          </a:p>
        </p:txBody>
      </p:sp>
      <p:sp>
        <p:nvSpPr>
          <p:cNvPr id="2" name="Rectangle 1"/>
          <p:cNvSpPr/>
          <p:nvPr/>
        </p:nvSpPr>
        <p:spPr>
          <a:xfrm>
            <a:off x="252700" y="806559"/>
            <a:ext cx="8496300" cy="1569660"/>
          </a:xfrm>
          <a:prstGeom prst="rect">
            <a:avLst/>
          </a:prstGeom>
        </p:spPr>
        <p:txBody>
          <a:bodyPr wrap="square">
            <a:spAutoFit/>
          </a:bodyPr>
          <a:lstStyle/>
          <a:p>
            <a:pPr algn="just"/>
            <a:r>
              <a:rPr lang="en-US" sz="2400" b="1" dirty="0">
                <a:solidFill>
                  <a:schemeClr val="tx1">
                    <a:lumMod val="50000"/>
                  </a:schemeClr>
                </a:solidFill>
                <a:latin typeface="Merriweather"/>
                <a:ea typeface="Merriweather"/>
                <a:cs typeface="Merriweather"/>
              </a:rPr>
              <a:t>C</a:t>
            </a:r>
            <a:r>
              <a:rPr lang="vi-VN" sz="2400" b="1" dirty="0" smtClean="0">
                <a:solidFill>
                  <a:schemeClr val="tx1">
                    <a:lumMod val="50000"/>
                  </a:schemeClr>
                </a:solidFill>
                <a:latin typeface="Merriweather"/>
                <a:ea typeface="Merriweather"/>
                <a:cs typeface="Merriweather"/>
              </a:rPr>
              <a:t>ó </a:t>
            </a:r>
            <a:r>
              <a:rPr lang="vi-VN" sz="2400" b="1" dirty="0">
                <a:solidFill>
                  <a:schemeClr val="tx1">
                    <a:lumMod val="50000"/>
                  </a:schemeClr>
                </a:solidFill>
                <a:latin typeface="Merriweather"/>
                <a:ea typeface="Merriweather"/>
                <a:cs typeface="Merriweather"/>
              </a:rPr>
              <a:t>bốn chế độ khác nhau. Mỗi chế độ sử dụng một thuật toán khác nhau để nhận dạng các ký tự từ hình ảnh. </a:t>
            </a:r>
            <a:r>
              <a:rPr lang="vi-VN" sz="2400" b="1" dirty="0" smtClean="0">
                <a:solidFill>
                  <a:schemeClr val="tx1">
                    <a:lumMod val="50000"/>
                  </a:schemeClr>
                </a:solidFill>
                <a:latin typeface="Merriweather"/>
                <a:ea typeface="Merriweather"/>
                <a:cs typeface="Merriweather"/>
              </a:rPr>
              <a:t>Tham số </a:t>
            </a:r>
            <a:r>
              <a:rPr lang="vi-VN" sz="2400" b="1" dirty="0">
                <a:solidFill>
                  <a:schemeClr val="tx1">
                    <a:lumMod val="50000"/>
                  </a:schemeClr>
                </a:solidFill>
                <a:latin typeface="Merriweather"/>
                <a:ea typeface="Merriweather"/>
                <a:cs typeface="Merriweather"/>
              </a:rPr>
              <a:t>được dùng là --oem. Vì vậy, để đặt nó ở chế độ 1, chỉ cần sử dụng --oem 1.</a:t>
            </a:r>
            <a:endParaRPr lang="en-US" sz="2400" b="1" dirty="0">
              <a:solidFill>
                <a:schemeClr val="tx1">
                  <a:lumMod val="50000"/>
                </a:schemeClr>
              </a:solidFill>
              <a:latin typeface="Merriweather"/>
              <a:ea typeface="Merriweather"/>
              <a:cs typeface="Merriweathe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257" y="2540929"/>
            <a:ext cx="8304918" cy="2231095"/>
          </a:xfrm>
          <a:prstGeom prst="rect">
            <a:avLst/>
          </a:prstGeom>
        </p:spPr>
      </p:pic>
    </p:spTree>
    <p:extLst>
      <p:ext uri="{BB962C8B-B14F-4D97-AF65-F5344CB8AC3E}">
        <p14:creationId xmlns:p14="http://schemas.microsoft.com/office/powerpoint/2010/main" val="304195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6" name="Rectangle 5"/>
          <p:cNvSpPr/>
          <p:nvPr/>
        </p:nvSpPr>
        <p:spPr>
          <a:xfrm>
            <a:off x="429226" y="699971"/>
            <a:ext cx="4385975" cy="4154984"/>
          </a:xfrm>
          <a:prstGeom prst="rect">
            <a:avLst/>
          </a:prstGeom>
        </p:spPr>
        <p:txBody>
          <a:bodyPr wrap="square">
            <a:spAutoFit/>
          </a:bodyPr>
          <a:lstStyle/>
          <a:p>
            <a:pPr algn="just"/>
            <a:r>
              <a:rPr lang="vi-VN" sz="2400" b="1" dirty="0">
                <a:solidFill>
                  <a:schemeClr val="tx1">
                    <a:lumMod val="50000"/>
                  </a:schemeClr>
                </a:solidFill>
                <a:latin typeface="Merriweather"/>
                <a:ea typeface="Merriweather"/>
                <a:cs typeface="Merriweather"/>
              </a:rPr>
              <a:t>Tham số cuối cùng và quan trọng nhất là tham số về chế độ phân đoạn trang. Điều này rất hữu ích khi hình ảnh của bạn có quá nhiều chi tiết nền cùng </a:t>
            </a:r>
            <a:r>
              <a:rPr lang="vi-VN" sz="2400" b="1" dirty="0" smtClean="0">
                <a:solidFill>
                  <a:schemeClr val="tx1">
                    <a:lumMod val="50000"/>
                  </a:schemeClr>
                </a:solidFill>
                <a:latin typeface="Merriweather"/>
                <a:ea typeface="Merriweather"/>
                <a:cs typeface="Merriweather"/>
              </a:rPr>
              <a:t>vi </a:t>
            </a:r>
            <a:r>
              <a:rPr lang="vi-VN" sz="2400" b="1" dirty="0">
                <a:solidFill>
                  <a:schemeClr val="tx1">
                    <a:lumMod val="50000"/>
                  </a:schemeClr>
                </a:solidFill>
                <a:latin typeface="Merriweather"/>
                <a:ea typeface="Merriweather"/>
                <a:cs typeface="Merriweather"/>
              </a:rPr>
              <a:t>các ký tự hoặc các ký tự được viết theo hướng hoặc kích thước khác nhau. Có tổng cộng 14 chế độ phân đoạn trang khác </a:t>
            </a:r>
            <a:r>
              <a:rPr lang="vi-VN" sz="2400" b="1" dirty="0" smtClean="0">
                <a:solidFill>
                  <a:schemeClr val="tx1">
                    <a:lumMod val="50000"/>
                  </a:schemeClr>
                </a:solidFill>
                <a:latin typeface="Merriweather"/>
                <a:ea typeface="Merriweather"/>
                <a:cs typeface="Merriweather"/>
              </a:rPr>
              <a:t>nhau</a:t>
            </a:r>
            <a:r>
              <a:rPr lang="en-US" sz="2400" b="1" dirty="0" smtClean="0">
                <a:solidFill>
                  <a:schemeClr val="tx1">
                    <a:lumMod val="50000"/>
                  </a:schemeClr>
                </a:solidFill>
                <a:latin typeface="Merriweather"/>
                <a:ea typeface="Merriweather"/>
                <a:cs typeface="Merriweather"/>
              </a:rPr>
              <a:t>.</a:t>
            </a:r>
            <a:endParaRPr lang="en-US" sz="2400" b="1" dirty="0">
              <a:solidFill>
                <a:schemeClr val="tx1">
                  <a:lumMod val="50000"/>
                </a:schemeClr>
              </a:solidFill>
              <a:latin typeface="Merriweather"/>
              <a:ea typeface="Merriweather"/>
              <a:cs typeface="Merriweather"/>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221" y="807893"/>
            <a:ext cx="3906179" cy="3939140"/>
          </a:xfrm>
          <a:prstGeom prst="rect">
            <a:avLst/>
          </a:prstGeom>
        </p:spPr>
      </p:pic>
      <p:sp>
        <p:nvSpPr>
          <p:cNvPr id="8" name="Rectangle 7"/>
          <p:cNvSpPr/>
          <p:nvPr/>
        </p:nvSpPr>
        <p:spPr>
          <a:xfrm>
            <a:off x="84576" y="0"/>
            <a:ext cx="6269665" cy="584775"/>
          </a:xfrm>
          <a:prstGeom prst="rect">
            <a:avLst/>
          </a:prstGeom>
        </p:spPr>
        <p:txBody>
          <a:bodyPr wrap="none">
            <a:spAutoFit/>
          </a:bodyPr>
          <a:lstStyle/>
          <a:p>
            <a:pPr fontAlgn="base">
              <a:buClr>
                <a:schemeClr val="accent1"/>
              </a:buClr>
            </a:pPr>
            <a:r>
              <a:rPr lang="en-US" sz="3200" b="1" i="1" dirty="0" smtClean="0">
                <a:solidFill>
                  <a:schemeClr val="tx1">
                    <a:lumMod val="50000"/>
                  </a:schemeClr>
                </a:solidFill>
                <a:latin typeface="Times New Roman" panose="02020603050405020304" pitchFamily="18" charset="0"/>
                <a:ea typeface="Merriweather"/>
                <a:cs typeface="Times New Roman" panose="02020603050405020304" pitchFamily="18" charset="0"/>
              </a:rPr>
              <a:t>c) Page </a:t>
            </a:r>
            <a:r>
              <a:rPr lang="en-US" sz="3200" b="1" i="1" dirty="0">
                <a:solidFill>
                  <a:schemeClr val="tx1">
                    <a:lumMod val="50000"/>
                  </a:schemeClr>
                </a:solidFill>
                <a:latin typeface="Times New Roman" panose="02020603050405020304" pitchFamily="18" charset="0"/>
                <a:ea typeface="Merriweather"/>
                <a:cs typeface="Times New Roman" panose="02020603050405020304" pitchFamily="18" charset="0"/>
              </a:rPr>
              <a:t>Segmentation Mode (--</a:t>
            </a:r>
            <a:r>
              <a:rPr lang="en-US" sz="3200" b="1" i="1" dirty="0" err="1">
                <a:solidFill>
                  <a:schemeClr val="tx1">
                    <a:lumMod val="50000"/>
                  </a:schemeClr>
                </a:solidFill>
                <a:latin typeface="Times New Roman" panose="02020603050405020304" pitchFamily="18" charset="0"/>
                <a:ea typeface="Merriweather"/>
                <a:cs typeface="Times New Roman" panose="02020603050405020304" pitchFamily="18" charset="0"/>
              </a:rPr>
              <a:t>psm</a:t>
            </a:r>
            <a:r>
              <a:rPr lang="en-US" sz="3200" b="1" i="1" dirty="0">
                <a:solidFill>
                  <a:schemeClr val="tx1">
                    <a:lumMod val="50000"/>
                  </a:schemeClr>
                </a:solidFill>
                <a:latin typeface="Times New Roman" panose="02020603050405020304" pitchFamily="18" charset="0"/>
                <a:ea typeface="Merriweather"/>
                <a:cs typeface="Times New Roman" panose="02020603050405020304" pitchFamily="18" charset="0"/>
              </a:rPr>
              <a:t>)</a:t>
            </a:r>
            <a:endParaRPr lang="en-US" sz="3200" b="1" i="1" dirty="0">
              <a:solidFill>
                <a:schemeClr val="tx1">
                  <a:lumMod val="50000"/>
                </a:schemeClr>
              </a:solidFill>
              <a:latin typeface="Times New Roman" panose="02020603050405020304" pitchFamily="18" charset="0"/>
              <a:ea typeface="Merriweather"/>
              <a:cs typeface="Times New Roman" panose="02020603050405020304" pitchFamily="18" charset="0"/>
              <a:sym typeface="Merriweather"/>
            </a:endParaRPr>
          </a:p>
        </p:txBody>
      </p:sp>
    </p:spTree>
    <p:extLst>
      <p:ext uri="{BB962C8B-B14F-4D97-AF65-F5344CB8AC3E}">
        <p14:creationId xmlns:p14="http://schemas.microsoft.com/office/powerpoint/2010/main" val="380084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6" name="Google Shape;2064;p31"/>
          <p:cNvSpPr txBox="1">
            <a:spLocks/>
          </p:cNvSpPr>
          <p:nvPr/>
        </p:nvSpPr>
        <p:spPr>
          <a:xfrm>
            <a:off x="-92469" y="557240"/>
            <a:ext cx="8928243" cy="6717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60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1pPr>
            <a:lvl2pPr marL="914400" marR="0" lvl="1"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2pPr>
            <a:lvl3pPr marL="1371600" marR="0" lvl="2"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3pPr>
            <a:lvl4pPr marL="1828800" marR="0" lvl="3"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4pPr>
            <a:lvl5pPr marL="2286000" marR="0" lvl="4"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5pPr>
            <a:lvl6pPr marL="2743200" marR="0" lvl="5"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6pPr>
            <a:lvl7pPr marL="3200400" marR="0" lvl="6"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7pPr>
            <a:lvl8pPr marL="3657600" marR="0" lvl="7"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8pPr>
            <a:lvl9pPr marL="4114800" marR="0" lvl="8"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9pPr>
          </a:lstStyle>
          <a:p>
            <a:pPr marL="76200" lvl="0" indent="0" algn="just">
              <a:buSzPts val="2400"/>
              <a:buNone/>
            </a:pPr>
            <a:r>
              <a:rPr lang="en-US" sz="2800" b="1" i="0" dirty="0" smtClean="0">
                <a:solidFill>
                  <a:schemeClr val="tx1">
                    <a:lumMod val="50000"/>
                  </a:schemeClr>
                </a:solidFill>
              </a:rPr>
              <a:t>2.2</a:t>
            </a:r>
            <a:r>
              <a:rPr lang="en-US" sz="2800" b="1" dirty="0" smtClean="0">
                <a:solidFill>
                  <a:schemeClr val="tx1">
                    <a:lumMod val="50000"/>
                  </a:schemeClr>
                </a:solidFill>
              </a:rPr>
              <a:t>. </a:t>
            </a:r>
            <a:r>
              <a:rPr lang="en-US" sz="2800" b="1" dirty="0" err="1" smtClean="0">
                <a:solidFill>
                  <a:schemeClr val="tx1">
                    <a:lumMod val="50000"/>
                  </a:schemeClr>
                </a:solidFill>
              </a:rPr>
              <a:t>Ưu</a:t>
            </a:r>
            <a:r>
              <a:rPr lang="en-US" sz="2800" b="1" dirty="0" smtClean="0">
                <a:solidFill>
                  <a:schemeClr val="tx1">
                    <a:lumMod val="50000"/>
                  </a:schemeClr>
                </a:solidFill>
              </a:rPr>
              <a:t> </a:t>
            </a:r>
            <a:r>
              <a:rPr lang="en-US" sz="2800" b="1" dirty="0" err="1" smtClean="0">
                <a:solidFill>
                  <a:schemeClr val="tx1">
                    <a:lumMod val="50000"/>
                  </a:schemeClr>
                </a:solidFill>
              </a:rPr>
              <a:t>điểm</a:t>
            </a:r>
            <a:r>
              <a:rPr lang="en-US" sz="2800" b="1" dirty="0" smtClean="0">
                <a:solidFill>
                  <a:schemeClr val="tx1">
                    <a:lumMod val="50000"/>
                  </a:schemeClr>
                </a:solidFill>
              </a:rPr>
              <a:t> </a:t>
            </a:r>
            <a:r>
              <a:rPr lang="en-US" sz="2800" b="1" dirty="0" err="1" smtClean="0">
                <a:solidFill>
                  <a:schemeClr val="tx1">
                    <a:lumMod val="50000"/>
                  </a:schemeClr>
                </a:solidFill>
              </a:rPr>
              <a:t>và</a:t>
            </a:r>
            <a:r>
              <a:rPr lang="en-US" sz="2800" b="1" dirty="0" smtClean="0">
                <a:solidFill>
                  <a:schemeClr val="tx1">
                    <a:lumMod val="50000"/>
                  </a:schemeClr>
                </a:solidFill>
              </a:rPr>
              <a:t> </a:t>
            </a:r>
            <a:r>
              <a:rPr lang="en-US" sz="2800" b="1" dirty="0" err="1" smtClean="0">
                <a:solidFill>
                  <a:schemeClr val="tx1">
                    <a:lumMod val="50000"/>
                  </a:schemeClr>
                </a:solidFill>
              </a:rPr>
              <a:t>nhược</a:t>
            </a:r>
            <a:r>
              <a:rPr lang="en-US" sz="2800" b="1" dirty="0" smtClean="0">
                <a:solidFill>
                  <a:schemeClr val="tx1">
                    <a:lumMod val="50000"/>
                  </a:schemeClr>
                </a:solidFill>
              </a:rPr>
              <a:t> </a:t>
            </a:r>
            <a:r>
              <a:rPr lang="en-US" sz="2800" b="1" dirty="0" err="1" smtClean="0">
                <a:solidFill>
                  <a:schemeClr val="tx1">
                    <a:lumMod val="50000"/>
                  </a:schemeClr>
                </a:solidFill>
              </a:rPr>
              <a:t>điểm</a:t>
            </a:r>
            <a:r>
              <a:rPr lang="en-US" sz="2800" b="1" dirty="0" smtClean="0">
                <a:solidFill>
                  <a:schemeClr val="tx1">
                    <a:lumMod val="50000"/>
                  </a:schemeClr>
                </a:solidFill>
              </a:rPr>
              <a:t> </a:t>
            </a:r>
            <a:r>
              <a:rPr lang="vi-VN" sz="2800" b="1" i="0" dirty="0" smtClean="0">
                <a:solidFill>
                  <a:schemeClr val="tx1">
                    <a:lumMod val="50000"/>
                  </a:schemeClr>
                </a:solidFill>
              </a:rPr>
              <a:t>(</a:t>
            </a:r>
            <a:r>
              <a:rPr lang="en-US" sz="2800" dirty="0">
                <a:solidFill>
                  <a:schemeClr val="tx1">
                    <a:lumMod val="50000"/>
                  </a:schemeClr>
                </a:solidFill>
                <a:latin typeface="Times New Roman" panose="02020603050405020304" pitchFamily="18" charset="0"/>
                <a:cs typeface="Times New Roman" panose="02020603050405020304" pitchFamily="18" charset="0"/>
              </a:rPr>
              <a:t>Tesseract-OCR</a:t>
            </a:r>
            <a:r>
              <a:rPr lang="vi-VN" sz="2800" b="1" i="0" dirty="0" smtClean="0">
                <a:solidFill>
                  <a:schemeClr val="tx1">
                    <a:lumMod val="50000"/>
                  </a:schemeClr>
                </a:solidFill>
              </a:rPr>
              <a:t>)</a:t>
            </a:r>
            <a:r>
              <a:rPr lang="en-US" sz="2800" b="1" dirty="0" smtClean="0">
                <a:solidFill>
                  <a:schemeClr val="tx1">
                    <a:lumMod val="50000"/>
                  </a:schemeClr>
                </a:solidFill>
              </a:rPr>
              <a:t> </a:t>
            </a:r>
            <a:endParaRPr lang="en-US" sz="2800" b="1" dirty="0">
              <a:solidFill>
                <a:schemeClr val="tx1">
                  <a:lumMod val="50000"/>
                </a:schemeClr>
              </a:solidFill>
            </a:endParaRPr>
          </a:p>
        </p:txBody>
      </p:sp>
      <p:sp>
        <p:nvSpPr>
          <p:cNvPr id="7" name="Text Placeholder 1"/>
          <p:cNvSpPr>
            <a:spLocks noGrp="1"/>
          </p:cNvSpPr>
          <p:nvPr>
            <p:ph type="body" idx="1"/>
          </p:nvPr>
        </p:nvSpPr>
        <p:spPr>
          <a:xfrm>
            <a:off x="417565" y="535175"/>
            <a:ext cx="7468915" cy="4608325"/>
          </a:xfrm>
        </p:spPr>
        <p:txBody>
          <a:bodyPr/>
          <a:lstStyle/>
          <a:p>
            <a:pPr marL="101600" indent="0" algn="l">
              <a:buNone/>
            </a:pPr>
            <a:r>
              <a:rPr lang="en-US" sz="2400" b="1" i="0" dirty="0" err="1" smtClean="0">
                <a:solidFill>
                  <a:srgbClr val="FF0000"/>
                </a:solidFill>
              </a:rPr>
              <a:t>Ưu</a:t>
            </a:r>
            <a:r>
              <a:rPr lang="en-US" sz="2400" b="1" i="0" dirty="0" smtClean="0">
                <a:solidFill>
                  <a:srgbClr val="FF0000"/>
                </a:solidFill>
              </a:rPr>
              <a:t> </a:t>
            </a:r>
            <a:r>
              <a:rPr lang="en-US" sz="2400" b="1" i="0" dirty="0" err="1" smtClean="0">
                <a:solidFill>
                  <a:srgbClr val="FF0000"/>
                </a:solidFill>
              </a:rPr>
              <a:t>điểm</a:t>
            </a:r>
            <a:r>
              <a:rPr lang="en-US" sz="2400" b="1" i="0" dirty="0" smtClean="0">
                <a:solidFill>
                  <a:srgbClr val="FF0000"/>
                </a:solidFill>
              </a:rPr>
              <a:t>:</a:t>
            </a:r>
          </a:p>
          <a:p>
            <a:pPr algn="l"/>
            <a:r>
              <a:rPr lang="en-US" sz="2800" b="1" i="0" dirty="0" err="1" smtClean="0">
                <a:solidFill>
                  <a:schemeClr val="tx1">
                    <a:lumMod val="50000"/>
                  </a:schemeClr>
                </a:solidFill>
              </a:rPr>
              <a:t>Tìm</a:t>
            </a:r>
            <a:r>
              <a:rPr lang="en-US" sz="2800" b="1" i="0" dirty="0" smtClean="0">
                <a:solidFill>
                  <a:schemeClr val="tx1">
                    <a:lumMod val="50000"/>
                  </a:schemeClr>
                </a:solidFill>
              </a:rPr>
              <a:t> </a:t>
            </a:r>
            <a:r>
              <a:rPr lang="en-US" sz="2800" b="1" i="0" dirty="0" err="1" smtClean="0">
                <a:solidFill>
                  <a:schemeClr val="tx1">
                    <a:lumMod val="50000"/>
                  </a:schemeClr>
                </a:solidFill>
              </a:rPr>
              <a:t>kiếm</a:t>
            </a:r>
            <a:r>
              <a:rPr lang="en-US" sz="2800" b="1" i="0" dirty="0" smtClean="0">
                <a:solidFill>
                  <a:schemeClr val="tx1">
                    <a:lumMod val="50000"/>
                  </a:schemeClr>
                </a:solidFill>
              </a:rPr>
              <a:t> </a:t>
            </a:r>
            <a:r>
              <a:rPr lang="en-US" sz="2800" b="1" i="0" dirty="0" err="1" smtClean="0">
                <a:solidFill>
                  <a:schemeClr val="tx1">
                    <a:lumMod val="50000"/>
                  </a:schemeClr>
                </a:solidFill>
              </a:rPr>
              <a:t>và</a:t>
            </a:r>
            <a:r>
              <a:rPr lang="en-US" sz="2800" b="1" i="0" dirty="0" smtClean="0">
                <a:solidFill>
                  <a:schemeClr val="tx1">
                    <a:lumMod val="50000"/>
                  </a:schemeClr>
                </a:solidFill>
              </a:rPr>
              <a:t> </a:t>
            </a:r>
            <a:r>
              <a:rPr lang="en-US" sz="2800" b="1" i="0" dirty="0" err="1" smtClean="0">
                <a:solidFill>
                  <a:schemeClr val="tx1">
                    <a:lumMod val="50000"/>
                  </a:schemeClr>
                </a:solidFill>
              </a:rPr>
              <a:t>thao</a:t>
            </a:r>
            <a:r>
              <a:rPr lang="en-US" sz="2800" b="1" i="0" dirty="0" smtClean="0">
                <a:solidFill>
                  <a:schemeClr val="tx1">
                    <a:lumMod val="50000"/>
                  </a:schemeClr>
                </a:solidFill>
              </a:rPr>
              <a:t> </a:t>
            </a:r>
            <a:r>
              <a:rPr lang="en-US" sz="2800" b="1" i="0" dirty="0" err="1" smtClean="0">
                <a:solidFill>
                  <a:schemeClr val="tx1">
                    <a:lumMod val="50000"/>
                  </a:schemeClr>
                </a:solidFill>
              </a:rPr>
              <a:t>túng</a:t>
            </a:r>
            <a:r>
              <a:rPr lang="en-US" sz="2800" b="1" i="0" dirty="0" smtClean="0">
                <a:solidFill>
                  <a:schemeClr val="tx1">
                    <a:lumMod val="50000"/>
                  </a:schemeClr>
                </a:solidFill>
              </a:rPr>
              <a:t> </a:t>
            </a:r>
            <a:r>
              <a:rPr lang="en-US" sz="2800" b="1" i="0" dirty="0" err="1" smtClean="0">
                <a:solidFill>
                  <a:schemeClr val="tx1">
                    <a:lumMod val="50000"/>
                  </a:schemeClr>
                </a:solidFill>
              </a:rPr>
              <a:t>dữ</a:t>
            </a:r>
            <a:r>
              <a:rPr lang="en-US" sz="2800" b="1" i="0" dirty="0" smtClean="0">
                <a:solidFill>
                  <a:schemeClr val="tx1">
                    <a:lumMod val="50000"/>
                  </a:schemeClr>
                </a:solidFill>
              </a:rPr>
              <a:t> </a:t>
            </a:r>
            <a:r>
              <a:rPr lang="en-US" sz="2800" b="1" i="0" dirty="0" err="1" smtClean="0">
                <a:solidFill>
                  <a:schemeClr val="tx1">
                    <a:lumMod val="50000"/>
                  </a:schemeClr>
                </a:solidFill>
              </a:rPr>
              <a:t>liệu</a:t>
            </a:r>
            <a:r>
              <a:rPr lang="en-US" sz="2800" b="1" i="0" dirty="0" smtClean="0">
                <a:solidFill>
                  <a:schemeClr val="tx1">
                    <a:lumMod val="50000"/>
                  </a:schemeClr>
                </a:solidFill>
              </a:rPr>
              <a:t>.</a:t>
            </a:r>
          </a:p>
          <a:p>
            <a:pPr algn="l"/>
            <a:r>
              <a:rPr lang="en-US" sz="2800" b="1" i="0" dirty="0" err="1" smtClean="0">
                <a:solidFill>
                  <a:schemeClr val="tx1">
                    <a:lumMod val="50000"/>
                  </a:schemeClr>
                </a:solidFill>
              </a:rPr>
              <a:t>Trợ</a:t>
            </a:r>
            <a:r>
              <a:rPr lang="en-US" sz="2800" b="1" i="0" dirty="0" smtClean="0">
                <a:solidFill>
                  <a:schemeClr val="tx1">
                    <a:lumMod val="50000"/>
                  </a:schemeClr>
                </a:solidFill>
              </a:rPr>
              <a:t> </a:t>
            </a:r>
            <a:r>
              <a:rPr lang="en-US" sz="2800" b="1" i="0" dirty="0" err="1" smtClean="0">
                <a:solidFill>
                  <a:schemeClr val="tx1">
                    <a:lumMod val="50000"/>
                  </a:schemeClr>
                </a:solidFill>
              </a:rPr>
              <a:t>giúp</a:t>
            </a:r>
            <a:r>
              <a:rPr lang="en-US" sz="2800" b="1" i="0" dirty="0" smtClean="0">
                <a:solidFill>
                  <a:schemeClr val="tx1">
                    <a:lumMod val="50000"/>
                  </a:schemeClr>
                </a:solidFill>
              </a:rPr>
              <a:t> </a:t>
            </a:r>
            <a:r>
              <a:rPr lang="en-US" sz="2800" b="1" i="0" dirty="0" err="1" smtClean="0">
                <a:solidFill>
                  <a:schemeClr val="tx1">
                    <a:lumMod val="50000"/>
                  </a:schemeClr>
                </a:solidFill>
              </a:rPr>
              <a:t>cho</a:t>
            </a:r>
            <a:r>
              <a:rPr lang="en-US" sz="2800" b="1" i="0" dirty="0" smtClean="0">
                <a:solidFill>
                  <a:schemeClr val="tx1">
                    <a:lumMod val="50000"/>
                  </a:schemeClr>
                </a:solidFill>
              </a:rPr>
              <a:t> </a:t>
            </a:r>
            <a:r>
              <a:rPr lang="en-US" sz="2800" b="1" i="0" dirty="0" err="1" smtClean="0">
                <a:solidFill>
                  <a:schemeClr val="tx1">
                    <a:lumMod val="50000"/>
                  </a:schemeClr>
                </a:solidFill>
              </a:rPr>
              <a:t>người</a:t>
            </a:r>
            <a:r>
              <a:rPr lang="en-US" sz="2800" b="1" i="0" dirty="0" smtClean="0">
                <a:solidFill>
                  <a:schemeClr val="tx1">
                    <a:lumMod val="50000"/>
                  </a:schemeClr>
                </a:solidFill>
              </a:rPr>
              <a:t> </a:t>
            </a:r>
            <a:r>
              <a:rPr lang="en-US" sz="2800" b="1" i="0" dirty="0" err="1" smtClean="0">
                <a:solidFill>
                  <a:schemeClr val="tx1">
                    <a:lumMod val="50000"/>
                  </a:schemeClr>
                </a:solidFill>
              </a:rPr>
              <a:t>mù</a:t>
            </a:r>
            <a:r>
              <a:rPr lang="en-US" sz="2800" b="1" i="0" dirty="0" smtClean="0">
                <a:solidFill>
                  <a:schemeClr val="tx1">
                    <a:lumMod val="50000"/>
                  </a:schemeClr>
                </a:solidFill>
              </a:rPr>
              <a:t> </a:t>
            </a:r>
            <a:r>
              <a:rPr lang="en-US" sz="2800" b="1" i="0" dirty="0" err="1" smtClean="0">
                <a:solidFill>
                  <a:schemeClr val="tx1">
                    <a:lumMod val="50000"/>
                  </a:schemeClr>
                </a:solidFill>
              </a:rPr>
              <a:t>và</a:t>
            </a:r>
            <a:r>
              <a:rPr lang="en-US" sz="2800" b="1" i="0" dirty="0" smtClean="0">
                <a:solidFill>
                  <a:schemeClr val="tx1">
                    <a:lumMod val="50000"/>
                  </a:schemeClr>
                </a:solidFill>
              </a:rPr>
              <a:t> </a:t>
            </a:r>
            <a:r>
              <a:rPr lang="en-US" sz="2800" b="1" i="0" dirty="0" err="1" smtClean="0">
                <a:solidFill>
                  <a:schemeClr val="tx1">
                    <a:lumMod val="50000"/>
                  </a:schemeClr>
                </a:solidFill>
              </a:rPr>
              <a:t>người</a:t>
            </a:r>
            <a:r>
              <a:rPr lang="en-US" sz="2800" b="1" i="0" dirty="0" smtClean="0">
                <a:solidFill>
                  <a:schemeClr val="tx1">
                    <a:lumMod val="50000"/>
                  </a:schemeClr>
                </a:solidFill>
              </a:rPr>
              <a:t> </a:t>
            </a:r>
            <a:r>
              <a:rPr lang="en-US" sz="2800" b="1" i="0" dirty="0" err="1" smtClean="0">
                <a:solidFill>
                  <a:schemeClr val="tx1">
                    <a:lumMod val="50000"/>
                  </a:schemeClr>
                </a:solidFill>
              </a:rPr>
              <a:t>khiếm</a:t>
            </a:r>
            <a:r>
              <a:rPr lang="en-US" sz="2800" b="1" i="0" dirty="0" smtClean="0">
                <a:solidFill>
                  <a:schemeClr val="tx1">
                    <a:lumMod val="50000"/>
                  </a:schemeClr>
                </a:solidFill>
              </a:rPr>
              <a:t> </a:t>
            </a:r>
            <a:r>
              <a:rPr lang="en-US" sz="2800" b="1" i="0" dirty="0" err="1" smtClean="0">
                <a:solidFill>
                  <a:schemeClr val="tx1">
                    <a:lumMod val="50000"/>
                  </a:schemeClr>
                </a:solidFill>
              </a:rPr>
              <a:t>thính</a:t>
            </a:r>
            <a:r>
              <a:rPr lang="en-US" sz="2800" b="1" i="0" dirty="0" smtClean="0">
                <a:solidFill>
                  <a:schemeClr val="tx1">
                    <a:lumMod val="50000"/>
                  </a:schemeClr>
                </a:solidFill>
              </a:rPr>
              <a:t>.</a:t>
            </a:r>
            <a:endParaRPr lang="en-US" sz="2800" b="1" i="0" dirty="0">
              <a:solidFill>
                <a:schemeClr val="tx1">
                  <a:lumMod val="50000"/>
                </a:schemeClr>
              </a:solidFill>
            </a:endParaRPr>
          </a:p>
          <a:p>
            <a:pPr algn="l"/>
            <a:r>
              <a:rPr lang="en-US" sz="2800" b="1" i="0" dirty="0" err="1" smtClean="0">
                <a:solidFill>
                  <a:schemeClr val="tx1">
                    <a:lumMod val="50000"/>
                  </a:schemeClr>
                </a:solidFill>
              </a:rPr>
              <a:t>Nhập</a:t>
            </a:r>
            <a:r>
              <a:rPr lang="en-US" sz="2800" b="1" i="0" dirty="0" smtClean="0">
                <a:solidFill>
                  <a:schemeClr val="tx1">
                    <a:lumMod val="50000"/>
                  </a:schemeClr>
                </a:solidFill>
              </a:rPr>
              <a:t> </a:t>
            </a:r>
            <a:r>
              <a:rPr lang="en-US" sz="2800" b="1" i="0" dirty="0" err="1" smtClean="0">
                <a:solidFill>
                  <a:schemeClr val="tx1">
                    <a:lumMod val="50000"/>
                  </a:schemeClr>
                </a:solidFill>
              </a:rPr>
              <a:t>dữ</a:t>
            </a:r>
            <a:r>
              <a:rPr lang="en-US" sz="2800" b="1" i="0" dirty="0" smtClean="0">
                <a:solidFill>
                  <a:schemeClr val="tx1">
                    <a:lumMod val="50000"/>
                  </a:schemeClr>
                </a:solidFill>
              </a:rPr>
              <a:t> </a:t>
            </a:r>
            <a:r>
              <a:rPr lang="en-US" sz="2800" b="1" i="0" dirty="0" err="1" smtClean="0">
                <a:solidFill>
                  <a:schemeClr val="tx1">
                    <a:lumMod val="50000"/>
                  </a:schemeClr>
                </a:solidFill>
              </a:rPr>
              <a:t>liệu</a:t>
            </a:r>
            <a:r>
              <a:rPr lang="en-US" sz="2800" b="1" i="0" dirty="0" smtClean="0">
                <a:solidFill>
                  <a:schemeClr val="tx1">
                    <a:lumMod val="50000"/>
                  </a:schemeClr>
                </a:solidFill>
              </a:rPr>
              <a:t> </a:t>
            </a:r>
            <a:r>
              <a:rPr lang="en-US" sz="2800" b="1" i="0" dirty="0" err="1" smtClean="0">
                <a:solidFill>
                  <a:schemeClr val="tx1">
                    <a:lumMod val="50000"/>
                  </a:schemeClr>
                </a:solidFill>
              </a:rPr>
              <a:t>nhanh</a:t>
            </a:r>
            <a:r>
              <a:rPr lang="en-US" sz="2800" b="1" i="0" dirty="0" smtClean="0">
                <a:solidFill>
                  <a:schemeClr val="tx1">
                    <a:lumMod val="50000"/>
                  </a:schemeClr>
                </a:solidFill>
              </a:rPr>
              <a:t> </a:t>
            </a:r>
            <a:r>
              <a:rPr lang="en-US" sz="2800" b="1" i="0" dirty="0" err="1" smtClean="0">
                <a:solidFill>
                  <a:schemeClr val="tx1">
                    <a:lumMod val="50000"/>
                  </a:schemeClr>
                </a:solidFill>
              </a:rPr>
              <a:t>hơn</a:t>
            </a:r>
            <a:r>
              <a:rPr lang="en-US" sz="2800" b="1" i="0" dirty="0" smtClean="0">
                <a:solidFill>
                  <a:schemeClr val="tx1">
                    <a:lumMod val="50000"/>
                  </a:schemeClr>
                </a:solidFill>
              </a:rPr>
              <a:t>.</a:t>
            </a:r>
            <a:endParaRPr lang="en-US" sz="2800" b="1" i="0" dirty="0">
              <a:solidFill>
                <a:schemeClr val="tx1">
                  <a:lumMod val="50000"/>
                </a:schemeClr>
              </a:solidFill>
            </a:endParaRPr>
          </a:p>
          <a:p>
            <a:pPr marL="101600" indent="0" algn="l">
              <a:buNone/>
            </a:pPr>
            <a:endParaRPr lang="en-US" dirty="0"/>
          </a:p>
        </p:txBody>
      </p:sp>
      <p:sp>
        <p:nvSpPr>
          <p:cNvPr id="8" name="Text Placeholder 1"/>
          <p:cNvSpPr txBox="1">
            <a:spLocks/>
          </p:cNvSpPr>
          <p:nvPr/>
        </p:nvSpPr>
        <p:spPr>
          <a:xfrm>
            <a:off x="417565" y="770815"/>
            <a:ext cx="7468915" cy="46083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55600" algn="ctr" rtl="0">
              <a:lnSpc>
                <a:spcPct val="100000"/>
              </a:lnSpc>
              <a:spcBef>
                <a:spcPts val="60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1pPr>
            <a:lvl2pPr marL="914400" marR="0" lvl="1"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2pPr>
            <a:lvl3pPr marL="1371600" marR="0" lvl="2"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3pPr>
            <a:lvl4pPr marL="1828800" marR="0" lvl="3"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4pPr>
            <a:lvl5pPr marL="2286000" marR="0" lvl="4"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5pPr>
            <a:lvl6pPr marL="2743200" marR="0" lvl="5"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6pPr>
            <a:lvl7pPr marL="3200400" marR="0" lvl="6"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7pPr>
            <a:lvl8pPr marL="3657600" marR="0" lvl="7"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8pPr>
            <a:lvl9pPr marL="4114800" marR="0" lvl="8"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9pPr>
          </a:lstStyle>
          <a:p>
            <a:pPr marL="101600" indent="0" algn="l">
              <a:buFont typeface="Merriweather"/>
              <a:buNone/>
            </a:pPr>
            <a:r>
              <a:rPr lang="en-US" sz="2400" b="1" i="0" dirty="0" err="1" smtClean="0">
                <a:solidFill>
                  <a:srgbClr val="FF0000"/>
                </a:solidFill>
              </a:rPr>
              <a:t>Nhược</a:t>
            </a:r>
            <a:r>
              <a:rPr lang="en-US" sz="2400" b="1" i="0" dirty="0" smtClean="0">
                <a:solidFill>
                  <a:srgbClr val="FF0000"/>
                </a:solidFill>
              </a:rPr>
              <a:t> </a:t>
            </a:r>
            <a:r>
              <a:rPr lang="en-US" sz="2400" b="1" i="0" dirty="0" err="1" smtClean="0">
                <a:solidFill>
                  <a:srgbClr val="FF0000"/>
                </a:solidFill>
              </a:rPr>
              <a:t>điểm</a:t>
            </a:r>
            <a:r>
              <a:rPr lang="en-US" sz="2400" b="1" i="0" dirty="0" smtClean="0">
                <a:solidFill>
                  <a:srgbClr val="FF0000"/>
                </a:solidFill>
              </a:rPr>
              <a:t>:</a:t>
            </a:r>
          </a:p>
          <a:p>
            <a:pPr algn="l"/>
            <a:r>
              <a:rPr lang="en-US" sz="2800" b="1" i="0" dirty="0" err="1" smtClean="0">
                <a:solidFill>
                  <a:schemeClr val="tx1">
                    <a:lumMod val="50000"/>
                  </a:schemeClr>
                </a:solidFill>
              </a:rPr>
              <a:t>Độ</a:t>
            </a:r>
            <a:r>
              <a:rPr lang="en-US" sz="2800" b="1" i="0" dirty="0" smtClean="0">
                <a:solidFill>
                  <a:schemeClr val="tx1">
                    <a:lumMod val="50000"/>
                  </a:schemeClr>
                </a:solidFill>
              </a:rPr>
              <a:t> </a:t>
            </a:r>
            <a:r>
              <a:rPr lang="en-US" sz="2800" b="1" i="0" dirty="0" err="1" smtClean="0">
                <a:solidFill>
                  <a:schemeClr val="tx1">
                    <a:lumMod val="50000"/>
                  </a:schemeClr>
                </a:solidFill>
              </a:rPr>
              <a:t>chính</a:t>
            </a:r>
            <a:r>
              <a:rPr lang="en-US" sz="2800" b="1" i="0" dirty="0" smtClean="0">
                <a:solidFill>
                  <a:schemeClr val="tx1">
                    <a:lumMod val="50000"/>
                  </a:schemeClr>
                </a:solidFill>
              </a:rPr>
              <a:t> </a:t>
            </a:r>
            <a:r>
              <a:rPr lang="en-US" sz="2800" b="1" i="0" dirty="0" err="1" smtClean="0">
                <a:solidFill>
                  <a:schemeClr val="tx1">
                    <a:lumMod val="50000"/>
                  </a:schemeClr>
                </a:solidFill>
              </a:rPr>
              <a:t>xác</a:t>
            </a:r>
            <a:r>
              <a:rPr lang="en-US" sz="2800" b="1" i="0" dirty="0" smtClean="0">
                <a:solidFill>
                  <a:schemeClr val="tx1">
                    <a:lumMod val="50000"/>
                  </a:schemeClr>
                </a:solidFill>
              </a:rPr>
              <a:t> </a:t>
            </a:r>
            <a:r>
              <a:rPr lang="en-US" sz="2800" b="1" i="0" dirty="0" err="1" smtClean="0">
                <a:solidFill>
                  <a:schemeClr val="tx1">
                    <a:lumMod val="50000"/>
                  </a:schemeClr>
                </a:solidFill>
              </a:rPr>
              <a:t>chưa</a:t>
            </a:r>
            <a:r>
              <a:rPr lang="en-US" sz="2800" b="1" i="0" dirty="0" smtClean="0">
                <a:solidFill>
                  <a:schemeClr val="tx1">
                    <a:lumMod val="50000"/>
                  </a:schemeClr>
                </a:solidFill>
              </a:rPr>
              <a:t> </a:t>
            </a:r>
            <a:r>
              <a:rPr lang="en-US" sz="2800" b="1" i="0" dirty="0" err="1" smtClean="0">
                <a:solidFill>
                  <a:schemeClr val="tx1">
                    <a:lumMod val="50000"/>
                  </a:schemeClr>
                </a:solidFill>
              </a:rPr>
              <a:t>được</a:t>
            </a:r>
            <a:r>
              <a:rPr lang="en-US" sz="2800" b="1" i="0" dirty="0" smtClean="0">
                <a:solidFill>
                  <a:schemeClr val="tx1">
                    <a:lumMod val="50000"/>
                  </a:schemeClr>
                </a:solidFill>
              </a:rPr>
              <a:t> </a:t>
            </a:r>
            <a:r>
              <a:rPr lang="en-US" sz="2800" b="1" i="0" dirty="0" err="1" smtClean="0">
                <a:solidFill>
                  <a:schemeClr val="tx1">
                    <a:lumMod val="50000"/>
                  </a:schemeClr>
                </a:solidFill>
              </a:rPr>
              <a:t>cao</a:t>
            </a:r>
            <a:r>
              <a:rPr lang="en-US" sz="2800" b="1" i="0" dirty="0" smtClean="0">
                <a:solidFill>
                  <a:schemeClr val="tx1">
                    <a:lumMod val="50000"/>
                  </a:schemeClr>
                </a:solidFill>
              </a:rPr>
              <a:t>.</a:t>
            </a:r>
          </a:p>
          <a:p>
            <a:pPr algn="l"/>
            <a:r>
              <a:rPr lang="en-US" sz="2800" b="1" i="0" dirty="0" err="1" smtClean="0">
                <a:solidFill>
                  <a:schemeClr val="tx1">
                    <a:lumMod val="50000"/>
                  </a:schemeClr>
                </a:solidFill>
              </a:rPr>
              <a:t>Không</a:t>
            </a:r>
            <a:r>
              <a:rPr lang="en-US" sz="2800" b="1" i="0" dirty="0" smtClean="0">
                <a:solidFill>
                  <a:schemeClr val="tx1">
                    <a:lumMod val="50000"/>
                  </a:schemeClr>
                </a:solidFill>
              </a:rPr>
              <a:t> </a:t>
            </a:r>
            <a:r>
              <a:rPr lang="en-US" sz="2800" b="1" i="0" dirty="0" err="1" smtClean="0">
                <a:solidFill>
                  <a:schemeClr val="tx1">
                    <a:lumMod val="50000"/>
                  </a:schemeClr>
                </a:solidFill>
              </a:rPr>
              <a:t>có</a:t>
            </a:r>
            <a:r>
              <a:rPr lang="en-US" sz="2800" b="1" i="0" dirty="0" smtClean="0">
                <a:solidFill>
                  <a:schemeClr val="tx1">
                    <a:lumMod val="50000"/>
                  </a:schemeClr>
                </a:solidFill>
              </a:rPr>
              <a:t> </a:t>
            </a:r>
            <a:r>
              <a:rPr lang="en-US" sz="2800" b="1" i="0" dirty="0" err="1" smtClean="0">
                <a:solidFill>
                  <a:schemeClr val="tx1">
                    <a:lumMod val="50000"/>
                  </a:schemeClr>
                </a:solidFill>
              </a:rPr>
              <a:t>khả</a:t>
            </a:r>
            <a:r>
              <a:rPr lang="en-US" sz="2800" b="1" i="0" dirty="0" smtClean="0">
                <a:solidFill>
                  <a:schemeClr val="tx1">
                    <a:lumMod val="50000"/>
                  </a:schemeClr>
                </a:solidFill>
              </a:rPr>
              <a:t> </a:t>
            </a:r>
            <a:r>
              <a:rPr lang="en-US" sz="2800" b="1" i="0" dirty="0" err="1" smtClean="0">
                <a:solidFill>
                  <a:schemeClr val="tx1">
                    <a:lumMod val="50000"/>
                  </a:schemeClr>
                </a:solidFill>
              </a:rPr>
              <a:t>năng</a:t>
            </a:r>
            <a:r>
              <a:rPr lang="en-US" sz="2800" b="1" i="0" dirty="0" smtClean="0">
                <a:solidFill>
                  <a:schemeClr val="tx1">
                    <a:lumMod val="50000"/>
                  </a:schemeClr>
                </a:solidFill>
              </a:rPr>
              <a:t> </a:t>
            </a:r>
            <a:r>
              <a:rPr lang="en-US" sz="2800" b="1" i="0" dirty="0" err="1" smtClean="0">
                <a:solidFill>
                  <a:schemeClr val="tx1">
                    <a:lumMod val="50000"/>
                  </a:schemeClr>
                </a:solidFill>
              </a:rPr>
              <a:t>đọc</a:t>
            </a:r>
            <a:r>
              <a:rPr lang="en-US" sz="2800" b="1" i="0" dirty="0" smtClean="0">
                <a:solidFill>
                  <a:schemeClr val="tx1">
                    <a:lumMod val="50000"/>
                  </a:schemeClr>
                </a:solidFill>
              </a:rPr>
              <a:t> </a:t>
            </a:r>
            <a:r>
              <a:rPr lang="en-US" sz="2800" b="1" i="0" dirty="0" err="1" smtClean="0">
                <a:solidFill>
                  <a:schemeClr val="tx1">
                    <a:lumMod val="50000"/>
                  </a:schemeClr>
                </a:solidFill>
              </a:rPr>
              <a:t>chữ</a:t>
            </a:r>
            <a:r>
              <a:rPr lang="en-US" sz="2800" b="1" i="0" dirty="0" smtClean="0">
                <a:solidFill>
                  <a:schemeClr val="tx1">
                    <a:lumMod val="50000"/>
                  </a:schemeClr>
                </a:solidFill>
              </a:rPr>
              <a:t> </a:t>
            </a:r>
            <a:r>
              <a:rPr lang="en-US" sz="2800" b="1" i="0" dirty="0" err="1" smtClean="0">
                <a:solidFill>
                  <a:schemeClr val="tx1">
                    <a:lumMod val="50000"/>
                  </a:schemeClr>
                </a:solidFill>
              </a:rPr>
              <a:t>viết</a:t>
            </a:r>
            <a:r>
              <a:rPr lang="en-US" sz="2800" b="1" i="0" dirty="0" smtClean="0">
                <a:solidFill>
                  <a:schemeClr val="tx1">
                    <a:lumMod val="50000"/>
                  </a:schemeClr>
                </a:solidFill>
              </a:rPr>
              <a:t> </a:t>
            </a:r>
            <a:r>
              <a:rPr lang="en-US" sz="2800" b="1" i="0" dirty="0" err="1" smtClean="0">
                <a:solidFill>
                  <a:schemeClr val="tx1">
                    <a:lumMod val="50000"/>
                  </a:schemeClr>
                </a:solidFill>
              </a:rPr>
              <a:t>tay</a:t>
            </a:r>
            <a:r>
              <a:rPr lang="en-US" sz="2800" b="1" i="0" dirty="0" smtClean="0">
                <a:solidFill>
                  <a:schemeClr val="tx1">
                    <a:lumMod val="50000"/>
                  </a:schemeClr>
                </a:solidFill>
              </a:rPr>
              <a:t> </a:t>
            </a:r>
            <a:r>
              <a:rPr lang="en-US" sz="2800" b="1" i="0" dirty="0" err="1" smtClean="0">
                <a:solidFill>
                  <a:schemeClr val="tx1">
                    <a:lumMod val="50000"/>
                  </a:schemeClr>
                </a:solidFill>
              </a:rPr>
              <a:t>và</a:t>
            </a:r>
            <a:r>
              <a:rPr lang="en-US" sz="2800" b="1" i="0" dirty="0" smtClean="0">
                <a:solidFill>
                  <a:schemeClr val="tx1">
                    <a:lumMod val="50000"/>
                  </a:schemeClr>
                </a:solidFill>
              </a:rPr>
              <a:t> </a:t>
            </a:r>
            <a:r>
              <a:rPr lang="en-US" sz="2800" b="1" i="0" dirty="0" err="1" smtClean="0">
                <a:solidFill>
                  <a:schemeClr val="tx1">
                    <a:lumMod val="50000"/>
                  </a:schemeClr>
                </a:solidFill>
              </a:rPr>
              <a:t>các</a:t>
            </a:r>
            <a:r>
              <a:rPr lang="en-US" sz="2800" b="1" i="0" dirty="0" smtClean="0">
                <a:solidFill>
                  <a:schemeClr val="tx1">
                    <a:lumMod val="50000"/>
                  </a:schemeClr>
                </a:solidFill>
              </a:rPr>
              <a:t> </a:t>
            </a:r>
            <a:r>
              <a:rPr lang="en-US" sz="2800" b="1" i="0" dirty="0" err="1" smtClean="0">
                <a:solidFill>
                  <a:schemeClr val="tx1">
                    <a:lumMod val="50000"/>
                  </a:schemeClr>
                </a:solidFill>
              </a:rPr>
              <a:t>phông</a:t>
            </a:r>
            <a:r>
              <a:rPr lang="en-US" sz="2800" b="1" i="0" dirty="0" smtClean="0">
                <a:solidFill>
                  <a:schemeClr val="tx1">
                    <a:lumMod val="50000"/>
                  </a:schemeClr>
                </a:solidFill>
              </a:rPr>
              <a:t> </a:t>
            </a:r>
            <a:r>
              <a:rPr lang="en-US" sz="2800" b="1" i="0" dirty="0" err="1" smtClean="0">
                <a:solidFill>
                  <a:schemeClr val="tx1">
                    <a:lumMod val="50000"/>
                  </a:schemeClr>
                </a:solidFill>
              </a:rPr>
              <a:t>chữ</a:t>
            </a:r>
            <a:r>
              <a:rPr lang="en-US" sz="2800" b="1" i="0" dirty="0" smtClean="0">
                <a:solidFill>
                  <a:schemeClr val="tx1">
                    <a:lumMod val="50000"/>
                  </a:schemeClr>
                </a:solidFill>
              </a:rPr>
              <a:t> </a:t>
            </a:r>
            <a:r>
              <a:rPr lang="en-US" sz="2800" b="1" i="0" dirty="0" err="1" smtClean="0">
                <a:solidFill>
                  <a:schemeClr val="tx1">
                    <a:lumMod val="50000"/>
                  </a:schemeClr>
                </a:solidFill>
              </a:rPr>
              <a:t>quá</a:t>
            </a:r>
            <a:r>
              <a:rPr lang="en-US" sz="2800" b="1" i="0" dirty="0" smtClean="0">
                <a:solidFill>
                  <a:schemeClr val="tx1">
                    <a:lumMod val="50000"/>
                  </a:schemeClr>
                </a:solidFill>
              </a:rPr>
              <a:t> </a:t>
            </a:r>
            <a:r>
              <a:rPr lang="en-US" sz="2800" b="1" i="0" dirty="0" err="1" smtClean="0">
                <a:solidFill>
                  <a:schemeClr val="tx1">
                    <a:lumMod val="50000"/>
                  </a:schemeClr>
                </a:solidFill>
              </a:rPr>
              <a:t>phức</a:t>
            </a:r>
            <a:r>
              <a:rPr lang="en-US" sz="2800" b="1" i="0" dirty="0" smtClean="0">
                <a:solidFill>
                  <a:schemeClr val="tx1">
                    <a:lumMod val="50000"/>
                  </a:schemeClr>
                </a:solidFill>
              </a:rPr>
              <a:t> </a:t>
            </a:r>
            <a:r>
              <a:rPr lang="en-US" sz="2800" b="1" i="0" dirty="0" err="1" smtClean="0">
                <a:solidFill>
                  <a:schemeClr val="tx1">
                    <a:lumMod val="50000"/>
                  </a:schemeClr>
                </a:solidFill>
              </a:rPr>
              <a:t>tạp</a:t>
            </a:r>
            <a:r>
              <a:rPr lang="en-US" sz="2800" b="1" i="0" dirty="0" smtClean="0">
                <a:solidFill>
                  <a:schemeClr val="tx1">
                    <a:lumMod val="50000"/>
                  </a:schemeClr>
                </a:solidFill>
              </a:rPr>
              <a:t>.</a:t>
            </a:r>
          </a:p>
          <a:p>
            <a:pPr algn="l"/>
            <a:r>
              <a:rPr lang="en-US" sz="2800" b="1" i="0" dirty="0" smtClean="0">
                <a:solidFill>
                  <a:schemeClr val="tx1">
                    <a:lumMod val="50000"/>
                  </a:schemeClr>
                </a:solidFill>
              </a:rPr>
              <a:t>N</a:t>
            </a:r>
            <a:r>
              <a:rPr lang="vi-VN" sz="2800" b="1" i="0" dirty="0" smtClean="0">
                <a:solidFill>
                  <a:schemeClr val="tx1">
                    <a:lumMod val="50000"/>
                  </a:schemeClr>
                </a:solidFill>
              </a:rPr>
              <a:t>hầm lẫn giữa các kí tự có hình dáng tương tự</a:t>
            </a:r>
            <a:r>
              <a:rPr lang="en-US" sz="2800" b="1" i="0" dirty="0" smtClean="0">
                <a:solidFill>
                  <a:schemeClr val="tx1">
                    <a:lumMod val="50000"/>
                  </a:schemeClr>
                </a:solidFill>
              </a:rPr>
              <a:t>.</a:t>
            </a:r>
          </a:p>
          <a:p>
            <a:pPr marL="101600" indent="0" algn="l">
              <a:buFont typeface="Merriweather"/>
              <a:buNone/>
            </a:pPr>
            <a:endParaRPr lang="en-US" dirty="0"/>
          </a:p>
        </p:txBody>
      </p:sp>
    </p:spTree>
    <p:extLst>
      <p:ext uri="{BB962C8B-B14F-4D97-AF65-F5344CB8AC3E}">
        <p14:creationId xmlns:p14="http://schemas.microsoft.com/office/powerpoint/2010/main" val="94596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7">
                                            <p:txEl>
                                              <p:pRg st="0" end="0"/>
                                            </p:txEl>
                                          </p:spTgt>
                                        </p:tgtEl>
                                      </p:cBhvr>
                                    </p:animEffect>
                                    <p:set>
                                      <p:cBhvr>
                                        <p:cTn id="21" dur="1" fill="hold">
                                          <p:stCondLst>
                                            <p:cond delay="499"/>
                                          </p:stCondLst>
                                        </p:cTn>
                                        <p:tgtEl>
                                          <p:spTgt spid="7">
                                            <p:txEl>
                                              <p:pRg st="0" end="0"/>
                                            </p:txEl>
                                          </p:spTgt>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7">
                                            <p:txEl>
                                              <p:pRg st="1" end="1"/>
                                            </p:txEl>
                                          </p:spTgt>
                                        </p:tgtEl>
                                      </p:cBhvr>
                                    </p:animEffect>
                                    <p:set>
                                      <p:cBhvr>
                                        <p:cTn id="24" dur="1" fill="hold">
                                          <p:stCondLst>
                                            <p:cond delay="499"/>
                                          </p:stCondLst>
                                        </p:cTn>
                                        <p:tgtEl>
                                          <p:spTgt spid="7">
                                            <p:txEl>
                                              <p:pRg st="1" end="1"/>
                                            </p:txEl>
                                          </p:spTgt>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7">
                                            <p:txEl>
                                              <p:pRg st="2" end="2"/>
                                            </p:txEl>
                                          </p:spTgt>
                                        </p:tgtEl>
                                      </p:cBhvr>
                                    </p:animEffect>
                                    <p:set>
                                      <p:cBhvr>
                                        <p:cTn id="27" dur="1" fill="hold">
                                          <p:stCondLst>
                                            <p:cond delay="499"/>
                                          </p:stCondLst>
                                        </p:cTn>
                                        <p:tgtEl>
                                          <p:spTgt spid="7">
                                            <p:txEl>
                                              <p:pRg st="2" end="2"/>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7">
                                            <p:txEl>
                                              <p:pRg st="3" end="3"/>
                                            </p:txEl>
                                          </p:spTgt>
                                        </p:tgtEl>
                                      </p:cBhvr>
                                    </p:animEffect>
                                    <p:set>
                                      <p:cBhvr>
                                        <p:cTn id="30" dur="1" fill="hold">
                                          <p:stCondLst>
                                            <p:cond delay="499"/>
                                          </p:stCondLst>
                                        </p:cTn>
                                        <p:tgtEl>
                                          <p:spTgt spid="7">
                                            <p:txEl>
                                              <p:pRg st="3" end="3"/>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animEffect transition="in" filter="fade">
                                      <p:cBhvr>
                                        <p:cTn id="35" dur="500"/>
                                        <p:tgtEl>
                                          <p:spTgt spid="8">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
                                            <p:txEl>
                                              <p:pRg st="1" end="1"/>
                                            </p:txEl>
                                          </p:spTgt>
                                        </p:tgtEl>
                                        <p:attrNameLst>
                                          <p:attrName>style.visibility</p:attrName>
                                        </p:attrNameLst>
                                      </p:cBhvr>
                                      <p:to>
                                        <p:strVal val="visible"/>
                                      </p:to>
                                    </p:set>
                                    <p:animEffect transition="in" filter="fade">
                                      <p:cBhvr>
                                        <p:cTn id="38" dur="500"/>
                                        <p:tgtEl>
                                          <p:spTgt spid="8">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Effect transition="in" filter="fade">
                                      <p:cBhvr>
                                        <p:cTn id="41" dur="500"/>
                                        <p:tgtEl>
                                          <p:spTgt spid="8">
                                            <p:txEl>
                                              <p:pRg st="2" end="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8">
                                            <p:txEl>
                                              <p:pRg st="3" end="3"/>
                                            </p:txEl>
                                          </p:spTgt>
                                        </p:tgtEl>
                                        <p:attrNameLst>
                                          <p:attrName>style.visibility</p:attrName>
                                        </p:attrNameLst>
                                      </p:cBhvr>
                                      <p:to>
                                        <p:strVal val="visible"/>
                                      </p:to>
                                    </p:set>
                                    <p:animEffect transition="in" filter="fade">
                                      <p:cBhvr>
                                        <p:cTn id="44" dur="500"/>
                                        <p:tgtEl>
                                          <p:spTgt spid="8">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8">
                                            <p:txEl>
                                              <p:pRg st="0" end="0"/>
                                            </p:txEl>
                                          </p:spTgt>
                                        </p:tgtEl>
                                      </p:cBhvr>
                                    </p:animEffect>
                                    <p:set>
                                      <p:cBhvr>
                                        <p:cTn id="49" dur="1" fill="hold">
                                          <p:stCondLst>
                                            <p:cond delay="499"/>
                                          </p:stCondLst>
                                        </p:cTn>
                                        <p:tgtEl>
                                          <p:spTgt spid="8">
                                            <p:txEl>
                                              <p:pRg st="0" end="0"/>
                                            </p:txEl>
                                          </p:spTgt>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8">
                                            <p:txEl>
                                              <p:pRg st="1" end="1"/>
                                            </p:txEl>
                                          </p:spTgt>
                                        </p:tgtEl>
                                      </p:cBhvr>
                                    </p:animEffect>
                                    <p:set>
                                      <p:cBhvr>
                                        <p:cTn id="52" dur="1" fill="hold">
                                          <p:stCondLst>
                                            <p:cond delay="499"/>
                                          </p:stCondLst>
                                        </p:cTn>
                                        <p:tgtEl>
                                          <p:spTgt spid="8">
                                            <p:txEl>
                                              <p:pRg st="1" end="1"/>
                                            </p:txEl>
                                          </p:spTgt>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8">
                                            <p:txEl>
                                              <p:pRg st="2" end="2"/>
                                            </p:txEl>
                                          </p:spTgt>
                                        </p:tgtEl>
                                      </p:cBhvr>
                                    </p:animEffect>
                                    <p:set>
                                      <p:cBhvr>
                                        <p:cTn id="55" dur="1" fill="hold">
                                          <p:stCondLst>
                                            <p:cond delay="499"/>
                                          </p:stCondLst>
                                        </p:cTn>
                                        <p:tgtEl>
                                          <p:spTgt spid="8">
                                            <p:txEl>
                                              <p:pRg st="2" end="2"/>
                                            </p:txEl>
                                          </p:spTgt>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8">
                                            <p:txEl>
                                              <p:pRg st="3" end="3"/>
                                            </p:txEl>
                                          </p:spTgt>
                                        </p:tgtEl>
                                      </p:cBhvr>
                                    </p:animEffect>
                                    <p:set>
                                      <p:cBhvr>
                                        <p:cTn id="58" dur="1" fill="hold">
                                          <p:stCondLst>
                                            <p:cond delay="499"/>
                                          </p:stCondLst>
                                        </p:cTn>
                                        <p:tgtEl>
                                          <p:spTgt spid="8">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4"/>
        <p:cNvGrpSpPr/>
        <p:nvPr/>
      </p:nvGrpSpPr>
      <p:grpSpPr>
        <a:xfrm>
          <a:off x="0" y="0"/>
          <a:ext cx="0" cy="0"/>
          <a:chOff x="0" y="0"/>
          <a:chExt cx="0" cy="0"/>
        </a:xfrm>
      </p:grpSpPr>
      <p:sp>
        <p:nvSpPr>
          <p:cNvPr id="2426" name="Google Shape;2426;p4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Google Shape;2064;p31"/>
          <p:cNvSpPr txBox="1">
            <a:spLocks/>
          </p:cNvSpPr>
          <p:nvPr/>
        </p:nvSpPr>
        <p:spPr>
          <a:xfrm>
            <a:off x="283221" y="160800"/>
            <a:ext cx="6845114" cy="6444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60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1pPr>
            <a:lvl2pPr marL="914400" marR="0" lvl="1"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2pPr>
            <a:lvl3pPr marL="1371600" marR="0" lvl="2"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3pPr>
            <a:lvl4pPr marL="1828800" marR="0" lvl="3"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4pPr>
            <a:lvl5pPr marL="2286000" marR="0" lvl="4"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5pPr>
            <a:lvl6pPr marL="2743200" marR="0" lvl="5"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6pPr>
            <a:lvl7pPr marL="3200400" marR="0" lvl="6"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7pPr>
            <a:lvl8pPr marL="3657600" marR="0" lvl="7"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8pPr>
            <a:lvl9pPr marL="4114800" marR="0" lvl="8"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9pPr>
          </a:lstStyle>
          <a:p>
            <a:pPr marL="76200" lvl="0" indent="0" algn="just">
              <a:buSzPts val="2400"/>
              <a:buNone/>
            </a:pPr>
            <a:r>
              <a:rPr lang="en-US" sz="2800" b="1" i="0" dirty="0" smtClean="0">
                <a:solidFill>
                  <a:schemeClr val="tx1">
                    <a:lumMod val="50000"/>
                  </a:schemeClr>
                </a:solidFill>
              </a:rPr>
              <a:t>2.3</a:t>
            </a:r>
            <a:r>
              <a:rPr lang="en-US" sz="2800" b="1" dirty="0" smtClean="0">
                <a:solidFill>
                  <a:schemeClr val="tx1">
                    <a:lumMod val="50000"/>
                  </a:schemeClr>
                </a:solidFill>
              </a:rPr>
              <a:t>. </a:t>
            </a:r>
            <a:r>
              <a:rPr lang="en-US" sz="2800" b="1" i="0" dirty="0" err="1" smtClean="0">
                <a:solidFill>
                  <a:schemeClr val="tx1">
                    <a:lumMod val="50000"/>
                  </a:schemeClr>
                </a:solidFill>
              </a:rPr>
              <a:t>Quá</a:t>
            </a:r>
            <a:r>
              <a:rPr lang="en-US" sz="2800" b="1" i="0" dirty="0" smtClean="0">
                <a:solidFill>
                  <a:schemeClr val="tx1">
                    <a:lumMod val="50000"/>
                  </a:schemeClr>
                </a:solidFill>
              </a:rPr>
              <a:t> </a:t>
            </a:r>
            <a:r>
              <a:rPr lang="en-US" sz="2800" b="1" i="0" dirty="0" err="1" smtClean="0">
                <a:solidFill>
                  <a:schemeClr val="tx1">
                    <a:lumMod val="50000"/>
                  </a:schemeClr>
                </a:solidFill>
              </a:rPr>
              <a:t>trình</a:t>
            </a:r>
            <a:r>
              <a:rPr lang="en-US" sz="2800" b="1" i="0" dirty="0" smtClean="0">
                <a:solidFill>
                  <a:schemeClr val="tx1">
                    <a:lumMod val="50000"/>
                  </a:schemeClr>
                </a:solidFill>
              </a:rPr>
              <a:t> </a:t>
            </a:r>
            <a:r>
              <a:rPr lang="en-US" sz="2800" b="1" i="0" dirty="0" err="1" smtClean="0">
                <a:solidFill>
                  <a:schemeClr val="tx1">
                    <a:lumMod val="50000"/>
                  </a:schemeClr>
                </a:solidFill>
              </a:rPr>
              <a:t>thực</a:t>
            </a:r>
            <a:r>
              <a:rPr lang="en-US" sz="2800" b="1" i="0" dirty="0" smtClean="0">
                <a:solidFill>
                  <a:schemeClr val="tx1">
                    <a:lumMod val="50000"/>
                  </a:schemeClr>
                </a:solidFill>
              </a:rPr>
              <a:t> </a:t>
            </a:r>
            <a:r>
              <a:rPr lang="en-US" sz="2800" b="1" i="0" dirty="0" err="1" smtClean="0">
                <a:solidFill>
                  <a:schemeClr val="tx1">
                    <a:lumMod val="50000"/>
                  </a:schemeClr>
                </a:solidFill>
              </a:rPr>
              <a:t>hiện</a:t>
            </a:r>
            <a:endParaRPr lang="en-US" sz="2800" b="1" dirty="0">
              <a:solidFill>
                <a:schemeClr val="tx1">
                  <a:lumMod val="50000"/>
                </a:schemeClr>
              </a:solidFill>
            </a:endParaRPr>
          </a:p>
        </p:txBody>
      </p:sp>
      <p:sp>
        <p:nvSpPr>
          <p:cNvPr id="2" name="TextBox 1"/>
          <p:cNvSpPr txBox="1"/>
          <p:nvPr/>
        </p:nvSpPr>
        <p:spPr>
          <a:xfrm>
            <a:off x="283221" y="1012722"/>
            <a:ext cx="7351693" cy="3062377"/>
          </a:xfrm>
          <a:prstGeom prst="rect">
            <a:avLst/>
          </a:prstGeom>
          <a:noFill/>
        </p:spPr>
        <p:txBody>
          <a:bodyPr wrap="none" rtlCol="0">
            <a:spAutoFit/>
          </a:bodyPr>
          <a:lstStyle/>
          <a:p>
            <a:pPr marL="101600">
              <a:spcBef>
                <a:spcPts val="600"/>
              </a:spcBef>
              <a:buClr>
                <a:schemeClr val="accent1"/>
              </a:buClr>
              <a:buSzPts val="2000"/>
            </a:pPr>
            <a:r>
              <a:rPr lang="en-US" sz="2800" b="1" dirty="0">
                <a:solidFill>
                  <a:srgbClr val="FF0000"/>
                </a:solidFill>
                <a:latin typeface="Merriweather"/>
                <a:ea typeface="Merriweather"/>
                <a:cs typeface="Merriweather"/>
                <a:sym typeface="Merriweather"/>
              </a:rPr>
              <a:t>B1: </a:t>
            </a:r>
            <a:r>
              <a:rPr lang="en-US" sz="2800" b="1" dirty="0" err="1">
                <a:solidFill>
                  <a:schemeClr val="tx1">
                    <a:lumMod val="50000"/>
                  </a:schemeClr>
                </a:solidFill>
                <a:latin typeface="Merriweather"/>
                <a:ea typeface="Merriweather"/>
                <a:cs typeface="Merriweather"/>
                <a:sym typeface="Merriweather"/>
              </a:rPr>
              <a:t>Tải</a:t>
            </a:r>
            <a:r>
              <a:rPr lang="en-US" sz="2800" b="1" dirty="0">
                <a:solidFill>
                  <a:schemeClr val="tx1">
                    <a:lumMod val="50000"/>
                  </a:schemeClr>
                </a:solidFill>
                <a:latin typeface="Merriweather"/>
                <a:ea typeface="Merriweather"/>
                <a:cs typeface="Merriweather"/>
                <a:sym typeface="Merriweather"/>
              </a:rPr>
              <a:t> </a:t>
            </a:r>
            <a:r>
              <a:rPr lang="en-US" sz="2800" b="1" dirty="0" err="1">
                <a:solidFill>
                  <a:schemeClr val="tx1">
                    <a:lumMod val="50000"/>
                  </a:schemeClr>
                </a:solidFill>
                <a:latin typeface="Merriweather"/>
                <a:ea typeface="Merriweather"/>
                <a:cs typeface="Merriweather"/>
                <a:sym typeface="Merriweather"/>
              </a:rPr>
              <a:t>thư</a:t>
            </a:r>
            <a:r>
              <a:rPr lang="en-US" sz="2800" b="1" dirty="0">
                <a:solidFill>
                  <a:schemeClr val="tx1">
                    <a:lumMod val="50000"/>
                  </a:schemeClr>
                </a:solidFill>
                <a:latin typeface="Merriweather"/>
                <a:ea typeface="Merriweather"/>
                <a:cs typeface="Merriweather"/>
                <a:sym typeface="Merriweather"/>
              </a:rPr>
              <a:t> </a:t>
            </a:r>
            <a:r>
              <a:rPr lang="en-US" sz="2800" b="1" dirty="0" err="1">
                <a:solidFill>
                  <a:schemeClr val="tx1">
                    <a:lumMod val="50000"/>
                  </a:schemeClr>
                </a:solidFill>
                <a:latin typeface="Merriweather"/>
                <a:ea typeface="Merriweather"/>
                <a:cs typeface="Merriweather"/>
                <a:sym typeface="Merriweather"/>
              </a:rPr>
              <a:t>viện</a:t>
            </a:r>
            <a:r>
              <a:rPr lang="en-US" sz="2800" b="1" dirty="0">
                <a:solidFill>
                  <a:schemeClr val="tx1">
                    <a:lumMod val="50000"/>
                  </a:schemeClr>
                </a:solidFill>
                <a:latin typeface="Merriweather"/>
                <a:ea typeface="Merriweather"/>
                <a:cs typeface="Merriweather"/>
                <a:sym typeface="Merriweather"/>
              </a:rPr>
              <a:t> </a:t>
            </a:r>
            <a:r>
              <a:rPr lang="en-US" sz="2800" b="1" dirty="0" err="1">
                <a:solidFill>
                  <a:schemeClr val="tx1">
                    <a:lumMod val="50000"/>
                  </a:schemeClr>
                </a:solidFill>
                <a:latin typeface="Merriweather"/>
                <a:ea typeface="Merriweather"/>
                <a:cs typeface="Merriweather"/>
                <a:sym typeface="Merriweather"/>
              </a:rPr>
              <a:t>và</a:t>
            </a:r>
            <a:r>
              <a:rPr lang="en-US" sz="2800" b="1" dirty="0">
                <a:solidFill>
                  <a:schemeClr val="tx1">
                    <a:lumMod val="50000"/>
                  </a:schemeClr>
                </a:solidFill>
                <a:latin typeface="Merriweather"/>
                <a:ea typeface="Merriweather"/>
                <a:cs typeface="Merriweather"/>
                <a:sym typeface="Merriweather"/>
              </a:rPr>
              <a:t> model </a:t>
            </a:r>
            <a:r>
              <a:rPr lang="en-US" sz="2800" b="1" dirty="0" err="1">
                <a:solidFill>
                  <a:schemeClr val="tx1">
                    <a:lumMod val="50000"/>
                  </a:schemeClr>
                </a:solidFill>
                <a:latin typeface="Merriweather"/>
                <a:ea typeface="Merriweather"/>
                <a:cs typeface="Merriweather"/>
                <a:sym typeface="Merriweather"/>
              </a:rPr>
              <a:t>cần</a:t>
            </a:r>
            <a:r>
              <a:rPr lang="en-US" sz="2800" b="1" dirty="0">
                <a:solidFill>
                  <a:schemeClr val="tx1">
                    <a:lumMod val="50000"/>
                  </a:schemeClr>
                </a:solidFill>
                <a:latin typeface="Merriweather"/>
                <a:ea typeface="Merriweather"/>
                <a:cs typeface="Merriweather"/>
                <a:sym typeface="Merriweather"/>
              </a:rPr>
              <a:t> </a:t>
            </a:r>
            <a:r>
              <a:rPr lang="en-US" sz="2800" b="1" dirty="0" err="1">
                <a:solidFill>
                  <a:schemeClr val="tx1">
                    <a:lumMod val="50000"/>
                  </a:schemeClr>
                </a:solidFill>
                <a:latin typeface="Merriweather"/>
                <a:ea typeface="Merriweather"/>
                <a:cs typeface="Merriweather"/>
                <a:sym typeface="Merriweather"/>
              </a:rPr>
              <a:t>thiết</a:t>
            </a:r>
            <a:endParaRPr lang="en-US" sz="2800" b="1" dirty="0">
              <a:solidFill>
                <a:schemeClr val="tx1">
                  <a:lumMod val="50000"/>
                </a:schemeClr>
              </a:solidFill>
              <a:latin typeface="Merriweather"/>
              <a:ea typeface="Merriweather"/>
              <a:cs typeface="Merriweather"/>
              <a:sym typeface="Merriweather"/>
            </a:endParaRPr>
          </a:p>
          <a:p>
            <a:pPr marL="101600">
              <a:spcBef>
                <a:spcPts val="600"/>
              </a:spcBef>
              <a:buClr>
                <a:schemeClr val="accent1"/>
              </a:buClr>
              <a:buSzPts val="2000"/>
            </a:pPr>
            <a:r>
              <a:rPr lang="en-US" sz="2800" b="1" dirty="0">
                <a:solidFill>
                  <a:srgbClr val="FF0000"/>
                </a:solidFill>
                <a:latin typeface="Merriweather"/>
                <a:ea typeface="Merriweather"/>
                <a:cs typeface="Merriweather"/>
                <a:sym typeface="Merriweather"/>
              </a:rPr>
              <a:t>B2: </a:t>
            </a:r>
            <a:r>
              <a:rPr lang="en-US" sz="2800" b="1" dirty="0" err="1">
                <a:solidFill>
                  <a:schemeClr val="tx1">
                    <a:lumMod val="50000"/>
                  </a:schemeClr>
                </a:solidFill>
                <a:latin typeface="Merriweather"/>
                <a:ea typeface="Merriweather"/>
                <a:cs typeface="Merriweather"/>
                <a:sym typeface="Merriweather"/>
              </a:rPr>
              <a:t>Nhận</a:t>
            </a:r>
            <a:r>
              <a:rPr lang="en-US" sz="2800" b="1" dirty="0">
                <a:solidFill>
                  <a:schemeClr val="tx1">
                    <a:lumMod val="50000"/>
                  </a:schemeClr>
                </a:solidFill>
                <a:latin typeface="Merriweather"/>
                <a:ea typeface="Merriweather"/>
                <a:cs typeface="Merriweather"/>
                <a:sym typeface="Merriweather"/>
              </a:rPr>
              <a:t> </a:t>
            </a:r>
            <a:r>
              <a:rPr lang="en-US" sz="2800" b="1" dirty="0" err="1">
                <a:solidFill>
                  <a:schemeClr val="tx1">
                    <a:lumMod val="50000"/>
                  </a:schemeClr>
                </a:solidFill>
                <a:latin typeface="Merriweather"/>
                <a:ea typeface="Merriweather"/>
                <a:cs typeface="Merriweather"/>
                <a:sym typeface="Merriweather"/>
              </a:rPr>
              <a:t>diện</a:t>
            </a:r>
            <a:r>
              <a:rPr lang="en-US" sz="2800" b="1" dirty="0">
                <a:solidFill>
                  <a:schemeClr val="tx1">
                    <a:lumMod val="50000"/>
                  </a:schemeClr>
                </a:solidFill>
                <a:latin typeface="Merriweather"/>
                <a:ea typeface="Merriweather"/>
                <a:cs typeface="Merriweather"/>
                <a:sym typeface="Merriweather"/>
              </a:rPr>
              <a:t> </a:t>
            </a:r>
            <a:r>
              <a:rPr lang="en-US" sz="2800" b="1" dirty="0" err="1">
                <a:solidFill>
                  <a:schemeClr val="tx1">
                    <a:lumMod val="50000"/>
                  </a:schemeClr>
                </a:solidFill>
                <a:latin typeface="Merriweather"/>
                <a:ea typeface="Merriweather"/>
                <a:cs typeface="Merriweather"/>
                <a:sym typeface="Merriweather"/>
              </a:rPr>
              <a:t>và</a:t>
            </a:r>
            <a:r>
              <a:rPr lang="en-US" sz="2800" b="1" dirty="0">
                <a:solidFill>
                  <a:schemeClr val="tx1">
                    <a:lumMod val="50000"/>
                  </a:schemeClr>
                </a:solidFill>
                <a:latin typeface="Merriweather"/>
                <a:ea typeface="Merriweather"/>
                <a:cs typeface="Merriweather"/>
                <a:sym typeface="Merriweather"/>
              </a:rPr>
              <a:t> </a:t>
            </a:r>
            <a:r>
              <a:rPr lang="en-US" sz="2800" b="1" dirty="0" err="1">
                <a:solidFill>
                  <a:schemeClr val="tx1">
                    <a:lumMod val="50000"/>
                  </a:schemeClr>
                </a:solidFill>
                <a:latin typeface="Merriweather"/>
                <a:ea typeface="Merriweather"/>
                <a:cs typeface="Merriweather"/>
                <a:sym typeface="Merriweather"/>
              </a:rPr>
              <a:t>tách</a:t>
            </a:r>
            <a:r>
              <a:rPr lang="en-US" sz="2800" b="1" dirty="0">
                <a:solidFill>
                  <a:schemeClr val="tx1">
                    <a:lumMod val="50000"/>
                  </a:schemeClr>
                </a:solidFill>
                <a:latin typeface="Merriweather"/>
                <a:ea typeface="Merriweather"/>
                <a:cs typeface="Merriweather"/>
                <a:sym typeface="Merriweather"/>
              </a:rPr>
              <a:t> </a:t>
            </a:r>
            <a:r>
              <a:rPr lang="en-US" sz="2800" b="1" dirty="0" err="1">
                <a:solidFill>
                  <a:schemeClr val="tx1">
                    <a:lumMod val="50000"/>
                  </a:schemeClr>
                </a:solidFill>
                <a:latin typeface="Merriweather"/>
                <a:ea typeface="Merriweather"/>
                <a:cs typeface="Merriweather"/>
                <a:sym typeface="Merriweather"/>
              </a:rPr>
              <a:t>đối</a:t>
            </a:r>
            <a:r>
              <a:rPr lang="en-US" sz="2800" b="1" dirty="0">
                <a:solidFill>
                  <a:schemeClr val="tx1">
                    <a:lumMod val="50000"/>
                  </a:schemeClr>
                </a:solidFill>
                <a:latin typeface="Merriweather"/>
                <a:ea typeface="Merriweather"/>
                <a:cs typeface="Merriweather"/>
                <a:sym typeface="Merriweather"/>
              </a:rPr>
              <a:t> </a:t>
            </a:r>
            <a:r>
              <a:rPr lang="en-US" sz="2800" b="1" dirty="0" err="1">
                <a:solidFill>
                  <a:schemeClr val="tx1">
                    <a:lumMod val="50000"/>
                  </a:schemeClr>
                </a:solidFill>
                <a:latin typeface="Merriweather"/>
                <a:ea typeface="Merriweather"/>
                <a:cs typeface="Merriweather"/>
                <a:sym typeface="Merriweather"/>
              </a:rPr>
              <a:t>tượng</a:t>
            </a:r>
            <a:r>
              <a:rPr lang="en-US" sz="2800" b="1" dirty="0">
                <a:solidFill>
                  <a:schemeClr val="tx1">
                    <a:lumMod val="50000"/>
                  </a:schemeClr>
                </a:solidFill>
                <a:latin typeface="Merriweather"/>
                <a:ea typeface="Merriweather"/>
                <a:cs typeface="Merriweather"/>
                <a:sym typeface="Merriweather"/>
              </a:rPr>
              <a:t> </a:t>
            </a:r>
            <a:r>
              <a:rPr lang="en-US" sz="2800" b="1" dirty="0" err="1">
                <a:solidFill>
                  <a:schemeClr val="tx1">
                    <a:lumMod val="50000"/>
                  </a:schemeClr>
                </a:solidFill>
                <a:latin typeface="Merriweather"/>
                <a:ea typeface="Merriweather"/>
                <a:cs typeface="Merriweather"/>
                <a:sym typeface="Merriweather"/>
              </a:rPr>
              <a:t>biển</a:t>
            </a:r>
            <a:r>
              <a:rPr lang="en-US" sz="2800" b="1" dirty="0">
                <a:solidFill>
                  <a:schemeClr val="tx1">
                    <a:lumMod val="50000"/>
                  </a:schemeClr>
                </a:solidFill>
                <a:latin typeface="Merriweather"/>
                <a:ea typeface="Merriweather"/>
                <a:cs typeface="Merriweather"/>
                <a:sym typeface="Merriweather"/>
              </a:rPr>
              <a:t> </a:t>
            </a:r>
            <a:r>
              <a:rPr lang="en-US" sz="2800" b="1" dirty="0" err="1">
                <a:solidFill>
                  <a:schemeClr val="tx1">
                    <a:lumMod val="50000"/>
                  </a:schemeClr>
                </a:solidFill>
                <a:latin typeface="Merriweather"/>
                <a:ea typeface="Merriweather"/>
                <a:cs typeface="Merriweather"/>
                <a:sym typeface="Merriweather"/>
              </a:rPr>
              <a:t>số</a:t>
            </a:r>
            <a:endParaRPr lang="en-US" sz="2800" b="1" dirty="0">
              <a:solidFill>
                <a:schemeClr val="tx1">
                  <a:lumMod val="50000"/>
                </a:schemeClr>
              </a:solidFill>
              <a:latin typeface="Merriweather"/>
              <a:ea typeface="Merriweather"/>
              <a:cs typeface="Merriweather"/>
              <a:sym typeface="Merriweather"/>
            </a:endParaRPr>
          </a:p>
          <a:p>
            <a:pPr marL="101600">
              <a:spcBef>
                <a:spcPts val="600"/>
              </a:spcBef>
              <a:buClr>
                <a:schemeClr val="accent1"/>
              </a:buClr>
              <a:buSzPts val="2000"/>
            </a:pPr>
            <a:r>
              <a:rPr lang="en-US" sz="2800" b="1" dirty="0">
                <a:solidFill>
                  <a:schemeClr val="tx1">
                    <a:lumMod val="50000"/>
                  </a:schemeClr>
                </a:solidFill>
                <a:latin typeface="Merriweather"/>
                <a:ea typeface="Merriweather"/>
                <a:cs typeface="Merriweather"/>
                <a:sym typeface="Merriweather"/>
              </a:rPr>
              <a:t>	+ </a:t>
            </a:r>
            <a:r>
              <a:rPr lang="en-US" sz="2800" b="1" dirty="0" err="1">
                <a:solidFill>
                  <a:schemeClr val="tx1">
                    <a:lumMod val="50000"/>
                  </a:schemeClr>
                </a:solidFill>
                <a:latin typeface="Merriweather"/>
                <a:ea typeface="Merriweather"/>
                <a:cs typeface="Merriweather"/>
                <a:sym typeface="Merriweather"/>
              </a:rPr>
              <a:t>Tải</a:t>
            </a:r>
            <a:r>
              <a:rPr lang="en-US" sz="2800" b="1" dirty="0">
                <a:solidFill>
                  <a:schemeClr val="tx1">
                    <a:lumMod val="50000"/>
                  </a:schemeClr>
                </a:solidFill>
                <a:latin typeface="Merriweather"/>
                <a:ea typeface="Merriweather"/>
                <a:cs typeface="Merriweather"/>
                <a:sym typeface="Merriweather"/>
              </a:rPr>
              <a:t> </a:t>
            </a:r>
            <a:r>
              <a:rPr lang="en-US" sz="2800" b="1" dirty="0" err="1">
                <a:solidFill>
                  <a:schemeClr val="tx1">
                    <a:lumMod val="50000"/>
                  </a:schemeClr>
                </a:solidFill>
                <a:latin typeface="Merriweather"/>
                <a:ea typeface="Merriweather"/>
                <a:cs typeface="Merriweather"/>
                <a:sym typeface="Merriweather"/>
              </a:rPr>
              <a:t>hình</a:t>
            </a:r>
            <a:r>
              <a:rPr lang="en-US" sz="2800" b="1" dirty="0">
                <a:solidFill>
                  <a:schemeClr val="tx1">
                    <a:lumMod val="50000"/>
                  </a:schemeClr>
                </a:solidFill>
                <a:latin typeface="Merriweather"/>
                <a:ea typeface="Merriweather"/>
                <a:cs typeface="Merriweather"/>
                <a:sym typeface="Merriweather"/>
              </a:rPr>
              <a:t> </a:t>
            </a:r>
            <a:r>
              <a:rPr lang="en-US" sz="2800" b="1" dirty="0" err="1">
                <a:solidFill>
                  <a:schemeClr val="tx1">
                    <a:lumMod val="50000"/>
                  </a:schemeClr>
                </a:solidFill>
                <a:latin typeface="Merriweather"/>
                <a:ea typeface="Merriweather"/>
                <a:cs typeface="Merriweather"/>
                <a:sym typeface="Merriweather"/>
              </a:rPr>
              <a:t>ảnh</a:t>
            </a:r>
            <a:endParaRPr lang="en-US" sz="2800" b="1" dirty="0">
              <a:solidFill>
                <a:schemeClr val="tx1">
                  <a:lumMod val="50000"/>
                </a:schemeClr>
              </a:solidFill>
              <a:latin typeface="Merriweather"/>
              <a:ea typeface="Merriweather"/>
              <a:cs typeface="Merriweather"/>
              <a:sym typeface="Merriweather"/>
            </a:endParaRPr>
          </a:p>
          <a:p>
            <a:pPr marL="101600">
              <a:spcBef>
                <a:spcPts val="600"/>
              </a:spcBef>
              <a:buClr>
                <a:schemeClr val="accent1"/>
              </a:buClr>
              <a:buSzPts val="2000"/>
            </a:pPr>
            <a:r>
              <a:rPr lang="en-US" sz="2800" b="1" dirty="0">
                <a:solidFill>
                  <a:schemeClr val="tx1">
                    <a:lumMod val="50000"/>
                  </a:schemeClr>
                </a:solidFill>
                <a:latin typeface="Merriweather"/>
                <a:ea typeface="Merriweather"/>
                <a:cs typeface="Merriweather"/>
                <a:sym typeface="Merriweather"/>
              </a:rPr>
              <a:t>	+ </a:t>
            </a:r>
            <a:r>
              <a:rPr lang="en-US" sz="2800" b="1" dirty="0" err="1">
                <a:solidFill>
                  <a:schemeClr val="tx1">
                    <a:lumMod val="50000"/>
                  </a:schemeClr>
                </a:solidFill>
                <a:latin typeface="Merriweather"/>
                <a:ea typeface="Merriweather"/>
                <a:cs typeface="Merriweather"/>
                <a:sym typeface="Merriweather"/>
              </a:rPr>
              <a:t>Lọc</a:t>
            </a:r>
            <a:r>
              <a:rPr lang="en-US" sz="2800" b="1" dirty="0">
                <a:solidFill>
                  <a:schemeClr val="tx1">
                    <a:lumMod val="50000"/>
                  </a:schemeClr>
                </a:solidFill>
                <a:latin typeface="Merriweather"/>
                <a:ea typeface="Merriweather"/>
                <a:cs typeface="Merriweather"/>
                <a:sym typeface="Merriweather"/>
              </a:rPr>
              <a:t> </a:t>
            </a:r>
            <a:r>
              <a:rPr lang="en-US" sz="2800" b="1" dirty="0" err="1">
                <a:solidFill>
                  <a:schemeClr val="tx1">
                    <a:lumMod val="50000"/>
                  </a:schemeClr>
                </a:solidFill>
                <a:latin typeface="Merriweather"/>
                <a:ea typeface="Merriweather"/>
                <a:cs typeface="Merriweather"/>
                <a:sym typeface="Merriweather"/>
              </a:rPr>
              <a:t>hình</a:t>
            </a:r>
            <a:r>
              <a:rPr lang="en-US" sz="2800" b="1" dirty="0">
                <a:solidFill>
                  <a:schemeClr val="tx1">
                    <a:lumMod val="50000"/>
                  </a:schemeClr>
                </a:solidFill>
                <a:latin typeface="Merriweather"/>
                <a:ea typeface="Merriweather"/>
                <a:cs typeface="Merriweather"/>
                <a:sym typeface="Merriweather"/>
              </a:rPr>
              <a:t> </a:t>
            </a:r>
            <a:r>
              <a:rPr lang="en-US" sz="2800" b="1" dirty="0" err="1">
                <a:solidFill>
                  <a:schemeClr val="tx1">
                    <a:lumMod val="50000"/>
                  </a:schemeClr>
                </a:solidFill>
                <a:latin typeface="Merriweather"/>
                <a:ea typeface="Merriweather"/>
                <a:cs typeface="Merriweather"/>
                <a:sym typeface="Merriweather"/>
              </a:rPr>
              <a:t>ảnh</a:t>
            </a:r>
            <a:r>
              <a:rPr lang="en-US" sz="2800" b="1" dirty="0">
                <a:solidFill>
                  <a:schemeClr val="tx1">
                    <a:lumMod val="50000"/>
                  </a:schemeClr>
                </a:solidFill>
                <a:latin typeface="Merriweather"/>
                <a:ea typeface="Merriweather"/>
                <a:cs typeface="Merriweather"/>
                <a:sym typeface="Merriweather"/>
              </a:rPr>
              <a:t> </a:t>
            </a:r>
            <a:r>
              <a:rPr lang="en-US" sz="2800" b="1" dirty="0" err="1">
                <a:solidFill>
                  <a:schemeClr val="tx1">
                    <a:lumMod val="50000"/>
                  </a:schemeClr>
                </a:solidFill>
                <a:latin typeface="Merriweather"/>
                <a:ea typeface="Merriweather"/>
                <a:cs typeface="Merriweather"/>
                <a:sym typeface="Merriweather"/>
              </a:rPr>
              <a:t>của</a:t>
            </a:r>
            <a:r>
              <a:rPr lang="en-US" sz="2800" b="1" dirty="0">
                <a:solidFill>
                  <a:schemeClr val="tx1">
                    <a:lumMod val="50000"/>
                  </a:schemeClr>
                </a:solidFill>
                <a:latin typeface="Merriweather"/>
                <a:ea typeface="Merriweather"/>
                <a:cs typeface="Merriweather"/>
                <a:sym typeface="Merriweather"/>
              </a:rPr>
              <a:t> </a:t>
            </a:r>
            <a:r>
              <a:rPr lang="en-US" sz="2800" b="1" dirty="0" err="1">
                <a:solidFill>
                  <a:schemeClr val="tx1">
                    <a:lumMod val="50000"/>
                  </a:schemeClr>
                </a:solidFill>
                <a:latin typeface="Merriweather"/>
                <a:ea typeface="Merriweather"/>
                <a:cs typeface="Merriweather"/>
                <a:sym typeface="Merriweather"/>
              </a:rPr>
              <a:t>biển</a:t>
            </a:r>
            <a:r>
              <a:rPr lang="en-US" sz="2800" b="1" dirty="0">
                <a:solidFill>
                  <a:schemeClr val="tx1">
                    <a:lumMod val="50000"/>
                  </a:schemeClr>
                </a:solidFill>
                <a:latin typeface="Merriweather"/>
                <a:ea typeface="Merriweather"/>
                <a:cs typeface="Merriweather"/>
                <a:sym typeface="Merriweather"/>
              </a:rPr>
              <a:t> </a:t>
            </a:r>
            <a:r>
              <a:rPr lang="en-US" sz="2800" b="1" dirty="0" err="1">
                <a:solidFill>
                  <a:schemeClr val="tx1">
                    <a:lumMod val="50000"/>
                  </a:schemeClr>
                </a:solidFill>
                <a:latin typeface="Merriweather"/>
                <a:ea typeface="Merriweather"/>
                <a:cs typeface="Merriweather"/>
                <a:sym typeface="Merriweather"/>
              </a:rPr>
              <a:t>số</a:t>
            </a:r>
            <a:endParaRPr lang="en-US" sz="2800" b="1" dirty="0">
              <a:solidFill>
                <a:schemeClr val="tx1">
                  <a:lumMod val="50000"/>
                </a:schemeClr>
              </a:solidFill>
              <a:latin typeface="Merriweather"/>
              <a:ea typeface="Merriweather"/>
              <a:cs typeface="Merriweather"/>
              <a:sym typeface="Merriweather"/>
            </a:endParaRPr>
          </a:p>
          <a:p>
            <a:pPr marL="101600">
              <a:spcBef>
                <a:spcPts val="600"/>
              </a:spcBef>
              <a:buClr>
                <a:schemeClr val="accent1"/>
              </a:buClr>
              <a:buSzPts val="2000"/>
            </a:pPr>
            <a:r>
              <a:rPr lang="en-US" sz="2800" b="1" dirty="0">
                <a:solidFill>
                  <a:schemeClr val="tx1">
                    <a:lumMod val="50000"/>
                  </a:schemeClr>
                </a:solidFill>
                <a:latin typeface="Merriweather"/>
                <a:ea typeface="Merriweather"/>
                <a:cs typeface="Merriweather"/>
                <a:sym typeface="Merriweather"/>
              </a:rPr>
              <a:t>	+ </a:t>
            </a:r>
            <a:r>
              <a:rPr lang="en-US" sz="2800" b="1" dirty="0" err="1">
                <a:solidFill>
                  <a:schemeClr val="tx1">
                    <a:lumMod val="50000"/>
                  </a:schemeClr>
                </a:solidFill>
                <a:latin typeface="Merriweather"/>
                <a:ea typeface="Merriweather"/>
                <a:cs typeface="Merriweather"/>
                <a:sym typeface="Merriweather"/>
              </a:rPr>
              <a:t>Đánh</a:t>
            </a:r>
            <a:r>
              <a:rPr lang="en-US" sz="2800" b="1" dirty="0">
                <a:solidFill>
                  <a:schemeClr val="tx1">
                    <a:lumMod val="50000"/>
                  </a:schemeClr>
                </a:solidFill>
                <a:latin typeface="Merriweather"/>
                <a:ea typeface="Merriweather"/>
                <a:cs typeface="Merriweather"/>
                <a:sym typeface="Merriweather"/>
              </a:rPr>
              <a:t> </a:t>
            </a:r>
            <a:r>
              <a:rPr lang="en-US" sz="2800" b="1" dirty="0" err="1">
                <a:solidFill>
                  <a:schemeClr val="tx1">
                    <a:lumMod val="50000"/>
                  </a:schemeClr>
                </a:solidFill>
                <a:latin typeface="Merriweather"/>
                <a:ea typeface="Merriweather"/>
                <a:cs typeface="Merriweather"/>
                <a:sym typeface="Merriweather"/>
              </a:rPr>
              <a:t>dấu</a:t>
            </a:r>
            <a:r>
              <a:rPr lang="en-US" sz="2800" b="1" dirty="0">
                <a:solidFill>
                  <a:schemeClr val="tx1">
                    <a:lumMod val="50000"/>
                  </a:schemeClr>
                </a:solidFill>
                <a:latin typeface="Merriweather"/>
                <a:ea typeface="Merriweather"/>
                <a:cs typeface="Merriweather"/>
                <a:sym typeface="Merriweather"/>
              </a:rPr>
              <a:t> </a:t>
            </a:r>
            <a:r>
              <a:rPr lang="en-US" sz="2800" b="1" dirty="0" err="1">
                <a:solidFill>
                  <a:schemeClr val="tx1">
                    <a:lumMod val="50000"/>
                  </a:schemeClr>
                </a:solidFill>
                <a:latin typeface="Merriweather"/>
                <a:ea typeface="Merriweather"/>
                <a:cs typeface="Merriweather"/>
                <a:sym typeface="Merriweather"/>
              </a:rPr>
              <a:t>vị</a:t>
            </a:r>
            <a:r>
              <a:rPr lang="en-US" sz="2800" b="1" dirty="0">
                <a:solidFill>
                  <a:schemeClr val="tx1">
                    <a:lumMod val="50000"/>
                  </a:schemeClr>
                </a:solidFill>
                <a:latin typeface="Merriweather"/>
                <a:ea typeface="Merriweather"/>
                <a:cs typeface="Merriweather"/>
                <a:sym typeface="Merriweather"/>
              </a:rPr>
              <a:t> </a:t>
            </a:r>
            <a:r>
              <a:rPr lang="en-US" sz="2800" b="1" dirty="0" err="1">
                <a:solidFill>
                  <a:schemeClr val="tx1">
                    <a:lumMod val="50000"/>
                  </a:schemeClr>
                </a:solidFill>
                <a:latin typeface="Merriweather"/>
                <a:ea typeface="Merriweather"/>
                <a:cs typeface="Merriweather"/>
                <a:sym typeface="Merriweather"/>
              </a:rPr>
              <a:t>trí</a:t>
            </a:r>
            <a:r>
              <a:rPr lang="en-US" sz="2800" b="1" dirty="0">
                <a:solidFill>
                  <a:schemeClr val="tx1">
                    <a:lumMod val="50000"/>
                  </a:schemeClr>
                </a:solidFill>
                <a:latin typeface="Merriweather"/>
                <a:ea typeface="Merriweather"/>
                <a:cs typeface="Merriweather"/>
                <a:sym typeface="Merriweather"/>
              </a:rPr>
              <a:t> </a:t>
            </a:r>
            <a:r>
              <a:rPr lang="en-US" sz="2800" b="1" dirty="0" err="1">
                <a:solidFill>
                  <a:schemeClr val="tx1">
                    <a:lumMod val="50000"/>
                  </a:schemeClr>
                </a:solidFill>
                <a:latin typeface="Merriweather"/>
                <a:ea typeface="Merriweather"/>
                <a:cs typeface="Merriweather"/>
                <a:sym typeface="Merriweather"/>
              </a:rPr>
              <a:t>biển</a:t>
            </a:r>
            <a:r>
              <a:rPr lang="en-US" sz="2800" b="1" dirty="0">
                <a:solidFill>
                  <a:schemeClr val="tx1">
                    <a:lumMod val="50000"/>
                  </a:schemeClr>
                </a:solidFill>
                <a:latin typeface="Merriweather"/>
                <a:ea typeface="Merriweather"/>
                <a:cs typeface="Merriweather"/>
                <a:sym typeface="Merriweather"/>
              </a:rPr>
              <a:t> </a:t>
            </a:r>
            <a:r>
              <a:rPr lang="en-US" sz="2800" b="1" dirty="0" err="1">
                <a:solidFill>
                  <a:schemeClr val="tx1">
                    <a:lumMod val="50000"/>
                  </a:schemeClr>
                </a:solidFill>
                <a:latin typeface="Merriweather"/>
                <a:ea typeface="Merriweather"/>
                <a:cs typeface="Merriweather"/>
                <a:sym typeface="Merriweather"/>
              </a:rPr>
              <a:t>số</a:t>
            </a:r>
            <a:endParaRPr lang="en-US" sz="2800" b="1" dirty="0">
              <a:solidFill>
                <a:schemeClr val="tx1">
                  <a:lumMod val="50000"/>
                </a:schemeClr>
              </a:solidFill>
              <a:latin typeface="Merriweather"/>
              <a:ea typeface="Merriweather"/>
              <a:cs typeface="Merriweather"/>
              <a:sym typeface="Merriweather"/>
            </a:endParaRPr>
          </a:p>
          <a:p>
            <a:pPr marL="101600">
              <a:spcBef>
                <a:spcPts val="600"/>
              </a:spcBef>
              <a:buClr>
                <a:schemeClr val="accent1"/>
              </a:buClr>
              <a:buSzPts val="2000"/>
            </a:pPr>
            <a:r>
              <a:rPr lang="en-US" sz="2800" b="1" dirty="0">
                <a:solidFill>
                  <a:schemeClr val="tx1">
                    <a:lumMod val="50000"/>
                  </a:schemeClr>
                </a:solidFill>
                <a:latin typeface="Merriweather"/>
                <a:ea typeface="Merriweather"/>
                <a:cs typeface="Merriweather"/>
                <a:sym typeface="Merriweather"/>
              </a:rPr>
              <a:t>	+ </a:t>
            </a:r>
            <a:r>
              <a:rPr lang="en-US" sz="2800" b="1" dirty="0" err="1">
                <a:solidFill>
                  <a:schemeClr val="tx1">
                    <a:lumMod val="50000"/>
                  </a:schemeClr>
                </a:solidFill>
                <a:latin typeface="Merriweather"/>
                <a:ea typeface="Merriweather"/>
                <a:cs typeface="Merriweather"/>
                <a:sym typeface="Merriweather"/>
              </a:rPr>
              <a:t>Tách</a:t>
            </a:r>
            <a:r>
              <a:rPr lang="en-US" sz="2800" b="1" dirty="0">
                <a:solidFill>
                  <a:schemeClr val="tx1">
                    <a:lumMod val="50000"/>
                  </a:schemeClr>
                </a:solidFill>
                <a:latin typeface="Merriweather"/>
                <a:ea typeface="Merriweather"/>
                <a:cs typeface="Merriweather"/>
                <a:sym typeface="Merriweather"/>
              </a:rPr>
              <a:t> </a:t>
            </a:r>
            <a:r>
              <a:rPr lang="en-US" sz="2800" b="1" dirty="0" err="1">
                <a:solidFill>
                  <a:schemeClr val="tx1">
                    <a:lumMod val="50000"/>
                  </a:schemeClr>
                </a:solidFill>
                <a:latin typeface="Merriweather"/>
                <a:ea typeface="Merriweather"/>
                <a:cs typeface="Merriweather"/>
                <a:sym typeface="Merriweather"/>
              </a:rPr>
              <a:t>biển</a:t>
            </a:r>
            <a:r>
              <a:rPr lang="en-US" sz="2800" b="1" dirty="0">
                <a:solidFill>
                  <a:schemeClr val="tx1">
                    <a:lumMod val="50000"/>
                  </a:schemeClr>
                </a:solidFill>
                <a:latin typeface="Merriweather"/>
                <a:ea typeface="Merriweather"/>
                <a:cs typeface="Merriweather"/>
                <a:sym typeface="Merriweather"/>
              </a:rPr>
              <a:t> </a:t>
            </a:r>
            <a:r>
              <a:rPr lang="en-US" sz="2800" b="1" dirty="0" err="1">
                <a:solidFill>
                  <a:schemeClr val="tx1">
                    <a:lumMod val="50000"/>
                  </a:schemeClr>
                </a:solidFill>
                <a:latin typeface="Merriweather"/>
                <a:ea typeface="Merriweather"/>
                <a:cs typeface="Merriweather"/>
                <a:sym typeface="Merriweather"/>
              </a:rPr>
              <a:t>số</a:t>
            </a:r>
            <a:endParaRPr lang="en-US" sz="2800" b="1" dirty="0">
              <a:solidFill>
                <a:schemeClr val="tx1">
                  <a:lumMod val="50000"/>
                </a:schemeClr>
              </a:solidFill>
              <a:latin typeface="Merriweather"/>
              <a:ea typeface="Merriweather"/>
              <a:cs typeface="Merriweather"/>
              <a:sym typeface="Merriweather"/>
            </a:endParaRPr>
          </a:p>
        </p:txBody>
      </p:sp>
    </p:spTree>
    <p:extLst>
      <p:ext uri="{BB962C8B-B14F-4D97-AF65-F5344CB8AC3E}">
        <p14:creationId xmlns:p14="http://schemas.microsoft.com/office/powerpoint/2010/main" val="3464035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374150" y="2444138"/>
            <a:ext cx="6395700" cy="92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smtClean="0">
                <a:solidFill>
                  <a:srgbClr val="FFFFFF"/>
                </a:solidFill>
              </a:rPr>
              <a:t>Demo</a:t>
            </a:r>
            <a:endParaRPr sz="7200" dirty="0">
              <a:solidFill>
                <a:srgbClr val="FFFFFF"/>
              </a:solidFill>
            </a:endParaRPr>
          </a:p>
        </p:txBody>
      </p:sp>
      <p:sp>
        <p:nvSpPr>
          <p:cNvPr id="1936" name="Google Shape;1936;p19"/>
          <p:cNvSpPr/>
          <p:nvPr/>
        </p:nvSpPr>
        <p:spPr>
          <a:xfrm>
            <a:off x="3515725" y="299100"/>
            <a:ext cx="2123707" cy="1892065"/>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4139482" y="743625"/>
            <a:ext cx="867483" cy="1003003"/>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9"/>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4"/>
        <p:cNvGrpSpPr/>
        <p:nvPr/>
      </p:nvGrpSpPr>
      <p:grpSpPr>
        <a:xfrm>
          <a:off x="0" y="0"/>
          <a:ext cx="0" cy="0"/>
          <a:chOff x="0" y="0"/>
          <a:chExt cx="0" cy="0"/>
        </a:xfrm>
      </p:grpSpPr>
      <p:sp>
        <p:nvSpPr>
          <p:cNvPr id="2165" name="Google Shape;2165;p39"/>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p>
            <a:pPr lvl="0"/>
            <a:r>
              <a:rPr lang="en" b="1" dirty="0" smtClean="0"/>
              <a:t>3. Hạn chế</a:t>
            </a:r>
            <a:endParaRPr b="1" dirty="0"/>
          </a:p>
        </p:txBody>
      </p:sp>
    </p:spTree>
    <p:extLst>
      <p:ext uri="{BB962C8B-B14F-4D97-AF65-F5344CB8AC3E}">
        <p14:creationId xmlns:p14="http://schemas.microsoft.com/office/powerpoint/2010/main" val="649786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5" name="Group 4"/>
          <p:cNvGrpSpPr/>
          <p:nvPr/>
        </p:nvGrpSpPr>
        <p:grpSpPr>
          <a:xfrm>
            <a:off x="529674" y="263094"/>
            <a:ext cx="8219326" cy="4621139"/>
            <a:chOff x="529674" y="263094"/>
            <a:chExt cx="8219326" cy="4621139"/>
          </a:xfrm>
        </p:grpSpPr>
        <p:pic>
          <p:nvPicPr>
            <p:cNvPr id="9" name="Picture 8"/>
            <p:cNvPicPr>
              <a:picLocks noChangeAspect="1"/>
            </p:cNvPicPr>
            <p:nvPr/>
          </p:nvPicPr>
          <p:blipFill>
            <a:blip r:embed="rId3"/>
            <a:stretch>
              <a:fillRect/>
            </a:stretch>
          </p:blipFill>
          <p:spPr>
            <a:xfrm>
              <a:off x="529674" y="278317"/>
              <a:ext cx="4109663" cy="2302958"/>
            </a:xfrm>
            <a:prstGeom prst="rect">
              <a:avLst/>
            </a:prstGeom>
          </p:spPr>
        </p:pic>
        <p:pic>
          <p:nvPicPr>
            <p:cNvPr id="13" name="Picture 12"/>
            <p:cNvPicPr>
              <a:picLocks noChangeAspect="1"/>
            </p:cNvPicPr>
            <p:nvPr/>
          </p:nvPicPr>
          <p:blipFill>
            <a:blip r:embed="rId4"/>
            <a:stretch>
              <a:fillRect/>
            </a:stretch>
          </p:blipFill>
          <p:spPr>
            <a:xfrm>
              <a:off x="4639337" y="263094"/>
              <a:ext cx="4109663" cy="2302958"/>
            </a:xfrm>
            <a:prstGeom prst="rect">
              <a:avLst/>
            </a:prstGeom>
          </p:spPr>
        </p:pic>
        <p:pic>
          <p:nvPicPr>
            <p:cNvPr id="14" name="Picture 13"/>
            <p:cNvPicPr>
              <a:picLocks noChangeAspect="1"/>
            </p:cNvPicPr>
            <p:nvPr/>
          </p:nvPicPr>
          <p:blipFill>
            <a:blip r:embed="rId5"/>
            <a:stretch>
              <a:fillRect/>
            </a:stretch>
          </p:blipFill>
          <p:spPr>
            <a:xfrm>
              <a:off x="529674" y="2581275"/>
              <a:ext cx="4109663" cy="2302958"/>
            </a:xfrm>
            <a:prstGeom prst="rect">
              <a:avLst/>
            </a:prstGeom>
          </p:spPr>
        </p:pic>
        <p:pic>
          <p:nvPicPr>
            <p:cNvPr id="4" name="Picture 3"/>
            <p:cNvPicPr>
              <a:picLocks noChangeAspect="1"/>
            </p:cNvPicPr>
            <p:nvPr/>
          </p:nvPicPr>
          <p:blipFill>
            <a:blip r:embed="rId6"/>
            <a:stretch>
              <a:fillRect/>
            </a:stretch>
          </p:blipFill>
          <p:spPr>
            <a:xfrm>
              <a:off x="4639337" y="2566052"/>
              <a:ext cx="4109663" cy="2302958"/>
            </a:xfrm>
            <a:prstGeom prst="rect">
              <a:avLst/>
            </a:prstGeom>
          </p:spPr>
        </p:pic>
      </p:grpSp>
      <p:pic>
        <p:nvPicPr>
          <p:cNvPr id="6" name="Picture 5"/>
          <p:cNvPicPr>
            <a:picLocks noChangeAspect="1"/>
          </p:cNvPicPr>
          <p:nvPr/>
        </p:nvPicPr>
        <p:blipFill>
          <a:blip r:embed="rId7"/>
          <a:stretch>
            <a:fillRect/>
          </a:stretch>
        </p:blipFill>
        <p:spPr>
          <a:xfrm>
            <a:off x="529674" y="299958"/>
            <a:ext cx="8220983" cy="4562633"/>
          </a:xfrm>
          <a:prstGeom prst="rect">
            <a:avLst/>
          </a:prstGeom>
        </p:spPr>
      </p:pic>
      <p:pic>
        <p:nvPicPr>
          <p:cNvPr id="15" name="Picture 14"/>
          <p:cNvPicPr>
            <a:picLocks noChangeAspect="1"/>
          </p:cNvPicPr>
          <p:nvPr/>
        </p:nvPicPr>
        <p:blipFill>
          <a:blip r:embed="rId8"/>
          <a:stretch>
            <a:fillRect/>
          </a:stretch>
        </p:blipFill>
        <p:spPr>
          <a:xfrm>
            <a:off x="529674" y="278315"/>
            <a:ext cx="8223804" cy="4605918"/>
          </a:xfrm>
          <a:prstGeom prst="rect">
            <a:avLst/>
          </a:prstGeom>
        </p:spPr>
      </p:pic>
      <p:grpSp>
        <p:nvGrpSpPr>
          <p:cNvPr id="17" name="Group 16"/>
          <p:cNvGrpSpPr/>
          <p:nvPr/>
        </p:nvGrpSpPr>
        <p:grpSpPr>
          <a:xfrm>
            <a:off x="525196" y="263094"/>
            <a:ext cx="8235832" cy="4605915"/>
            <a:chOff x="525196" y="263094"/>
            <a:chExt cx="8235832" cy="4605915"/>
          </a:xfrm>
        </p:grpSpPr>
        <p:pic>
          <p:nvPicPr>
            <p:cNvPr id="18" name="Picture 17"/>
            <p:cNvPicPr>
              <a:picLocks noChangeAspect="1"/>
            </p:cNvPicPr>
            <p:nvPr/>
          </p:nvPicPr>
          <p:blipFill>
            <a:blip r:embed="rId9"/>
            <a:stretch>
              <a:fillRect/>
            </a:stretch>
          </p:blipFill>
          <p:spPr>
            <a:xfrm>
              <a:off x="525196" y="263094"/>
              <a:ext cx="4106591" cy="1152525"/>
            </a:xfrm>
            <a:prstGeom prst="rect">
              <a:avLst/>
            </a:prstGeom>
          </p:spPr>
        </p:pic>
        <p:pic>
          <p:nvPicPr>
            <p:cNvPr id="19" name="Picture 18"/>
            <p:cNvPicPr>
              <a:picLocks noChangeAspect="1"/>
            </p:cNvPicPr>
            <p:nvPr/>
          </p:nvPicPr>
          <p:blipFill>
            <a:blip r:embed="rId10"/>
            <a:stretch>
              <a:fillRect/>
            </a:stretch>
          </p:blipFill>
          <p:spPr>
            <a:xfrm>
              <a:off x="4646887" y="291300"/>
              <a:ext cx="4114141" cy="1152525"/>
            </a:xfrm>
            <a:prstGeom prst="rect">
              <a:avLst/>
            </a:prstGeom>
          </p:spPr>
        </p:pic>
        <p:pic>
          <p:nvPicPr>
            <p:cNvPr id="20" name="Picture 19"/>
            <p:cNvPicPr>
              <a:picLocks noChangeAspect="1"/>
            </p:cNvPicPr>
            <p:nvPr/>
          </p:nvPicPr>
          <p:blipFill>
            <a:blip r:embed="rId11"/>
            <a:stretch>
              <a:fillRect/>
            </a:stretch>
          </p:blipFill>
          <p:spPr>
            <a:xfrm>
              <a:off x="544673" y="1436393"/>
              <a:ext cx="4087114" cy="3426198"/>
            </a:xfrm>
            <a:prstGeom prst="rect">
              <a:avLst/>
            </a:prstGeom>
          </p:spPr>
        </p:pic>
        <p:pic>
          <p:nvPicPr>
            <p:cNvPr id="21" name="Picture 20"/>
            <p:cNvPicPr>
              <a:picLocks noChangeAspect="1"/>
            </p:cNvPicPr>
            <p:nvPr/>
          </p:nvPicPr>
          <p:blipFill>
            <a:blip r:embed="rId12"/>
            <a:stretch>
              <a:fillRect/>
            </a:stretch>
          </p:blipFill>
          <p:spPr>
            <a:xfrm>
              <a:off x="4654337" y="1472030"/>
              <a:ext cx="4102214" cy="3396979"/>
            </a:xfrm>
            <a:prstGeom prst="rect">
              <a:avLst/>
            </a:prstGeom>
          </p:spPr>
        </p:pic>
      </p:grpSp>
      <p:pic>
        <p:nvPicPr>
          <p:cNvPr id="22" name="Picture 21"/>
          <p:cNvPicPr>
            <a:picLocks noChangeAspect="1"/>
          </p:cNvPicPr>
          <p:nvPr/>
        </p:nvPicPr>
        <p:blipFill>
          <a:blip r:embed="rId13"/>
          <a:stretch>
            <a:fillRect/>
          </a:stretch>
        </p:blipFill>
        <p:spPr>
          <a:xfrm>
            <a:off x="525196" y="299956"/>
            <a:ext cx="8223804" cy="4597261"/>
          </a:xfrm>
          <a:prstGeom prst="rect">
            <a:avLst/>
          </a:prstGeom>
        </p:spPr>
      </p:pic>
    </p:spTree>
    <p:extLst>
      <p:ext uri="{BB962C8B-B14F-4D97-AF65-F5344CB8AC3E}">
        <p14:creationId xmlns:p14="http://schemas.microsoft.com/office/powerpoint/2010/main" val="325768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17"/>
                                        </p:tgtEl>
                                      </p:cBhvr>
                                    </p:animEffect>
                                    <p:set>
                                      <p:cBhvr>
                                        <p:cTn id="42" dur="1" fill="hold">
                                          <p:stCondLst>
                                            <p:cond delay="499"/>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22"/>
                                        </p:tgtEl>
                                      </p:cBhvr>
                                    </p:animEffect>
                                    <p:set>
                                      <p:cBhvr>
                                        <p:cTn id="52"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67"/>
        <p:cNvGrpSpPr/>
        <p:nvPr/>
      </p:nvGrpSpPr>
      <p:grpSpPr>
        <a:xfrm>
          <a:off x="0" y="0"/>
          <a:ext cx="0" cy="0"/>
          <a:chOff x="0" y="0"/>
          <a:chExt cx="0" cy="0"/>
        </a:xfrm>
      </p:grpSpPr>
      <p:sp>
        <p:nvSpPr>
          <p:cNvPr id="1968" name="Google Shape;1968;p23"/>
          <p:cNvSpPr txBox="1">
            <a:spLocks noGrp="1"/>
          </p:cNvSpPr>
          <p:nvPr>
            <p:ph type="title" idx="4294967295"/>
          </p:nvPr>
        </p:nvSpPr>
        <p:spPr>
          <a:xfrm>
            <a:off x="2923225" y="406225"/>
            <a:ext cx="3297600" cy="198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0" dirty="0" smtClean="0">
                <a:solidFill>
                  <a:schemeClr val="lt1"/>
                </a:solidFill>
              </a:rPr>
              <a:t>Thank!</a:t>
            </a:r>
            <a:endParaRPr sz="2400" b="0" dirty="0">
              <a:solidFill>
                <a:schemeClr val="lt1"/>
              </a:solidFill>
            </a:endParaRPr>
          </a:p>
          <a:p>
            <a:pPr marL="0" lvl="0" indent="0" algn="ctr" rtl="0">
              <a:spcBef>
                <a:spcPts val="0"/>
              </a:spcBef>
              <a:spcAft>
                <a:spcPts val="0"/>
              </a:spcAft>
              <a:buNone/>
            </a:pPr>
            <a:r>
              <a:rPr lang="en" sz="2400" b="0" dirty="0" smtClean="0">
                <a:latin typeface="Merriweather"/>
                <a:ea typeface="Merriweather"/>
                <a:cs typeface="Merriweather"/>
                <a:sym typeface="Merriweather"/>
              </a:rPr>
              <a:t>Any question?</a:t>
            </a:r>
            <a:endParaRPr sz="2400" dirty="0"/>
          </a:p>
        </p:txBody>
      </p:sp>
      <p:sp>
        <p:nvSpPr>
          <p:cNvPr id="1969" name="Google Shape;1969;p2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17</a:t>
            </a:fld>
            <a:endParaRPr>
              <a:solidFill>
                <a:srgbClr val="FFFF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0"/>
        <p:cNvGrpSpPr/>
        <p:nvPr/>
      </p:nvGrpSpPr>
      <p:grpSpPr>
        <a:xfrm>
          <a:off x="0" y="0"/>
          <a:ext cx="0" cy="0"/>
          <a:chOff x="0" y="0"/>
          <a:chExt cx="0" cy="0"/>
        </a:xfrm>
      </p:grpSpPr>
      <p:sp>
        <p:nvSpPr>
          <p:cNvPr id="2321" name="Google Shape;2321;p46"/>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THành viên nhóm</a:t>
            </a:r>
            <a:endParaRPr sz="4000" dirty="0"/>
          </a:p>
        </p:txBody>
      </p:sp>
      <p:sp>
        <p:nvSpPr>
          <p:cNvPr id="2322" name="Google Shape;2322;p4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324" name="Google Shape;2324;p46"/>
          <p:cNvSpPr txBox="1"/>
          <p:nvPr/>
        </p:nvSpPr>
        <p:spPr>
          <a:xfrm>
            <a:off x="686341" y="3637567"/>
            <a:ext cx="1694006"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Merriweather"/>
                <a:ea typeface="Merriweather"/>
                <a:cs typeface="Merriweather"/>
                <a:sym typeface="Merriweather"/>
              </a:rPr>
              <a:t>Đỗ Nguyễn Anh Tuấn</a:t>
            </a:r>
            <a:r>
              <a:rPr lang="en" dirty="0">
                <a:latin typeface="Merriweather"/>
                <a:ea typeface="Merriweather"/>
                <a:cs typeface="Merriweather"/>
                <a:sym typeface="Merriweather"/>
              </a:rPr>
              <a:t/>
            </a:r>
            <a:br>
              <a:rPr lang="en" dirty="0">
                <a:latin typeface="Merriweather"/>
                <a:ea typeface="Merriweather"/>
                <a:cs typeface="Merriweather"/>
                <a:sym typeface="Merriweather"/>
              </a:rPr>
            </a:br>
            <a:endParaRPr sz="800" dirty="0">
              <a:solidFill>
                <a:schemeClr val="dk2"/>
              </a:solidFill>
              <a:latin typeface="Merriweather"/>
              <a:ea typeface="Merriweather"/>
              <a:cs typeface="Merriweather"/>
              <a:sym typeface="Merriweather"/>
            </a:endParaRPr>
          </a:p>
          <a:p>
            <a:pPr marL="0" lvl="0" indent="0" algn="ctr" rtl="0">
              <a:spcBef>
                <a:spcPts val="400"/>
              </a:spcBef>
              <a:spcAft>
                <a:spcPts val="400"/>
              </a:spcAft>
              <a:buNone/>
            </a:pPr>
            <a:endParaRPr dirty="0">
              <a:latin typeface="Merriweather"/>
              <a:ea typeface="Merriweather"/>
              <a:cs typeface="Merriweather"/>
              <a:sym typeface="Merriweather"/>
            </a:endParaRPr>
          </a:p>
        </p:txBody>
      </p:sp>
      <p:sp>
        <p:nvSpPr>
          <p:cNvPr id="2326" name="Google Shape;2326;p46"/>
          <p:cNvSpPr txBox="1"/>
          <p:nvPr/>
        </p:nvSpPr>
        <p:spPr>
          <a:xfrm>
            <a:off x="2772522" y="3637567"/>
            <a:ext cx="16813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Merriweather"/>
                <a:ea typeface="Merriweather"/>
                <a:cs typeface="Merriweather"/>
                <a:sym typeface="Merriweather"/>
              </a:rPr>
              <a:t>Võ </a:t>
            </a:r>
            <a:r>
              <a:rPr lang="en-US" sz="1200" b="1" dirty="0" err="1" smtClean="0">
                <a:solidFill>
                  <a:schemeClr val="dk1"/>
                </a:solidFill>
                <a:latin typeface="Merriweather"/>
                <a:ea typeface="Merriweather"/>
                <a:cs typeface="Merriweather"/>
                <a:sym typeface="Merriweather"/>
              </a:rPr>
              <a:t>Thị</a:t>
            </a:r>
            <a:r>
              <a:rPr lang="en-US" sz="1200" b="1" dirty="0" smtClean="0">
                <a:solidFill>
                  <a:schemeClr val="dk1"/>
                </a:solidFill>
                <a:latin typeface="Merriweather"/>
                <a:ea typeface="Merriweather"/>
                <a:cs typeface="Merriweather"/>
                <a:sym typeface="Merriweather"/>
              </a:rPr>
              <a:t> </a:t>
            </a:r>
            <a:r>
              <a:rPr lang="en-US" sz="1200" b="1" dirty="0" err="1" smtClean="0">
                <a:solidFill>
                  <a:schemeClr val="dk1"/>
                </a:solidFill>
                <a:latin typeface="Merriweather"/>
                <a:ea typeface="Merriweather"/>
                <a:cs typeface="Merriweather"/>
                <a:sym typeface="Merriweather"/>
              </a:rPr>
              <a:t>Hồng</a:t>
            </a:r>
            <a:r>
              <a:rPr lang="en-US" sz="1200" b="1" dirty="0" smtClean="0">
                <a:solidFill>
                  <a:schemeClr val="dk1"/>
                </a:solidFill>
                <a:latin typeface="Merriweather"/>
                <a:ea typeface="Merriweather"/>
                <a:cs typeface="Merriweather"/>
                <a:sym typeface="Merriweather"/>
              </a:rPr>
              <a:t> </a:t>
            </a:r>
            <a:r>
              <a:rPr lang="en-US" sz="1200" b="1" dirty="0" err="1" smtClean="0">
                <a:solidFill>
                  <a:schemeClr val="dk1"/>
                </a:solidFill>
                <a:latin typeface="Merriweather"/>
                <a:ea typeface="Merriweather"/>
                <a:cs typeface="Merriweather"/>
                <a:sym typeface="Merriweather"/>
              </a:rPr>
              <a:t>Nhung</a:t>
            </a:r>
            <a:r>
              <a:rPr lang="en" dirty="0">
                <a:latin typeface="Merriweather"/>
                <a:ea typeface="Merriweather"/>
                <a:cs typeface="Merriweather"/>
                <a:sym typeface="Merriweather"/>
              </a:rPr>
              <a:t/>
            </a:r>
            <a:br>
              <a:rPr lang="en" dirty="0">
                <a:latin typeface="Merriweather"/>
                <a:ea typeface="Merriweather"/>
                <a:cs typeface="Merriweather"/>
                <a:sym typeface="Merriweather"/>
              </a:rPr>
            </a:br>
            <a:endParaRPr dirty="0">
              <a:latin typeface="Merriweather"/>
              <a:ea typeface="Merriweather"/>
              <a:cs typeface="Merriweather"/>
              <a:sym typeface="Merriweather"/>
            </a:endParaRPr>
          </a:p>
        </p:txBody>
      </p:sp>
      <p:sp>
        <p:nvSpPr>
          <p:cNvPr id="2328" name="Google Shape;2328;p46"/>
          <p:cNvSpPr txBox="1"/>
          <p:nvPr/>
        </p:nvSpPr>
        <p:spPr>
          <a:xfrm>
            <a:off x="4850597" y="3637567"/>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Merriweather"/>
                <a:ea typeface="Merriweather"/>
                <a:cs typeface="Merriweather"/>
                <a:sym typeface="Merriweather"/>
              </a:rPr>
              <a:t>Nguyễn Công Long</a:t>
            </a:r>
            <a:r>
              <a:rPr lang="en" dirty="0">
                <a:latin typeface="Merriweather"/>
                <a:ea typeface="Merriweather"/>
                <a:cs typeface="Merriweather"/>
                <a:sym typeface="Merriweather"/>
              </a:rPr>
              <a:t/>
            </a:r>
            <a:br>
              <a:rPr lang="en" dirty="0">
                <a:latin typeface="Merriweather"/>
                <a:ea typeface="Merriweather"/>
                <a:cs typeface="Merriweather"/>
                <a:sym typeface="Merriweather"/>
              </a:rPr>
            </a:br>
            <a:endParaRPr dirty="0">
              <a:latin typeface="Merriweather"/>
              <a:ea typeface="Merriweather"/>
              <a:cs typeface="Merriweather"/>
              <a:sym typeface="Merriweather"/>
            </a:endParaRPr>
          </a:p>
        </p:txBody>
      </p:sp>
      <p:sp>
        <p:nvSpPr>
          <p:cNvPr id="2330" name="Google Shape;2330;p46"/>
          <p:cNvSpPr txBox="1"/>
          <p:nvPr/>
        </p:nvSpPr>
        <p:spPr>
          <a:xfrm>
            <a:off x="6830322" y="3637567"/>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Merriweather"/>
                <a:ea typeface="Merriweather"/>
                <a:cs typeface="Merriweather"/>
                <a:sym typeface="Merriweather"/>
              </a:rPr>
              <a:t>Nguyễn Hùng Phúc</a:t>
            </a:r>
            <a:r>
              <a:rPr lang="en" dirty="0">
                <a:latin typeface="Merriweather"/>
                <a:ea typeface="Merriweather"/>
                <a:cs typeface="Merriweather"/>
                <a:sym typeface="Merriweather"/>
              </a:rPr>
              <a:t/>
            </a:r>
            <a:br>
              <a:rPr lang="en" dirty="0">
                <a:latin typeface="Merriweather"/>
                <a:ea typeface="Merriweather"/>
                <a:cs typeface="Merriweather"/>
                <a:sym typeface="Merriweather"/>
              </a:rPr>
            </a:br>
            <a:endParaRPr dirty="0">
              <a:latin typeface="Merriweather"/>
              <a:ea typeface="Merriweather"/>
              <a:cs typeface="Merriweather"/>
              <a:sym typeface="Merriweather"/>
            </a:endParaRPr>
          </a:p>
        </p:txBody>
      </p:sp>
      <p:sp>
        <p:nvSpPr>
          <p:cNvPr id="3" name="Oval 2"/>
          <p:cNvSpPr/>
          <p:nvPr/>
        </p:nvSpPr>
        <p:spPr>
          <a:xfrm>
            <a:off x="2785147" y="1769479"/>
            <a:ext cx="1668675" cy="1715500"/>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86341" y="1769479"/>
            <a:ext cx="1668675" cy="1715500"/>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50847" y="1769479"/>
            <a:ext cx="1668675" cy="1715500"/>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50597" y="1769479"/>
            <a:ext cx="1668675" cy="1715500"/>
          </a:xfrm>
          <a:prstGeom prst="ellipse">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smtClean="0"/>
              <a:t>1.Đặt vấn đề</a:t>
            </a:r>
            <a:endParaRPr b="1"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Google Shape;2064;p31"/>
          <p:cNvSpPr txBox="1">
            <a:spLocks/>
          </p:cNvSpPr>
          <p:nvPr/>
        </p:nvSpPr>
        <p:spPr>
          <a:xfrm>
            <a:off x="1214579" y="791108"/>
            <a:ext cx="6860746" cy="7607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60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1pPr>
            <a:lvl2pPr marL="914400" marR="0" lvl="1"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2pPr>
            <a:lvl3pPr marL="1371600" marR="0" lvl="2"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3pPr>
            <a:lvl4pPr marL="1828800" marR="0" lvl="3"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4pPr>
            <a:lvl5pPr marL="2286000" marR="0" lvl="4"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5pPr>
            <a:lvl6pPr marL="2743200" marR="0" lvl="5"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6pPr>
            <a:lvl7pPr marL="3200400" marR="0" lvl="6"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7pPr>
            <a:lvl8pPr marL="3657600" marR="0" lvl="7"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8pPr>
            <a:lvl9pPr marL="4114800" marR="0" lvl="8"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9pPr>
          </a:lstStyle>
          <a:p>
            <a:pPr marL="76200" lvl="0" indent="0" algn="just">
              <a:buSzPts val="2400"/>
              <a:buNone/>
            </a:pPr>
            <a:r>
              <a:rPr lang="en-US" sz="2500" i="0" dirty="0" err="1" smtClean="0">
                <a:solidFill>
                  <a:schemeClr val="tx1"/>
                </a:solidFill>
              </a:rPr>
              <a:t>Nhận</a:t>
            </a:r>
            <a:r>
              <a:rPr lang="en-US" sz="2500" i="0" dirty="0" smtClean="0">
                <a:solidFill>
                  <a:schemeClr val="tx1"/>
                </a:solidFill>
              </a:rPr>
              <a:t> </a:t>
            </a:r>
            <a:r>
              <a:rPr lang="en-US" sz="2500" i="0" dirty="0" err="1" smtClean="0">
                <a:solidFill>
                  <a:schemeClr val="tx1"/>
                </a:solidFill>
              </a:rPr>
              <a:t>dạng</a:t>
            </a:r>
            <a:r>
              <a:rPr lang="en-US" sz="2500" i="0" dirty="0" smtClean="0">
                <a:solidFill>
                  <a:schemeClr val="tx1"/>
                </a:solidFill>
              </a:rPr>
              <a:t> </a:t>
            </a:r>
            <a:r>
              <a:rPr lang="en-US" sz="2500" i="0" dirty="0" err="1">
                <a:solidFill>
                  <a:schemeClr val="tx1"/>
                </a:solidFill>
              </a:rPr>
              <a:t>số</a:t>
            </a:r>
            <a:r>
              <a:rPr lang="en-US" sz="2500" i="0" dirty="0">
                <a:solidFill>
                  <a:schemeClr val="tx1"/>
                </a:solidFill>
              </a:rPr>
              <a:t> </a:t>
            </a:r>
            <a:r>
              <a:rPr lang="en-US" sz="2500" i="0" dirty="0" err="1" smtClean="0">
                <a:solidFill>
                  <a:schemeClr val="tx1"/>
                </a:solidFill>
              </a:rPr>
              <a:t>một</a:t>
            </a:r>
            <a:r>
              <a:rPr lang="en-US" sz="2500" i="0" dirty="0" smtClean="0">
                <a:solidFill>
                  <a:schemeClr val="tx1"/>
                </a:solidFill>
              </a:rPr>
              <a:t> </a:t>
            </a:r>
            <a:r>
              <a:rPr lang="en-US" sz="2500" i="0" dirty="0" err="1" smtClean="0">
                <a:solidFill>
                  <a:schemeClr val="tx1"/>
                </a:solidFill>
              </a:rPr>
              <a:t>chữ</a:t>
            </a:r>
            <a:r>
              <a:rPr lang="en-US" sz="2500" i="0" dirty="0" smtClean="0">
                <a:solidFill>
                  <a:schemeClr val="tx1"/>
                </a:solidFill>
              </a:rPr>
              <a:t> </a:t>
            </a:r>
            <a:r>
              <a:rPr lang="en-US" sz="2500" i="0" dirty="0" err="1">
                <a:solidFill>
                  <a:schemeClr val="tx1"/>
                </a:solidFill>
              </a:rPr>
              <a:t>số</a:t>
            </a:r>
            <a:r>
              <a:rPr lang="en-US" sz="2500" i="0" dirty="0">
                <a:solidFill>
                  <a:schemeClr val="tx1"/>
                </a:solidFill>
              </a:rPr>
              <a:t> </a:t>
            </a:r>
            <a:r>
              <a:rPr lang="en-US" sz="2500" i="0" dirty="0" err="1">
                <a:solidFill>
                  <a:schemeClr val="tx1"/>
                </a:solidFill>
              </a:rPr>
              <a:t>từ</a:t>
            </a:r>
            <a:r>
              <a:rPr lang="en-US" sz="2500" i="0" dirty="0">
                <a:solidFill>
                  <a:schemeClr val="tx1"/>
                </a:solidFill>
              </a:rPr>
              <a:t> </a:t>
            </a:r>
            <a:r>
              <a:rPr lang="en-US" sz="2500" i="0" dirty="0" smtClean="0">
                <a:solidFill>
                  <a:schemeClr val="tx1"/>
                </a:solidFill>
              </a:rPr>
              <a:t>“</a:t>
            </a:r>
            <a:r>
              <a:rPr lang="en-US" sz="2500" i="0" dirty="0">
                <a:solidFill>
                  <a:schemeClr val="tx1"/>
                </a:solidFill>
              </a:rPr>
              <a:t>0 </a:t>
            </a:r>
            <a:r>
              <a:rPr lang="en-US" sz="2500" i="0" dirty="0" err="1">
                <a:solidFill>
                  <a:schemeClr val="tx1"/>
                </a:solidFill>
              </a:rPr>
              <a:t>đến</a:t>
            </a:r>
            <a:r>
              <a:rPr lang="en-US" sz="2500" i="0" dirty="0">
                <a:solidFill>
                  <a:schemeClr val="tx1"/>
                </a:solidFill>
              </a:rPr>
              <a:t> 9 </a:t>
            </a:r>
            <a:r>
              <a:rPr lang="en-US" sz="2500" i="0" dirty="0" smtClean="0">
                <a:solidFill>
                  <a:schemeClr val="tx1"/>
                </a:solidFill>
              </a:rPr>
              <a:t>”.</a:t>
            </a:r>
            <a:endParaRPr lang="en-US" sz="2500" dirty="0">
              <a:solidFill>
                <a:schemeClr val="tx1"/>
              </a:solidFill>
            </a:endParaRPr>
          </a:p>
        </p:txBody>
      </p:sp>
      <p:sp>
        <p:nvSpPr>
          <p:cNvPr id="8" name="Google Shape;2064;p31"/>
          <p:cNvSpPr txBox="1">
            <a:spLocks/>
          </p:cNvSpPr>
          <p:nvPr/>
        </p:nvSpPr>
        <p:spPr>
          <a:xfrm>
            <a:off x="1214579" y="1714874"/>
            <a:ext cx="6992598" cy="10251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60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1pPr>
            <a:lvl2pPr marL="914400" marR="0" lvl="1"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2pPr>
            <a:lvl3pPr marL="1371600" marR="0" lvl="2"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3pPr>
            <a:lvl4pPr marL="1828800" marR="0" lvl="3"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4pPr>
            <a:lvl5pPr marL="2286000" marR="0" lvl="4"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5pPr>
            <a:lvl6pPr marL="2743200" marR="0" lvl="5"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6pPr>
            <a:lvl7pPr marL="3200400" marR="0" lvl="6"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7pPr>
            <a:lvl8pPr marL="3657600" marR="0" lvl="7"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8pPr>
            <a:lvl9pPr marL="4114800" marR="0" lvl="8"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9pPr>
          </a:lstStyle>
          <a:p>
            <a:pPr marL="76200" lvl="0" indent="0" algn="just">
              <a:buSzPts val="2400"/>
              <a:buNone/>
            </a:pPr>
            <a:r>
              <a:rPr lang="en-US" sz="2500" dirty="0" err="1" smtClean="0">
                <a:solidFill>
                  <a:schemeClr val="tx1"/>
                </a:solidFill>
              </a:rPr>
              <a:t>Tính</a:t>
            </a:r>
            <a:r>
              <a:rPr lang="en-US" sz="2500" dirty="0" smtClean="0">
                <a:solidFill>
                  <a:schemeClr val="tx1"/>
                </a:solidFill>
              </a:rPr>
              <a:t> </a:t>
            </a:r>
            <a:r>
              <a:rPr lang="en-US" sz="2500" dirty="0" err="1" smtClean="0">
                <a:solidFill>
                  <a:schemeClr val="tx1"/>
                </a:solidFill>
              </a:rPr>
              <a:t>năng</a:t>
            </a:r>
            <a:r>
              <a:rPr lang="en-US" sz="2500" dirty="0" smtClean="0">
                <a:solidFill>
                  <a:schemeClr val="tx1"/>
                </a:solidFill>
              </a:rPr>
              <a:t> </a:t>
            </a:r>
            <a:r>
              <a:rPr lang="en-US" sz="2500" dirty="0" err="1" smtClean="0">
                <a:solidFill>
                  <a:schemeClr val="tx1"/>
                </a:solidFill>
              </a:rPr>
              <a:t>Knearest</a:t>
            </a:r>
            <a:r>
              <a:rPr lang="en-US" sz="2500" dirty="0" smtClean="0">
                <a:solidFill>
                  <a:schemeClr val="tx1"/>
                </a:solidFill>
              </a:rPr>
              <a:t> </a:t>
            </a:r>
            <a:r>
              <a:rPr lang="en-US" sz="2500" dirty="0" err="1" smtClean="0">
                <a:solidFill>
                  <a:schemeClr val="tx1"/>
                </a:solidFill>
              </a:rPr>
              <a:t>trong</a:t>
            </a:r>
            <a:r>
              <a:rPr lang="en-US" sz="2500" dirty="0" smtClean="0">
                <a:solidFill>
                  <a:schemeClr val="tx1"/>
                </a:solidFill>
              </a:rPr>
              <a:t> </a:t>
            </a:r>
            <a:r>
              <a:rPr lang="en-US" sz="2500" dirty="0" err="1">
                <a:solidFill>
                  <a:schemeClr val="tx1"/>
                </a:solidFill>
              </a:rPr>
              <a:t>OpenCV</a:t>
            </a:r>
            <a:r>
              <a:rPr lang="en-US" sz="2500" dirty="0">
                <a:solidFill>
                  <a:schemeClr val="tx1"/>
                </a:solidFill>
              </a:rPr>
              <a:t>.</a:t>
            </a:r>
          </a:p>
        </p:txBody>
      </p:sp>
      <p:sp>
        <p:nvSpPr>
          <p:cNvPr id="6" name="Google Shape;2064;p31"/>
          <p:cNvSpPr txBox="1">
            <a:spLocks/>
          </p:cNvSpPr>
          <p:nvPr/>
        </p:nvSpPr>
        <p:spPr>
          <a:xfrm>
            <a:off x="1214578" y="2903085"/>
            <a:ext cx="7367447" cy="10251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60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1pPr>
            <a:lvl2pPr marL="914400" marR="0" lvl="1"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2pPr>
            <a:lvl3pPr marL="1371600" marR="0" lvl="2"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3pPr>
            <a:lvl4pPr marL="1828800" marR="0" lvl="3"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4pPr>
            <a:lvl5pPr marL="2286000" marR="0" lvl="4"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5pPr>
            <a:lvl6pPr marL="2743200" marR="0" lvl="5"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6pPr>
            <a:lvl7pPr marL="3200400" marR="0" lvl="6"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7pPr>
            <a:lvl8pPr marL="3657600" marR="0" lvl="7"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8pPr>
            <a:lvl9pPr marL="4114800" marR="0" lvl="8"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9pPr>
          </a:lstStyle>
          <a:p>
            <a:pPr marL="76200" indent="0" algn="l">
              <a:buSzPts val="2400"/>
              <a:buNone/>
            </a:pPr>
            <a:r>
              <a:rPr lang="en-US" sz="2500" dirty="0" err="1" smtClean="0">
                <a:solidFill>
                  <a:schemeClr val="tx1"/>
                </a:solidFill>
              </a:rPr>
              <a:t>Tìm</a:t>
            </a:r>
            <a:r>
              <a:rPr lang="en-US" sz="2500" dirty="0" smtClean="0">
                <a:solidFill>
                  <a:schemeClr val="tx1"/>
                </a:solidFill>
              </a:rPr>
              <a:t> </a:t>
            </a:r>
            <a:r>
              <a:rPr lang="en-US" sz="2500" dirty="0" err="1" smtClean="0">
                <a:solidFill>
                  <a:schemeClr val="tx1"/>
                </a:solidFill>
              </a:rPr>
              <a:t>hiểu</a:t>
            </a:r>
            <a:r>
              <a:rPr lang="en-US" sz="2500" dirty="0" smtClean="0">
                <a:solidFill>
                  <a:schemeClr val="tx1"/>
                </a:solidFill>
              </a:rPr>
              <a:t> </a:t>
            </a:r>
            <a:r>
              <a:rPr lang="en-US" sz="2500" dirty="0" err="1" smtClean="0">
                <a:solidFill>
                  <a:schemeClr val="tx1"/>
                </a:solidFill>
              </a:rPr>
              <a:t>tính</a:t>
            </a:r>
            <a:r>
              <a:rPr lang="en-US" sz="2500" dirty="0" smtClean="0">
                <a:solidFill>
                  <a:schemeClr val="tx1"/>
                </a:solidFill>
              </a:rPr>
              <a:t> </a:t>
            </a:r>
            <a:r>
              <a:rPr lang="en-US" sz="2500" dirty="0" err="1" smtClean="0">
                <a:solidFill>
                  <a:schemeClr val="tx1"/>
                </a:solidFill>
              </a:rPr>
              <a:t>năng</a:t>
            </a:r>
            <a:r>
              <a:rPr lang="en-US" sz="2500" dirty="0" smtClean="0">
                <a:solidFill>
                  <a:schemeClr val="tx1"/>
                </a:solidFill>
              </a:rPr>
              <a:t> Tesseract-OCR </a:t>
            </a:r>
            <a:r>
              <a:rPr lang="en-US" sz="2500" dirty="0" err="1" smtClean="0">
                <a:solidFill>
                  <a:schemeClr val="tx1"/>
                </a:solidFill>
              </a:rPr>
              <a:t>trong</a:t>
            </a:r>
            <a:r>
              <a:rPr lang="en-US" sz="2500" dirty="0" smtClean="0">
                <a:solidFill>
                  <a:schemeClr val="tx1"/>
                </a:solidFill>
              </a:rPr>
              <a:t> </a:t>
            </a:r>
            <a:r>
              <a:rPr lang="en-US" sz="2500" dirty="0" err="1" smtClean="0">
                <a:solidFill>
                  <a:schemeClr val="tx1"/>
                </a:solidFill>
              </a:rPr>
              <a:t>OpenCV</a:t>
            </a:r>
            <a:r>
              <a:rPr lang="en-US" sz="2500" dirty="0" smtClean="0">
                <a:solidFill>
                  <a:schemeClr val="tx1"/>
                </a:solidFill>
              </a:rPr>
              <a:t>. </a:t>
            </a:r>
            <a:r>
              <a:rPr lang="en-US" sz="2500" i="0" dirty="0" err="1" smtClean="0">
                <a:solidFill>
                  <a:schemeClr val="tx1"/>
                </a:solidFill>
              </a:rPr>
              <a:t>Nhận</a:t>
            </a:r>
            <a:r>
              <a:rPr lang="en-US" sz="2500" i="0" dirty="0" smtClean="0">
                <a:solidFill>
                  <a:schemeClr val="tx1"/>
                </a:solidFill>
              </a:rPr>
              <a:t> </a:t>
            </a:r>
            <a:r>
              <a:rPr lang="en-US" sz="2500" i="0" dirty="0" err="1">
                <a:solidFill>
                  <a:schemeClr val="tx1"/>
                </a:solidFill>
              </a:rPr>
              <a:t>dạng</a:t>
            </a:r>
            <a:r>
              <a:rPr lang="en-US" sz="2500" i="0" dirty="0">
                <a:solidFill>
                  <a:schemeClr val="tx1"/>
                </a:solidFill>
              </a:rPr>
              <a:t> </a:t>
            </a:r>
            <a:r>
              <a:rPr lang="en-US" sz="2500" i="0" dirty="0" err="1">
                <a:solidFill>
                  <a:schemeClr val="tx1"/>
                </a:solidFill>
              </a:rPr>
              <a:t>biển</a:t>
            </a:r>
            <a:r>
              <a:rPr lang="en-US" sz="2500" i="0" dirty="0">
                <a:solidFill>
                  <a:schemeClr val="tx1"/>
                </a:solidFill>
              </a:rPr>
              <a:t> </a:t>
            </a:r>
            <a:r>
              <a:rPr lang="en-US" sz="2500" i="0" dirty="0" err="1">
                <a:solidFill>
                  <a:schemeClr val="tx1"/>
                </a:solidFill>
              </a:rPr>
              <a:t>số</a:t>
            </a:r>
            <a:r>
              <a:rPr lang="en-US" sz="2500" i="0" dirty="0">
                <a:solidFill>
                  <a:schemeClr val="tx1"/>
                </a:solidFill>
              </a:rPr>
              <a:t> </a:t>
            </a:r>
            <a:r>
              <a:rPr lang="en-US" sz="2500" i="0" dirty="0" err="1" smtClean="0">
                <a:solidFill>
                  <a:schemeClr val="tx1"/>
                </a:solidFill>
              </a:rPr>
              <a:t>xe</a:t>
            </a:r>
            <a:r>
              <a:rPr lang="en-US" sz="2500" i="0" dirty="0" smtClean="0">
                <a:solidFill>
                  <a:schemeClr val="tx1"/>
                </a:solidFill>
              </a:rPr>
              <a:t> </a:t>
            </a:r>
            <a:r>
              <a:rPr lang="en-US" sz="2500" i="0" dirty="0" err="1" smtClean="0">
                <a:solidFill>
                  <a:schemeClr val="tx1"/>
                </a:solidFill>
              </a:rPr>
              <a:t>trong</a:t>
            </a:r>
            <a:r>
              <a:rPr lang="en-US" sz="2500" i="0" dirty="0" smtClean="0">
                <a:solidFill>
                  <a:schemeClr val="tx1"/>
                </a:solidFill>
              </a:rPr>
              <a:t> </a:t>
            </a:r>
            <a:r>
              <a:rPr lang="en-US" sz="2500" i="0" dirty="0" err="1" smtClean="0">
                <a:solidFill>
                  <a:schemeClr val="tx1"/>
                </a:solidFill>
              </a:rPr>
              <a:t>OpenCV</a:t>
            </a:r>
            <a:r>
              <a:rPr lang="en-US" sz="2500" i="0" dirty="0" smtClean="0">
                <a:solidFill>
                  <a:schemeClr val="tx1"/>
                </a:solidFill>
              </a:rPr>
              <a:t>-Python.</a:t>
            </a:r>
            <a:endParaRPr lang="en-US" sz="2500"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4"/>
        <p:cNvGrpSpPr/>
        <p:nvPr/>
      </p:nvGrpSpPr>
      <p:grpSpPr>
        <a:xfrm>
          <a:off x="0" y="0"/>
          <a:ext cx="0" cy="0"/>
          <a:chOff x="0" y="0"/>
          <a:chExt cx="0" cy="0"/>
        </a:xfrm>
      </p:grpSpPr>
      <p:sp>
        <p:nvSpPr>
          <p:cNvPr id="2165" name="Google Shape;2165;p39"/>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p>
            <a:pPr lvl="0"/>
            <a:r>
              <a:rPr lang="en" b="1" dirty="0" smtClean="0"/>
              <a:t>2.Tìm hiểu và Thực Hiện</a:t>
            </a:r>
            <a:endParaRPr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Google Shape;2064;p31"/>
          <p:cNvSpPr txBox="1">
            <a:spLocks/>
          </p:cNvSpPr>
          <p:nvPr/>
        </p:nvSpPr>
        <p:spPr>
          <a:xfrm>
            <a:off x="356134" y="748882"/>
            <a:ext cx="8510463" cy="42546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60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1pPr>
            <a:lvl2pPr marL="914400" marR="0" lvl="1"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2pPr>
            <a:lvl3pPr marL="1371600" marR="0" lvl="2"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3pPr>
            <a:lvl4pPr marL="1828800" marR="0" lvl="3"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4pPr>
            <a:lvl5pPr marL="2286000" marR="0" lvl="4"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5pPr>
            <a:lvl6pPr marL="2743200" marR="0" lvl="5"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6pPr>
            <a:lvl7pPr marL="3200400" marR="0" lvl="6"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7pPr>
            <a:lvl8pPr marL="3657600" marR="0" lvl="7"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8pPr>
            <a:lvl9pPr marL="4114800" marR="0" lvl="8"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9pPr>
          </a:lstStyle>
          <a:p>
            <a:pPr marL="101600" lvl="0" indent="0" algn="just" fontAlgn="base">
              <a:buNone/>
            </a:pPr>
            <a:r>
              <a:rPr lang="en" sz="2800" dirty="0" smtClean="0">
                <a:solidFill>
                  <a:schemeClr val="tx1">
                    <a:lumMod val="50000"/>
                  </a:schemeClr>
                </a:solidFill>
              </a:rPr>
              <a:t>👉 </a:t>
            </a:r>
            <a:r>
              <a:rPr lang="en-US" sz="2400" b="1" i="0" dirty="0">
                <a:solidFill>
                  <a:schemeClr val="tx1">
                    <a:lumMod val="50000"/>
                  </a:schemeClr>
                </a:solidFill>
              </a:rPr>
              <a:t>M</a:t>
            </a:r>
            <a:r>
              <a:rPr lang="vi-VN" sz="2400" b="1" i="0" dirty="0" smtClean="0">
                <a:solidFill>
                  <a:schemeClr val="tx1">
                    <a:lumMod val="50000"/>
                  </a:schemeClr>
                </a:solidFill>
              </a:rPr>
              <a:t>ột </a:t>
            </a:r>
            <a:r>
              <a:rPr lang="vi-VN" sz="2400" b="1" i="0" dirty="0">
                <a:solidFill>
                  <a:schemeClr val="tx1">
                    <a:lumMod val="50000"/>
                  </a:schemeClr>
                </a:solidFill>
              </a:rPr>
              <a:t>công cụ nhận dạng ký tự quang học cho các hệ điều hành khác nhau. Đây là phần mềm miễn phí, được </a:t>
            </a:r>
            <a:r>
              <a:rPr lang="vi-VN" sz="2400" b="1" i="0" dirty="0" smtClean="0">
                <a:solidFill>
                  <a:schemeClr val="tx1">
                    <a:lumMod val="50000"/>
                  </a:schemeClr>
                </a:solidFill>
              </a:rPr>
              <a:t>phát</a:t>
            </a:r>
            <a:r>
              <a:rPr lang="en-US" sz="2400" b="1" i="0" dirty="0" smtClean="0">
                <a:solidFill>
                  <a:schemeClr val="tx1">
                    <a:lumMod val="50000"/>
                  </a:schemeClr>
                </a:solidFill>
              </a:rPr>
              <a:t> </a:t>
            </a:r>
            <a:r>
              <a:rPr lang="vi-VN" sz="2400" b="1" i="0" dirty="0" smtClean="0">
                <a:solidFill>
                  <a:schemeClr val="tx1">
                    <a:lumMod val="50000"/>
                  </a:schemeClr>
                </a:solidFill>
              </a:rPr>
              <a:t>hành theo</a:t>
            </a:r>
            <a:r>
              <a:rPr lang="en-US" sz="2400" b="1" i="0" dirty="0" smtClean="0">
                <a:solidFill>
                  <a:schemeClr val="bg1"/>
                </a:solidFill>
              </a:rPr>
              <a:t> </a:t>
            </a:r>
            <a:r>
              <a:rPr lang="vi-VN" sz="2400" b="1" i="0" dirty="0" smtClean="0">
                <a:solidFill>
                  <a:schemeClr val="tx1">
                    <a:lumMod val="50000"/>
                  </a:schemeClr>
                </a:solidFill>
              </a:rPr>
              <a:t>Giấy</a:t>
            </a:r>
            <a:r>
              <a:rPr lang="en-US" sz="2400" b="1" i="0" dirty="0" smtClean="0">
                <a:solidFill>
                  <a:schemeClr val="bg1"/>
                </a:solidFill>
              </a:rPr>
              <a:t> </a:t>
            </a:r>
            <a:r>
              <a:rPr lang="vi-VN" sz="2400" b="1" i="0" dirty="0" smtClean="0">
                <a:solidFill>
                  <a:schemeClr val="tx1">
                    <a:lumMod val="50000"/>
                  </a:schemeClr>
                </a:solidFill>
              </a:rPr>
              <a:t>phép</a:t>
            </a:r>
            <a:r>
              <a:rPr lang="en-US" sz="2400" b="1" i="0" dirty="0">
                <a:solidFill>
                  <a:schemeClr val="tx1">
                    <a:lumMod val="50000"/>
                  </a:schemeClr>
                </a:solidFill>
              </a:rPr>
              <a:t> </a:t>
            </a:r>
            <a:r>
              <a:rPr lang="vi-VN" sz="2400" b="1" i="0" dirty="0" smtClean="0">
                <a:solidFill>
                  <a:schemeClr val="tx1">
                    <a:lumMod val="50000"/>
                  </a:schemeClr>
                </a:solidFill>
              </a:rPr>
              <a:t>Apache.</a:t>
            </a:r>
            <a:r>
              <a:rPr lang="en-US" sz="2400" b="1" i="0" dirty="0" smtClean="0">
                <a:solidFill>
                  <a:schemeClr val="tx1">
                    <a:lumMod val="50000"/>
                  </a:schemeClr>
                </a:solidFill>
              </a:rPr>
              <a:t> </a:t>
            </a:r>
          </a:p>
          <a:p>
            <a:pPr marL="101600" lvl="0" indent="0" algn="just" fontAlgn="base">
              <a:buNone/>
            </a:pPr>
            <a:r>
              <a:rPr lang="en-US" sz="2400" b="1" i="0" dirty="0" err="1" smtClean="0">
                <a:solidFill>
                  <a:schemeClr val="tx1">
                    <a:lumMod val="50000"/>
                  </a:schemeClr>
                </a:solidFill>
              </a:rPr>
              <a:t>Với</a:t>
            </a:r>
            <a:r>
              <a:rPr lang="en-US" sz="2400" b="1" i="0" dirty="0" smtClean="0">
                <a:solidFill>
                  <a:schemeClr val="tx1">
                    <a:lumMod val="50000"/>
                  </a:schemeClr>
                </a:solidFill>
              </a:rPr>
              <a:t> </a:t>
            </a:r>
            <a:r>
              <a:rPr lang="en-US" sz="2400" b="1" i="0" dirty="0" err="1" smtClean="0">
                <a:solidFill>
                  <a:schemeClr val="tx1">
                    <a:lumMod val="50000"/>
                  </a:schemeClr>
                </a:solidFill>
              </a:rPr>
              <a:t>nhiệm</a:t>
            </a:r>
            <a:r>
              <a:rPr lang="en-US" sz="2400" b="1" i="0" dirty="0" smtClean="0">
                <a:solidFill>
                  <a:schemeClr val="tx1">
                    <a:lumMod val="50000"/>
                  </a:schemeClr>
                </a:solidFill>
              </a:rPr>
              <a:t> </a:t>
            </a:r>
            <a:r>
              <a:rPr lang="en-US" sz="2400" b="1" i="0" dirty="0" err="1" smtClean="0">
                <a:solidFill>
                  <a:schemeClr val="tx1">
                    <a:lumMod val="50000"/>
                  </a:schemeClr>
                </a:solidFill>
              </a:rPr>
              <a:t>vụ</a:t>
            </a:r>
            <a:r>
              <a:rPr lang="en-US" sz="2400" b="1" i="0" dirty="0" smtClean="0">
                <a:solidFill>
                  <a:schemeClr val="tx1">
                    <a:lumMod val="50000"/>
                  </a:schemeClr>
                </a:solidFill>
              </a:rPr>
              <a:t> </a:t>
            </a:r>
            <a:r>
              <a:rPr lang="en-US" sz="2400" b="1" i="0" dirty="0" err="1">
                <a:solidFill>
                  <a:schemeClr val="tx1">
                    <a:lumMod val="50000"/>
                  </a:schemeClr>
                </a:solidFill>
              </a:rPr>
              <a:t>n</a:t>
            </a:r>
            <a:r>
              <a:rPr lang="en-US" sz="2400" b="1" i="0" dirty="0" err="1" smtClean="0">
                <a:solidFill>
                  <a:schemeClr val="tx1">
                    <a:lumMod val="50000"/>
                  </a:schemeClr>
                </a:solidFill>
              </a:rPr>
              <a:t>hận</a:t>
            </a:r>
            <a:r>
              <a:rPr lang="en-US" sz="2400" b="1" i="0" dirty="0" smtClean="0">
                <a:solidFill>
                  <a:schemeClr val="tx1">
                    <a:lumMod val="50000"/>
                  </a:schemeClr>
                </a:solidFill>
              </a:rPr>
              <a:t> </a:t>
            </a:r>
            <a:r>
              <a:rPr lang="en-US" sz="2400" b="1" i="0" dirty="0" err="1">
                <a:solidFill>
                  <a:schemeClr val="tx1">
                    <a:lumMod val="50000"/>
                  </a:schemeClr>
                </a:solidFill>
              </a:rPr>
              <a:t>diện</a:t>
            </a:r>
            <a:r>
              <a:rPr lang="en-US" sz="2400" b="1" i="0" dirty="0">
                <a:solidFill>
                  <a:schemeClr val="tx1">
                    <a:lumMod val="50000"/>
                  </a:schemeClr>
                </a:solidFill>
              </a:rPr>
              <a:t> </a:t>
            </a:r>
            <a:r>
              <a:rPr lang="en-US" sz="2400" b="1" i="0" dirty="0" err="1">
                <a:solidFill>
                  <a:schemeClr val="tx1">
                    <a:lumMod val="50000"/>
                  </a:schemeClr>
                </a:solidFill>
              </a:rPr>
              <a:t>văn</a:t>
            </a:r>
            <a:r>
              <a:rPr lang="en-US" sz="2400" b="1" i="0" dirty="0">
                <a:solidFill>
                  <a:schemeClr val="tx1">
                    <a:lumMod val="50000"/>
                  </a:schemeClr>
                </a:solidFill>
              </a:rPr>
              <a:t> </a:t>
            </a:r>
            <a:r>
              <a:rPr lang="en-US" sz="2400" b="1" i="0" dirty="0" err="1">
                <a:solidFill>
                  <a:schemeClr val="tx1">
                    <a:lumMod val="50000"/>
                  </a:schemeClr>
                </a:solidFill>
              </a:rPr>
              <a:t>bản</a:t>
            </a:r>
            <a:r>
              <a:rPr lang="en-US" sz="2400" b="1" i="0" dirty="0">
                <a:solidFill>
                  <a:schemeClr val="tx1">
                    <a:lumMod val="50000"/>
                  </a:schemeClr>
                </a:solidFill>
              </a:rPr>
              <a:t>. </a:t>
            </a:r>
            <a:r>
              <a:rPr lang="en-US" sz="2400" b="1" i="0" dirty="0" err="1">
                <a:solidFill>
                  <a:schemeClr val="tx1">
                    <a:lumMod val="50000"/>
                  </a:schemeClr>
                </a:solidFill>
              </a:rPr>
              <a:t>Chuyên</a:t>
            </a:r>
            <a:r>
              <a:rPr lang="en-US" sz="2400" b="1" i="0" dirty="0">
                <a:solidFill>
                  <a:schemeClr val="tx1">
                    <a:lumMod val="50000"/>
                  </a:schemeClr>
                </a:solidFill>
              </a:rPr>
              <a:t> </a:t>
            </a:r>
            <a:r>
              <a:rPr lang="en-US" sz="2400" b="1" i="0" dirty="0" err="1">
                <a:solidFill>
                  <a:schemeClr val="tx1">
                    <a:lumMod val="50000"/>
                  </a:schemeClr>
                </a:solidFill>
              </a:rPr>
              <a:t>dùng</a:t>
            </a:r>
            <a:r>
              <a:rPr lang="en-US" sz="2400" b="1" i="0" dirty="0">
                <a:solidFill>
                  <a:schemeClr val="tx1">
                    <a:lumMod val="50000"/>
                  </a:schemeClr>
                </a:solidFill>
              </a:rPr>
              <a:t> </a:t>
            </a:r>
            <a:r>
              <a:rPr lang="en-US" sz="2400" b="1" i="0" dirty="0" err="1">
                <a:solidFill>
                  <a:schemeClr val="tx1">
                    <a:lumMod val="50000"/>
                  </a:schemeClr>
                </a:solidFill>
              </a:rPr>
              <a:t>để</a:t>
            </a:r>
            <a:r>
              <a:rPr lang="en-US" sz="2400" b="1" i="0" dirty="0">
                <a:solidFill>
                  <a:schemeClr val="tx1">
                    <a:lumMod val="50000"/>
                  </a:schemeClr>
                </a:solidFill>
              </a:rPr>
              <a:t> </a:t>
            </a:r>
            <a:r>
              <a:rPr lang="en-US" sz="2400" b="1" i="0" dirty="0" err="1">
                <a:solidFill>
                  <a:schemeClr val="tx1">
                    <a:lumMod val="50000"/>
                  </a:schemeClr>
                </a:solidFill>
              </a:rPr>
              <a:t>đọc</a:t>
            </a:r>
            <a:r>
              <a:rPr lang="en-US" sz="2400" b="1" i="0" dirty="0">
                <a:solidFill>
                  <a:schemeClr val="tx1">
                    <a:lumMod val="50000"/>
                  </a:schemeClr>
                </a:solidFill>
              </a:rPr>
              <a:t> </a:t>
            </a:r>
            <a:r>
              <a:rPr lang="en-US" sz="2400" b="1" i="0" dirty="0" err="1">
                <a:solidFill>
                  <a:schemeClr val="tx1">
                    <a:lumMod val="50000"/>
                  </a:schemeClr>
                </a:solidFill>
              </a:rPr>
              <a:t>các</a:t>
            </a:r>
            <a:r>
              <a:rPr lang="en-US" sz="2400" b="1" i="0" dirty="0">
                <a:solidFill>
                  <a:schemeClr val="tx1">
                    <a:lumMod val="50000"/>
                  </a:schemeClr>
                </a:solidFill>
              </a:rPr>
              <a:t> </a:t>
            </a:r>
            <a:r>
              <a:rPr lang="en-US" sz="2400" b="1" i="0" dirty="0" err="1">
                <a:solidFill>
                  <a:schemeClr val="tx1">
                    <a:lumMod val="50000"/>
                  </a:schemeClr>
                </a:solidFill>
              </a:rPr>
              <a:t>ký</a:t>
            </a:r>
            <a:r>
              <a:rPr lang="en-US" sz="2400" b="1" i="0" dirty="0">
                <a:solidFill>
                  <a:schemeClr val="tx1">
                    <a:lumMod val="50000"/>
                  </a:schemeClr>
                </a:solidFill>
              </a:rPr>
              <a:t> </a:t>
            </a:r>
            <a:r>
              <a:rPr lang="en-US" sz="2400" b="1" i="0" dirty="0" err="1">
                <a:solidFill>
                  <a:schemeClr val="tx1">
                    <a:lumMod val="50000"/>
                  </a:schemeClr>
                </a:solidFill>
              </a:rPr>
              <a:t>tự</a:t>
            </a:r>
            <a:r>
              <a:rPr lang="en-US" sz="2400" b="1" i="0" dirty="0">
                <a:solidFill>
                  <a:schemeClr val="tx1">
                    <a:lumMod val="50000"/>
                  </a:schemeClr>
                </a:solidFill>
              </a:rPr>
              <a:t> </a:t>
            </a:r>
            <a:r>
              <a:rPr lang="en-US" sz="2400" b="1" i="0" dirty="0" err="1">
                <a:solidFill>
                  <a:schemeClr val="tx1">
                    <a:lumMod val="50000"/>
                  </a:schemeClr>
                </a:solidFill>
              </a:rPr>
              <a:t>trong</a:t>
            </a:r>
            <a:r>
              <a:rPr lang="en-US" sz="2400" b="1" i="0" dirty="0">
                <a:solidFill>
                  <a:schemeClr val="tx1">
                    <a:lumMod val="50000"/>
                  </a:schemeClr>
                </a:solidFill>
              </a:rPr>
              <a:t> </a:t>
            </a:r>
            <a:r>
              <a:rPr lang="en-US" sz="2400" b="1" i="0" dirty="0" err="1">
                <a:solidFill>
                  <a:schemeClr val="tx1">
                    <a:lumMod val="50000"/>
                  </a:schemeClr>
                </a:solidFill>
              </a:rPr>
              <a:t>ảnh</a:t>
            </a:r>
            <a:r>
              <a:rPr lang="en-US" sz="2400" b="1" i="0" dirty="0">
                <a:solidFill>
                  <a:schemeClr val="tx1">
                    <a:lumMod val="50000"/>
                  </a:schemeClr>
                </a:solidFill>
              </a:rPr>
              <a:t> </a:t>
            </a:r>
            <a:r>
              <a:rPr lang="en-US" sz="2400" b="1" i="0" dirty="0" err="1">
                <a:solidFill>
                  <a:schemeClr val="tx1">
                    <a:lumMod val="50000"/>
                  </a:schemeClr>
                </a:solidFill>
              </a:rPr>
              <a:t>rồi</a:t>
            </a:r>
            <a:r>
              <a:rPr lang="en-US" sz="2400" b="1" i="0" dirty="0">
                <a:solidFill>
                  <a:schemeClr val="tx1">
                    <a:lumMod val="50000"/>
                  </a:schemeClr>
                </a:solidFill>
              </a:rPr>
              <a:t> </a:t>
            </a:r>
            <a:r>
              <a:rPr lang="en-US" sz="2400" b="1" i="0" dirty="0" err="1">
                <a:solidFill>
                  <a:schemeClr val="tx1">
                    <a:lumMod val="50000"/>
                  </a:schemeClr>
                </a:solidFill>
              </a:rPr>
              <a:t>chuyển</a:t>
            </a:r>
            <a:r>
              <a:rPr lang="en-US" sz="2400" b="1" i="0" dirty="0">
                <a:solidFill>
                  <a:schemeClr val="tx1">
                    <a:lumMod val="50000"/>
                  </a:schemeClr>
                </a:solidFill>
              </a:rPr>
              <a:t> </a:t>
            </a:r>
            <a:r>
              <a:rPr lang="en-US" sz="2400" b="1" i="0" dirty="0" err="1">
                <a:solidFill>
                  <a:schemeClr val="tx1">
                    <a:lumMod val="50000"/>
                  </a:schemeClr>
                </a:solidFill>
              </a:rPr>
              <a:t>thành</a:t>
            </a:r>
            <a:r>
              <a:rPr lang="en-US" sz="2400" b="1" i="0" dirty="0">
                <a:solidFill>
                  <a:schemeClr val="tx1">
                    <a:lumMod val="50000"/>
                  </a:schemeClr>
                </a:solidFill>
              </a:rPr>
              <a:t> text </a:t>
            </a:r>
            <a:r>
              <a:rPr lang="en-US" sz="2400" b="1" i="0" dirty="0" err="1">
                <a:solidFill>
                  <a:schemeClr val="tx1">
                    <a:lumMod val="50000"/>
                  </a:schemeClr>
                </a:solidFill>
              </a:rPr>
              <a:t>để</a:t>
            </a:r>
            <a:r>
              <a:rPr lang="en-US" sz="2400" b="1" i="0" dirty="0">
                <a:solidFill>
                  <a:schemeClr val="tx1">
                    <a:lumMod val="50000"/>
                  </a:schemeClr>
                </a:solidFill>
              </a:rPr>
              <a:t> </a:t>
            </a:r>
            <a:r>
              <a:rPr lang="en-US" sz="2400" b="1" i="0" dirty="0" err="1">
                <a:solidFill>
                  <a:schemeClr val="tx1">
                    <a:lumMod val="50000"/>
                  </a:schemeClr>
                </a:solidFill>
              </a:rPr>
              <a:t>giảm</a:t>
            </a:r>
            <a:r>
              <a:rPr lang="en-US" sz="2400" b="1" i="0" dirty="0">
                <a:solidFill>
                  <a:schemeClr val="tx1">
                    <a:lumMod val="50000"/>
                  </a:schemeClr>
                </a:solidFill>
              </a:rPr>
              <a:t> </a:t>
            </a:r>
            <a:r>
              <a:rPr lang="en-US" sz="2400" b="1" i="0" dirty="0" err="1">
                <a:solidFill>
                  <a:schemeClr val="tx1">
                    <a:lumMod val="50000"/>
                  </a:schemeClr>
                </a:solidFill>
              </a:rPr>
              <a:t>công</a:t>
            </a:r>
            <a:r>
              <a:rPr lang="en-US" sz="2400" b="1" i="0" dirty="0">
                <a:solidFill>
                  <a:schemeClr val="tx1">
                    <a:lumMod val="50000"/>
                  </a:schemeClr>
                </a:solidFill>
              </a:rPr>
              <a:t> </a:t>
            </a:r>
            <a:r>
              <a:rPr lang="en-US" sz="2400" b="1" i="0" dirty="0" err="1">
                <a:solidFill>
                  <a:schemeClr val="tx1">
                    <a:lumMod val="50000"/>
                  </a:schemeClr>
                </a:solidFill>
              </a:rPr>
              <a:t>sức</a:t>
            </a:r>
            <a:r>
              <a:rPr lang="en-US" sz="2400" b="1" i="0" dirty="0">
                <a:solidFill>
                  <a:schemeClr val="tx1">
                    <a:lumMod val="50000"/>
                  </a:schemeClr>
                </a:solidFill>
              </a:rPr>
              <a:t> </a:t>
            </a:r>
            <a:r>
              <a:rPr lang="en-US" sz="2400" b="1" i="0" dirty="0" err="1">
                <a:solidFill>
                  <a:schemeClr val="tx1">
                    <a:lumMod val="50000"/>
                  </a:schemeClr>
                </a:solidFill>
              </a:rPr>
              <a:t>đánh</a:t>
            </a:r>
            <a:r>
              <a:rPr lang="en-US" sz="2400" b="1" i="0" dirty="0">
                <a:solidFill>
                  <a:schemeClr val="tx1">
                    <a:lumMod val="50000"/>
                  </a:schemeClr>
                </a:solidFill>
              </a:rPr>
              <a:t> </a:t>
            </a:r>
            <a:r>
              <a:rPr lang="en-US" sz="2400" b="1" i="0" dirty="0" err="1">
                <a:solidFill>
                  <a:schemeClr val="tx1">
                    <a:lumMod val="50000"/>
                  </a:schemeClr>
                </a:solidFill>
              </a:rPr>
              <a:t>máy</a:t>
            </a:r>
            <a:r>
              <a:rPr lang="en-US" sz="2400" b="1" i="0" dirty="0">
                <a:solidFill>
                  <a:schemeClr val="tx1">
                    <a:lumMod val="50000"/>
                  </a:schemeClr>
                </a:solidFill>
              </a:rPr>
              <a:t>. </a:t>
            </a:r>
            <a:r>
              <a:rPr lang="vi-VN" sz="2400" b="1" i="0" dirty="0" smtClean="0">
                <a:solidFill>
                  <a:schemeClr val="tx1">
                    <a:lumMod val="50000"/>
                  </a:schemeClr>
                </a:solidFill>
              </a:rPr>
              <a:t>Đây </a:t>
            </a:r>
            <a:r>
              <a:rPr lang="vi-VN" sz="2400" b="1" i="0" dirty="0">
                <a:solidFill>
                  <a:schemeClr val="tx1">
                    <a:lumMod val="50000"/>
                  </a:schemeClr>
                </a:solidFill>
              </a:rPr>
              <a:t>là một chương trình</a:t>
            </a:r>
            <a:r>
              <a:rPr lang="en-US" sz="2400" b="1" i="0" dirty="0">
                <a:solidFill>
                  <a:schemeClr val="tx1">
                    <a:lumMod val="50000"/>
                  </a:schemeClr>
                </a:solidFill>
              </a:rPr>
              <a:t> </a:t>
            </a:r>
            <a:r>
              <a:rPr lang="en-US" sz="2400" b="1" i="0" dirty="0" err="1">
                <a:solidFill>
                  <a:schemeClr val="tx1">
                    <a:lumMod val="50000"/>
                  </a:schemeClr>
                </a:solidFill>
              </a:rPr>
              <a:t>mã</a:t>
            </a:r>
            <a:r>
              <a:rPr lang="vi-VN" sz="2400" b="1" i="0" dirty="0">
                <a:solidFill>
                  <a:schemeClr val="tx1">
                    <a:lumMod val="50000"/>
                  </a:schemeClr>
                </a:solidFill>
              </a:rPr>
              <a:t> nguồn mở </a:t>
            </a:r>
            <a:r>
              <a:rPr lang="vi-VN" sz="2400" b="1" i="0" dirty="0" smtClean="0">
                <a:solidFill>
                  <a:schemeClr val="tx1">
                    <a:lumMod val="50000"/>
                  </a:schemeClr>
                </a:solidFill>
              </a:rPr>
              <a:t>Java.NET </a:t>
            </a:r>
            <a:endParaRPr lang="en-US" sz="2400" b="1" i="0" dirty="0">
              <a:solidFill>
                <a:schemeClr val="tx1">
                  <a:lumMod val="50000"/>
                </a:schemeClr>
              </a:solidFill>
            </a:endParaRPr>
          </a:p>
        </p:txBody>
      </p:sp>
      <p:sp>
        <p:nvSpPr>
          <p:cNvPr id="6" name="Google Shape;2064;p31"/>
          <p:cNvSpPr txBox="1">
            <a:spLocks/>
          </p:cNvSpPr>
          <p:nvPr/>
        </p:nvSpPr>
        <p:spPr>
          <a:xfrm>
            <a:off x="255640" y="0"/>
            <a:ext cx="6992598" cy="7488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60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1pPr>
            <a:lvl2pPr marL="914400" marR="0" lvl="1"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2pPr>
            <a:lvl3pPr marL="1371600" marR="0" lvl="2"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3pPr>
            <a:lvl4pPr marL="1828800" marR="0" lvl="3"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4pPr>
            <a:lvl5pPr marL="2286000" marR="0" lvl="4"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5pPr>
            <a:lvl6pPr marL="2743200" marR="0" lvl="5"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6pPr>
            <a:lvl7pPr marL="3200400" marR="0" lvl="6"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7pPr>
            <a:lvl8pPr marL="3657600" marR="0" lvl="7"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8pPr>
            <a:lvl9pPr marL="4114800" marR="0" lvl="8"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9pPr>
          </a:lstStyle>
          <a:p>
            <a:pPr marL="76200" indent="0" algn="just">
              <a:buSzPts val="2400"/>
              <a:buNone/>
            </a:pPr>
            <a:r>
              <a:rPr lang="en-US" sz="2800" b="1" i="0" dirty="0" smtClean="0">
                <a:solidFill>
                  <a:schemeClr val="tx1">
                    <a:lumMod val="50000"/>
                  </a:schemeClr>
                </a:solidFill>
              </a:rPr>
              <a:t>2.1</a:t>
            </a:r>
            <a:r>
              <a:rPr lang="en-US" sz="2800" b="1" dirty="0" smtClean="0">
                <a:solidFill>
                  <a:schemeClr val="tx1">
                    <a:lumMod val="50000"/>
                  </a:schemeClr>
                </a:solidFill>
              </a:rPr>
              <a:t>. </a:t>
            </a:r>
            <a:r>
              <a:rPr lang="en-US" sz="3200" b="1" dirty="0" smtClean="0">
                <a:solidFill>
                  <a:schemeClr val="tx1">
                    <a:lumMod val="50000"/>
                  </a:schemeClr>
                </a:solidFill>
                <a:latin typeface="Times New Roman" panose="02020603050405020304" pitchFamily="18" charset="0"/>
                <a:cs typeface="Times New Roman" panose="02020603050405020304" pitchFamily="18" charset="0"/>
              </a:rPr>
              <a:t>Tesseract-OCR</a:t>
            </a:r>
            <a:r>
              <a:rPr lang="en-US" sz="2400" dirty="0" smtClean="0">
                <a:solidFill>
                  <a:schemeClr val="tx1"/>
                </a:solidFill>
              </a:rPr>
              <a:t> </a:t>
            </a:r>
            <a:r>
              <a:rPr lang="vi-VN" sz="1800" dirty="0">
                <a:solidFill>
                  <a:schemeClr val="tx1"/>
                </a:solidFill>
                <a:latin typeface="+mj-lt"/>
              </a:rPr>
              <a:t>(</a:t>
            </a:r>
            <a:r>
              <a:rPr lang="en-US" sz="1800" dirty="0">
                <a:solidFill>
                  <a:schemeClr val="tx1"/>
                </a:solidFill>
                <a:latin typeface="+mj-lt"/>
              </a:rPr>
              <a:t>Optical Character Recognition</a:t>
            </a:r>
            <a:r>
              <a:rPr lang="vi-VN" sz="1800" dirty="0">
                <a:solidFill>
                  <a:schemeClr val="tx1"/>
                </a:solidFill>
                <a:latin typeface="+mj-lt"/>
              </a:rPr>
              <a:t>)</a:t>
            </a:r>
            <a:r>
              <a:rPr lang="en-US" sz="3200" b="1" dirty="0" smtClean="0">
                <a:solidFill>
                  <a:schemeClr val="tx1"/>
                </a:solidFill>
              </a:rPr>
              <a:t> </a:t>
            </a:r>
            <a:endParaRPr lang="en-US" sz="2500" b="1" dirty="0">
              <a:solidFill>
                <a:schemeClr val="tx1"/>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007" y="3585295"/>
            <a:ext cx="2705478" cy="168616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9049" y="3853234"/>
            <a:ext cx="933161" cy="1150282"/>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4471" y="3661237"/>
            <a:ext cx="2746648" cy="1538122"/>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5640" y="3713034"/>
            <a:ext cx="2019613" cy="1310215"/>
          </a:xfrm>
          <a:prstGeom prst="rect">
            <a:avLst/>
          </a:prstGeom>
        </p:spPr>
      </p:pic>
    </p:spTree>
    <p:extLst>
      <p:ext uri="{BB962C8B-B14F-4D97-AF65-F5344CB8AC3E}">
        <p14:creationId xmlns:p14="http://schemas.microsoft.com/office/powerpoint/2010/main" val="1959718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9"/>
        <p:cNvGrpSpPr/>
        <p:nvPr/>
      </p:nvGrpSpPr>
      <p:grpSpPr>
        <a:xfrm>
          <a:off x="0" y="0"/>
          <a:ext cx="0" cy="0"/>
          <a:chOff x="0" y="0"/>
          <a:chExt cx="0" cy="0"/>
        </a:xfrm>
      </p:grpSpPr>
      <p:pic>
        <p:nvPicPr>
          <p:cNvPr id="1960" name="Google Shape;1960;p22"/>
          <p:cNvPicPr preferRelativeResize="0"/>
          <p:nvPr/>
        </p:nvPicPr>
        <p:blipFill>
          <a:blip r:embed="rId3">
            <a:extLst>
              <a:ext uri="{28A0092B-C50C-407E-A947-70E740481C1C}">
                <a14:useLocalDpi xmlns:a14="http://schemas.microsoft.com/office/drawing/2010/main" val="0"/>
              </a:ext>
            </a:extLst>
          </a:blip>
          <a:stretch>
            <a:fillRect/>
          </a:stretch>
        </p:blipFill>
        <p:spPr>
          <a:xfrm>
            <a:off x="444919" y="2115481"/>
            <a:ext cx="2564378" cy="2564378"/>
          </a:xfrm>
          <a:prstGeom prst="ellipse">
            <a:avLst/>
          </a:prstGeom>
          <a:noFill/>
          <a:ln w="228600" cap="flat" cmpd="sng">
            <a:solidFill>
              <a:srgbClr val="FFFFFF"/>
            </a:solidFill>
            <a:prstDash val="solid"/>
            <a:round/>
            <a:headEnd type="none" w="sm" len="sm"/>
            <a:tailEnd type="none" w="sm" len="sm"/>
          </a:ln>
        </p:spPr>
      </p:pic>
      <p:sp>
        <p:nvSpPr>
          <p:cNvPr id="1962" name="Google Shape;1962;p22"/>
          <p:cNvSpPr txBox="1">
            <a:spLocks noGrp="1"/>
          </p:cNvSpPr>
          <p:nvPr>
            <p:ph type="body" idx="1"/>
          </p:nvPr>
        </p:nvSpPr>
        <p:spPr>
          <a:xfrm>
            <a:off x="6903" y="102525"/>
            <a:ext cx="8464894" cy="1212000"/>
          </a:xfrm>
          <a:prstGeom prst="rect">
            <a:avLst/>
          </a:prstGeom>
        </p:spPr>
        <p:txBody>
          <a:bodyPr spcFirstLastPara="1" wrap="square" lIns="91425" tIns="91425" rIns="91425" bIns="91425" anchor="t" anchorCtr="0">
            <a:noAutofit/>
          </a:bodyPr>
          <a:lstStyle/>
          <a:p>
            <a:pPr marL="76200" indent="0" algn="ctr">
              <a:buNone/>
            </a:pPr>
            <a:r>
              <a:rPr lang="en-US" dirty="0" err="1"/>
              <a:t>Nhận</a:t>
            </a:r>
            <a:r>
              <a:rPr lang="en-US" dirty="0"/>
              <a:t> </a:t>
            </a:r>
            <a:r>
              <a:rPr lang="en-US" dirty="0" err="1"/>
              <a:t>dạng</a:t>
            </a:r>
            <a:r>
              <a:rPr lang="en-US" dirty="0"/>
              <a:t> </a:t>
            </a:r>
            <a:r>
              <a:rPr lang="en-US" dirty="0" err="1"/>
              <a:t>chữ</a:t>
            </a:r>
            <a:r>
              <a:rPr lang="en-US" dirty="0"/>
              <a:t> </a:t>
            </a:r>
            <a:r>
              <a:rPr lang="en-US" dirty="0" err="1"/>
              <a:t>trong</a:t>
            </a:r>
            <a:r>
              <a:rPr lang="en-US" dirty="0"/>
              <a:t> </a:t>
            </a:r>
            <a:r>
              <a:rPr lang="en-US" dirty="0" err="1"/>
              <a:t>hình</a:t>
            </a:r>
            <a:r>
              <a:rPr lang="en-US" dirty="0"/>
              <a:t> </a:t>
            </a:r>
            <a:r>
              <a:rPr lang="en-US" dirty="0" err="1"/>
              <a:t>ảnh</a:t>
            </a:r>
            <a:r>
              <a:rPr lang="en-US" dirty="0"/>
              <a:t> </a:t>
            </a:r>
            <a:r>
              <a:rPr lang="en-US" dirty="0" err="1"/>
              <a:t>là</a:t>
            </a:r>
            <a:r>
              <a:rPr lang="en-US" dirty="0"/>
              <a:t> </a:t>
            </a:r>
            <a:r>
              <a:rPr lang="en-US" dirty="0" err="1"/>
              <a:t>một</a:t>
            </a:r>
            <a:r>
              <a:rPr lang="en-US" dirty="0"/>
              <a:t> </a:t>
            </a:r>
            <a:r>
              <a:rPr lang="en-US" dirty="0" err="1"/>
              <a:t>việc</a:t>
            </a:r>
            <a:r>
              <a:rPr lang="en-US" dirty="0"/>
              <a:t> </a:t>
            </a:r>
            <a:r>
              <a:rPr lang="en-US" dirty="0" err="1"/>
              <a:t>không</a:t>
            </a:r>
            <a:r>
              <a:rPr lang="en-US" dirty="0"/>
              <a:t> </a:t>
            </a:r>
            <a:r>
              <a:rPr lang="en-US" dirty="0" err="1"/>
              <a:t>dễ</a:t>
            </a:r>
            <a:r>
              <a:rPr lang="en-US" dirty="0"/>
              <a:t>. Tesseract OCR engine </a:t>
            </a:r>
            <a:r>
              <a:rPr lang="en-US" dirty="0" err="1"/>
              <a:t>chỉ</a:t>
            </a:r>
            <a:r>
              <a:rPr lang="en-US" dirty="0"/>
              <a:t> </a:t>
            </a:r>
            <a:r>
              <a:rPr lang="en-US" dirty="0" err="1"/>
              <a:t>giúp</a:t>
            </a:r>
            <a:r>
              <a:rPr lang="en-US" dirty="0"/>
              <a:t> </a:t>
            </a:r>
            <a:r>
              <a:rPr lang="en-US" dirty="0" err="1"/>
              <a:t>chúng</a:t>
            </a:r>
            <a:r>
              <a:rPr lang="en-US" dirty="0"/>
              <a:t> ta </a:t>
            </a:r>
            <a:r>
              <a:rPr lang="en-US" dirty="0" err="1"/>
              <a:t>một</a:t>
            </a:r>
            <a:r>
              <a:rPr lang="en-US" dirty="0"/>
              <a:t> </a:t>
            </a:r>
            <a:r>
              <a:rPr lang="en-US" dirty="0" err="1"/>
              <a:t>phần</a:t>
            </a:r>
            <a:r>
              <a:rPr lang="en-US" dirty="0"/>
              <a:t>.</a:t>
            </a:r>
          </a:p>
          <a:p>
            <a:pPr marL="76200" indent="0" algn="ctr">
              <a:buNone/>
            </a:pPr>
            <a:r>
              <a:rPr lang="en-US" dirty="0" err="1" smtClean="0"/>
              <a:t>Vì</a:t>
            </a:r>
            <a:r>
              <a:rPr lang="en-US" dirty="0" smtClean="0"/>
              <a:t> </a:t>
            </a:r>
            <a:r>
              <a:rPr lang="en-US" dirty="0" err="1"/>
              <a:t>đôi</a:t>
            </a:r>
            <a:r>
              <a:rPr lang="en-US" dirty="0"/>
              <a:t> </a:t>
            </a:r>
            <a:r>
              <a:rPr lang="en-US" dirty="0" err="1"/>
              <a:t>lúc</a:t>
            </a:r>
            <a:r>
              <a:rPr lang="en-US" dirty="0"/>
              <a:t>, </a:t>
            </a:r>
            <a:r>
              <a:rPr lang="en-US" dirty="0" err="1"/>
              <a:t>trong</a:t>
            </a:r>
            <a:r>
              <a:rPr lang="en-US" dirty="0"/>
              <a:t> </a:t>
            </a:r>
            <a:r>
              <a:rPr lang="en-US" dirty="0" err="1"/>
              <a:t>hình</a:t>
            </a:r>
            <a:r>
              <a:rPr lang="en-US" dirty="0"/>
              <a:t> </a:t>
            </a:r>
            <a:r>
              <a:rPr lang="en-US" dirty="0" err="1"/>
              <a:t>ảnh</a:t>
            </a:r>
            <a:r>
              <a:rPr lang="en-US" dirty="0"/>
              <a:t> </a:t>
            </a:r>
            <a:r>
              <a:rPr lang="en-US" dirty="0" err="1"/>
              <a:t>của</a:t>
            </a:r>
            <a:r>
              <a:rPr lang="en-US" dirty="0"/>
              <a:t> </a:t>
            </a:r>
            <a:r>
              <a:rPr lang="en-US" dirty="0" err="1"/>
              <a:t>bạn</a:t>
            </a:r>
            <a:r>
              <a:rPr lang="en-US" dirty="0"/>
              <a:t> </a:t>
            </a:r>
            <a:r>
              <a:rPr lang="en-US" dirty="0" err="1"/>
              <a:t>có</a:t>
            </a:r>
            <a:r>
              <a:rPr lang="en-US" dirty="0"/>
              <a:t> </a:t>
            </a:r>
            <a:r>
              <a:rPr lang="en-US" dirty="0" err="1"/>
              <a:t>chứa</a:t>
            </a:r>
            <a:r>
              <a:rPr lang="en-US" dirty="0"/>
              <a:t> </a:t>
            </a:r>
            <a:r>
              <a:rPr lang="en-US" dirty="0" err="1"/>
              <a:t>nhiễu</a:t>
            </a:r>
            <a:r>
              <a:rPr lang="en-US" dirty="0"/>
              <a:t>, </a:t>
            </a:r>
            <a:r>
              <a:rPr lang="en-US" dirty="0" err="1"/>
              <a:t>không</a:t>
            </a:r>
            <a:r>
              <a:rPr lang="en-US" dirty="0"/>
              <a:t> </a:t>
            </a:r>
            <a:r>
              <a:rPr lang="en-US" dirty="0" err="1"/>
              <a:t>rõ</a:t>
            </a:r>
            <a:r>
              <a:rPr lang="en-US" dirty="0"/>
              <a:t> </a:t>
            </a:r>
            <a:r>
              <a:rPr lang="en-US" dirty="0" err="1"/>
              <a:t>hoặc</a:t>
            </a:r>
            <a:r>
              <a:rPr lang="en-US" dirty="0"/>
              <a:t> </a:t>
            </a:r>
            <a:r>
              <a:rPr lang="en-US" dirty="0" err="1"/>
              <a:t>kích</a:t>
            </a:r>
            <a:r>
              <a:rPr lang="en-US" dirty="0"/>
              <a:t> </a:t>
            </a:r>
            <a:r>
              <a:rPr lang="en-US" dirty="0" err="1"/>
              <a:t>cỡ</a:t>
            </a:r>
            <a:r>
              <a:rPr lang="en-US" dirty="0"/>
              <a:t> </a:t>
            </a:r>
            <a:r>
              <a:rPr lang="en-US" dirty="0" err="1"/>
              <a:t>các</a:t>
            </a:r>
            <a:r>
              <a:rPr lang="en-US" dirty="0"/>
              <a:t> </a:t>
            </a:r>
            <a:r>
              <a:rPr lang="en-US" dirty="0" err="1"/>
              <a:t>chữ</a:t>
            </a:r>
            <a:r>
              <a:rPr lang="en-US" dirty="0"/>
              <a:t> </a:t>
            </a:r>
            <a:r>
              <a:rPr lang="en-US" dirty="0" err="1"/>
              <a:t>khác</a:t>
            </a:r>
            <a:r>
              <a:rPr lang="en-US" dirty="0"/>
              <a:t> </a:t>
            </a:r>
            <a:r>
              <a:rPr lang="en-US" dirty="0" err="1"/>
              <a:t>nhau</a:t>
            </a:r>
            <a:r>
              <a:rPr lang="en-US" dirty="0"/>
              <a:t>, . . .</a:t>
            </a:r>
          </a:p>
        </p:txBody>
      </p:sp>
      <p:sp>
        <p:nvSpPr>
          <p:cNvPr id="1963" name="Google Shape;1963;p2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8" name="Google Shape;1960;p22"/>
          <p:cNvPicPr preferRelativeResize="0"/>
          <p:nvPr/>
        </p:nvPicPr>
        <p:blipFill>
          <a:blip r:embed="rId4">
            <a:extLst>
              <a:ext uri="{28A0092B-C50C-407E-A947-70E740481C1C}">
                <a14:useLocalDpi xmlns:a14="http://schemas.microsoft.com/office/drawing/2010/main" val="0"/>
              </a:ext>
            </a:extLst>
          </a:blip>
          <a:stretch>
            <a:fillRect/>
          </a:stretch>
        </p:blipFill>
        <p:spPr>
          <a:xfrm>
            <a:off x="3382867" y="2053306"/>
            <a:ext cx="2150982" cy="2688728"/>
          </a:xfrm>
          <a:prstGeom prst="ellipse">
            <a:avLst/>
          </a:prstGeom>
          <a:noFill/>
          <a:ln w="228600" cap="flat" cmpd="sng">
            <a:solidFill>
              <a:srgbClr val="FFFFFF"/>
            </a:solidFill>
            <a:prstDash val="solid"/>
            <a:round/>
            <a:headEnd type="none" w="sm" len="sm"/>
            <a:tailEnd type="none" w="sm" len="sm"/>
          </a:ln>
        </p:spPr>
      </p:pic>
      <p:pic>
        <p:nvPicPr>
          <p:cNvPr id="9" name="Google Shape;1960;p22"/>
          <p:cNvPicPr preferRelativeResize="0"/>
          <p:nvPr/>
        </p:nvPicPr>
        <p:blipFill>
          <a:blip r:embed="rId5">
            <a:alphaModFix/>
          </a:blip>
          <a:stretch>
            <a:fillRect/>
          </a:stretch>
        </p:blipFill>
        <p:spPr>
          <a:xfrm>
            <a:off x="5907419" y="2115481"/>
            <a:ext cx="2564378" cy="2688728"/>
          </a:xfrm>
          <a:prstGeom prst="ellipse">
            <a:avLst/>
          </a:prstGeom>
          <a:noFill/>
          <a:ln w="228600" cap="flat" cmpd="sng">
            <a:solidFill>
              <a:srgbClr val="FFFFFF"/>
            </a:solidFill>
            <a:prstDash val="solid"/>
            <a:round/>
            <a:headEnd type="none" w="sm" len="sm"/>
            <a:tailEnd type="none" w="sm" len="sm"/>
          </a:ln>
        </p:spPr>
      </p:pic>
    </p:spTree>
    <p:extLst>
      <p:ext uri="{BB962C8B-B14F-4D97-AF65-F5344CB8AC3E}">
        <p14:creationId xmlns:p14="http://schemas.microsoft.com/office/powerpoint/2010/main" val="4079413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3" name="Rectangle 2"/>
          <p:cNvSpPr/>
          <p:nvPr/>
        </p:nvSpPr>
        <p:spPr>
          <a:xfrm>
            <a:off x="382631" y="397308"/>
            <a:ext cx="8241088" cy="1569660"/>
          </a:xfrm>
          <a:prstGeom prst="rect">
            <a:avLst/>
          </a:prstGeom>
        </p:spPr>
        <p:txBody>
          <a:bodyPr wrap="square">
            <a:spAutoFit/>
          </a:bodyPr>
          <a:lstStyle/>
          <a:p>
            <a:pPr algn="just"/>
            <a:r>
              <a:rPr lang="en-US" sz="2400" b="1" dirty="0" err="1">
                <a:solidFill>
                  <a:schemeClr val="tx1">
                    <a:lumMod val="50000"/>
                  </a:schemeClr>
                </a:solidFill>
                <a:latin typeface="Merriweather"/>
                <a:ea typeface="Merriweather"/>
                <a:cs typeface="Merriweather"/>
              </a:rPr>
              <a:t>Thật</a:t>
            </a:r>
            <a:r>
              <a:rPr lang="en-US" sz="2400" b="1" dirty="0">
                <a:solidFill>
                  <a:schemeClr val="tx1">
                    <a:lumMod val="50000"/>
                  </a:schemeClr>
                </a:solidFill>
                <a:latin typeface="Merriweather"/>
                <a:ea typeface="Merriweather"/>
                <a:cs typeface="Merriweather"/>
              </a:rPr>
              <a:t> may </a:t>
            </a:r>
            <a:r>
              <a:rPr lang="en-US" sz="2400" b="1" dirty="0" err="1">
                <a:solidFill>
                  <a:schemeClr val="tx1">
                    <a:lumMod val="50000"/>
                  </a:schemeClr>
                </a:solidFill>
                <a:latin typeface="Merriweather"/>
                <a:ea typeface="Merriweather"/>
                <a:cs typeface="Merriweather"/>
              </a:rPr>
              <a:t>mắn</a:t>
            </a:r>
            <a:r>
              <a:rPr lang="en-US" sz="2400" b="1" dirty="0">
                <a:solidFill>
                  <a:schemeClr val="tx1">
                    <a:lumMod val="50000"/>
                  </a:schemeClr>
                </a:solidFill>
                <a:latin typeface="Merriweather"/>
                <a:ea typeface="Merriweather"/>
                <a:cs typeface="Merriweather"/>
              </a:rPr>
              <a:t> </a:t>
            </a:r>
            <a:r>
              <a:rPr lang="en-US" sz="2400" b="1" dirty="0" err="1">
                <a:solidFill>
                  <a:schemeClr val="tx1">
                    <a:lumMod val="50000"/>
                  </a:schemeClr>
                </a:solidFill>
                <a:latin typeface="Merriweather"/>
                <a:ea typeface="Merriweather"/>
                <a:cs typeface="Merriweather"/>
              </a:rPr>
              <a:t>vì</a:t>
            </a:r>
            <a:r>
              <a:rPr lang="en-US" sz="2400" b="1" dirty="0">
                <a:solidFill>
                  <a:schemeClr val="tx1">
                    <a:lumMod val="50000"/>
                  </a:schemeClr>
                </a:solidFill>
                <a:latin typeface="Merriweather"/>
                <a:ea typeface="Merriweather"/>
                <a:cs typeface="Merriweather"/>
              </a:rPr>
              <a:t> </a:t>
            </a:r>
            <a:r>
              <a:rPr lang="en-US" sz="2400" b="1" dirty="0" err="1" smtClean="0">
                <a:solidFill>
                  <a:schemeClr val="tx1">
                    <a:lumMod val="50000"/>
                  </a:schemeClr>
                </a:solidFill>
                <a:latin typeface="Merriweather"/>
                <a:ea typeface="Merriweather"/>
                <a:cs typeface="Merriweather"/>
              </a:rPr>
              <a:t>PyTesseract</a:t>
            </a:r>
            <a:r>
              <a:rPr lang="en-US" sz="2400" b="1" dirty="0" smtClean="0">
                <a:solidFill>
                  <a:schemeClr val="tx1">
                    <a:lumMod val="50000"/>
                  </a:schemeClr>
                </a:solidFill>
                <a:latin typeface="Merriweather"/>
                <a:ea typeface="Merriweather"/>
                <a:cs typeface="Merriweather"/>
              </a:rPr>
              <a:t> (</a:t>
            </a:r>
            <a:r>
              <a:rPr lang="en-US" sz="2400" b="1" dirty="0" err="1">
                <a:solidFill>
                  <a:schemeClr val="tx1">
                    <a:lumMod val="50000"/>
                  </a:schemeClr>
                </a:solidFill>
                <a:latin typeface="Merriweather"/>
                <a:ea typeface="Merriweather"/>
                <a:cs typeface="Merriweather"/>
              </a:rPr>
              <a:t>một</a:t>
            </a:r>
            <a:r>
              <a:rPr lang="en-US" sz="2400" b="1" dirty="0">
                <a:solidFill>
                  <a:schemeClr val="tx1">
                    <a:lumMod val="50000"/>
                  </a:schemeClr>
                </a:solidFill>
                <a:latin typeface="Merriweather"/>
                <a:ea typeface="Merriweather"/>
                <a:cs typeface="Merriweather"/>
              </a:rPr>
              <a:t> </a:t>
            </a:r>
            <a:r>
              <a:rPr lang="en-US" sz="2400" b="1" dirty="0" err="1">
                <a:solidFill>
                  <a:schemeClr val="tx1">
                    <a:lumMod val="50000"/>
                  </a:schemeClr>
                </a:solidFill>
                <a:latin typeface="Merriweather"/>
                <a:ea typeface="Merriweather"/>
                <a:cs typeface="Merriweather"/>
              </a:rPr>
              <a:t>trình</a:t>
            </a:r>
            <a:r>
              <a:rPr lang="en-US" sz="2400" b="1" dirty="0">
                <a:solidFill>
                  <a:schemeClr val="tx1">
                    <a:lumMod val="50000"/>
                  </a:schemeClr>
                </a:solidFill>
                <a:latin typeface="Merriweather"/>
                <a:ea typeface="Merriweather"/>
                <a:cs typeface="Merriweather"/>
              </a:rPr>
              <a:t> </a:t>
            </a:r>
            <a:r>
              <a:rPr lang="en-US" sz="2400" b="1" dirty="0" err="1">
                <a:solidFill>
                  <a:schemeClr val="tx1">
                    <a:lumMod val="50000"/>
                  </a:schemeClr>
                </a:solidFill>
                <a:latin typeface="Merriweather"/>
                <a:ea typeface="Merriweather"/>
                <a:cs typeface="Merriweather"/>
              </a:rPr>
              <a:t>bao</a:t>
            </a:r>
            <a:r>
              <a:rPr lang="en-US" sz="2400" b="1" dirty="0">
                <a:solidFill>
                  <a:schemeClr val="tx1">
                    <a:lumMod val="50000"/>
                  </a:schemeClr>
                </a:solidFill>
                <a:latin typeface="Merriweather"/>
                <a:ea typeface="Merriweather"/>
                <a:cs typeface="Merriweather"/>
              </a:rPr>
              <a:t> </a:t>
            </a:r>
            <a:r>
              <a:rPr lang="en-US" sz="2400" b="1" dirty="0" err="1">
                <a:solidFill>
                  <a:schemeClr val="tx1">
                    <a:lumMod val="50000"/>
                  </a:schemeClr>
                </a:solidFill>
                <a:latin typeface="Merriweather"/>
                <a:ea typeface="Merriweather"/>
                <a:cs typeface="Merriweather"/>
              </a:rPr>
              <a:t>bọc</a:t>
            </a:r>
            <a:r>
              <a:rPr lang="en-US" sz="2400" b="1" dirty="0">
                <a:solidFill>
                  <a:schemeClr val="tx1">
                    <a:lumMod val="50000"/>
                  </a:schemeClr>
                </a:solidFill>
                <a:latin typeface="Merriweather"/>
                <a:ea typeface="Merriweather"/>
                <a:cs typeface="Merriweather"/>
              </a:rPr>
              <a:t> </a:t>
            </a:r>
            <a:r>
              <a:rPr lang="en-US" sz="2400" b="1" dirty="0" err="1">
                <a:solidFill>
                  <a:schemeClr val="tx1">
                    <a:lumMod val="50000"/>
                  </a:schemeClr>
                </a:solidFill>
                <a:latin typeface="Merriweather"/>
                <a:ea typeface="Merriweather"/>
                <a:cs typeface="Merriweather"/>
              </a:rPr>
              <a:t>cho</a:t>
            </a:r>
            <a:r>
              <a:rPr lang="en-US" sz="2400" b="1" dirty="0">
                <a:solidFill>
                  <a:schemeClr val="tx1">
                    <a:lumMod val="50000"/>
                  </a:schemeClr>
                </a:solidFill>
                <a:latin typeface="Merriweather"/>
                <a:ea typeface="Merriweather"/>
                <a:cs typeface="Merriweather"/>
              </a:rPr>
              <a:t> </a:t>
            </a:r>
            <a:r>
              <a:rPr lang="en-US" sz="2400" b="1" dirty="0" err="1">
                <a:solidFill>
                  <a:schemeClr val="tx1">
                    <a:lumMod val="50000"/>
                  </a:schemeClr>
                </a:solidFill>
                <a:latin typeface="Merriweather"/>
                <a:ea typeface="Merriweather"/>
                <a:cs typeface="Merriweather"/>
              </a:rPr>
              <a:t>Công</a:t>
            </a:r>
            <a:r>
              <a:rPr lang="en-US" sz="2400" b="1" dirty="0">
                <a:solidFill>
                  <a:schemeClr val="tx1">
                    <a:lumMod val="50000"/>
                  </a:schemeClr>
                </a:solidFill>
                <a:latin typeface="Merriweather"/>
                <a:ea typeface="Merriweather"/>
                <a:cs typeface="Merriweather"/>
              </a:rPr>
              <a:t> </a:t>
            </a:r>
            <a:r>
              <a:rPr lang="en-US" sz="2400" b="1" dirty="0" err="1">
                <a:solidFill>
                  <a:schemeClr val="tx1">
                    <a:lumMod val="50000"/>
                  </a:schemeClr>
                </a:solidFill>
                <a:latin typeface="Merriweather"/>
                <a:ea typeface="Merriweather"/>
                <a:cs typeface="Merriweather"/>
              </a:rPr>
              <a:t>cụ</a:t>
            </a:r>
            <a:r>
              <a:rPr lang="en-US" sz="2400" b="1" dirty="0">
                <a:solidFill>
                  <a:schemeClr val="tx1">
                    <a:lumMod val="50000"/>
                  </a:schemeClr>
                </a:solidFill>
                <a:latin typeface="Merriweather"/>
                <a:ea typeface="Merriweather"/>
                <a:cs typeface="Merriweather"/>
              </a:rPr>
              <a:t> Tesseract-OCR) </a:t>
            </a:r>
            <a:r>
              <a:rPr lang="en-US" sz="2400" b="1" dirty="0" err="1">
                <a:solidFill>
                  <a:schemeClr val="tx1">
                    <a:lumMod val="50000"/>
                  </a:schemeClr>
                </a:solidFill>
                <a:latin typeface="Merriweather"/>
                <a:ea typeface="Merriweather"/>
                <a:cs typeface="Merriweather"/>
              </a:rPr>
              <a:t>cho</a:t>
            </a:r>
            <a:r>
              <a:rPr lang="en-US" sz="2400" b="1" dirty="0">
                <a:solidFill>
                  <a:schemeClr val="tx1">
                    <a:lumMod val="50000"/>
                  </a:schemeClr>
                </a:solidFill>
                <a:latin typeface="Merriweather"/>
                <a:ea typeface="Merriweather"/>
                <a:cs typeface="Merriweather"/>
              </a:rPr>
              <a:t> </a:t>
            </a:r>
            <a:r>
              <a:rPr lang="en-US" sz="2400" b="1" dirty="0" err="1">
                <a:solidFill>
                  <a:schemeClr val="tx1">
                    <a:lumMod val="50000"/>
                  </a:schemeClr>
                </a:solidFill>
                <a:latin typeface="Merriweather"/>
                <a:ea typeface="Merriweather"/>
                <a:cs typeface="Merriweather"/>
              </a:rPr>
              <a:t>phép</a:t>
            </a:r>
            <a:r>
              <a:rPr lang="en-US" sz="2400" b="1" dirty="0">
                <a:solidFill>
                  <a:schemeClr val="tx1">
                    <a:lumMod val="50000"/>
                  </a:schemeClr>
                </a:solidFill>
                <a:latin typeface="Merriweather"/>
                <a:ea typeface="Merriweather"/>
                <a:cs typeface="Merriweather"/>
              </a:rPr>
              <a:t> </a:t>
            </a:r>
            <a:r>
              <a:rPr lang="en-US" sz="2400" b="1" dirty="0" err="1">
                <a:solidFill>
                  <a:schemeClr val="tx1">
                    <a:lumMod val="50000"/>
                  </a:schemeClr>
                </a:solidFill>
                <a:latin typeface="Merriweather"/>
                <a:ea typeface="Merriweather"/>
                <a:cs typeface="Merriweather"/>
              </a:rPr>
              <a:t>chúng</a:t>
            </a:r>
            <a:r>
              <a:rPr lang="en-US" sz="2400" b="1" dirty="0">
                <a:solidFill>
                  <a:schemeClr val="tx1">
                    <a:lumMod val="50000"/>
                  </a:schemeClr>
                </a:solidFill>
                <a:latin typeface="Merriweather"/>
                <a:ea typeface="Merriweather"/>
                <a:cs typeface="Merriweather"/>
              </a:rPr>
              <a:t> ta </a:t>
            </a:r>
            <a:r>
              <a:rPr lang="en-US" sz="2400" b="1" dirty="0" err="1">
                <a:solidFill>
                  <a:schemeClr val="tx1">
                    <a:lumMod val="50000"/>
                  </a:schemeClr>
                </a:solidFill>
                <a:latin typeface="Merriweather"/>
                <a:ea typeface="Merriweather"/>
                <a:cs typeface="Merriweather"/>
              </a:rPr>
              <a:t>cấu</a:t>
            </a:r>
            <a:r>
              <a:rPr lang="en-US" sz="2400" b="1" dirty="0">
                <a:solidFill>
                  <a:schemeClr val="tx1">
                    <a:lumMod val="50000"/>
                  </a:schemeClr>
                </a:solidFill>
                <a:latin typeface="Merriweather"/>
                <a:ea typeface="Merriweather"/>
                <a:cs typeface="Merriweather"/>
              </a:rPr>
              <a:t> </a:t>
            </a:r>
            <a:r>
              <a:rPr lang="en-US" sz="2400" b="1" dirty="0" err="1">
                <a:solidFill>
                  <a:schemeClr val="tx1">
                    <a:lumMod val="50000"/>
                  </a:schemeClr>
                </a:solidFill>
                <a:latin typeface="Merriweather"/>
                <a:ea typeface="Merriweather"/>
                <a:cs typeface="Merriweather"/>
              </a:rPr>
              <a:t>hình</a:t>
            </a:r>
            <a:r>
              <a:rPr lang="en-US" sz="2400" b="1" dirty="0">
                <a:solidFill>
                  <a:schemeClr val="tx1">
                    <a:lumMod val="50000"/>
                  </a:schemeClr>
                </a:solidFill>
                <a:latin typeface="Merriweather"/>
                <a:ea typeface="Merriweather"/>
                <a:cs typeface="Merriweather"/>
              </a:rPr>
              <a:t> </a:t>
            </a:r>
            <a:r>
              <a:rPr lang="en-US" sz="2400" b="1" dirty="0" err="1">
                <a:solidFill>
                  <a:schemeClr val="tx1">
                    <a:lumMod val="50000"/>
                  </a:schemeClr>
                </a:solidFill>
                <a:latin typeface="Merriweather"/>
                <a:ea typeface="Merriweather"/>
                <a:cs typeface="Merriweather"/>
              </a:rPr>
              <a:t>các</a:t>
            </a:r>
            <a:r>
              <a:rPr lang="en-US" sz="2400" b="1" dirty="0">
                <a:solidFill>
                  <a:schemeClr val="tx1">
                    <a:lumMod val="50000"/>
                  </a:schemeClr>
                </a:solidFill>
                <a:latin typeface="Merriweather"/>
                <a:ea typeface="Merriweather"/>
                <a:cs typeface="Merriweather"/>
              </a:rPr>
              <a:t> </a:t>
            </a:r>
            <a:r>
              <a:rPr lang="en-US" sz="2400" b="1" dirty="0" err="1">
                <a:solidFill>
                  <a:schemeClr val="tx1">
                    <a:lumMod val="50000"/>
                  </a:schemeClr>
                </a:solidFill>
                <a:latin typeface="Merriweather"/>
                <a:ea typeface="Merriweather"/>
                <a:cs typeface="Merriweather"/>
              </a:rPr>
              <a:t>thông</a:t>
            </a:r>
            <a:r>
              <a:rPr lang="en-US" sz="2400" b="1" dirty="0">
                <a:solidFill>
                  <a:schemeClr val="tx1">
                    <a:lumMod val="50000"/>
                  </a:schemeClr>
                </a:solidFill>
                <a:latin typeface="Merriweather"/>
                <a:ea typeface="Merriweather"/>
                <a:cs typeface="Merriweather"/>
              </a:rPr>
              <a:t> </a:t>
            </a:r>
            <a:r>
              <a:rPr lang="en-US" sz="2400" b="1" dirty="0" err="1">
                <a:solidFill>
                  <a:schemeClr val="tx1">
                    <a:lumMod val="50000"/>
                  </a:schemeClr>
                </a:solidFill>
                <a:latin typeface="Merriweather"/>
                <a:ea typeface="Merriweather"/>
                <a:cs typeface="Merriweather"/>
              </a:rPr>
              <a:t>số</a:t>
            </a:r>
            <a:r>
              <a:rPr lang="en-US" sz="2400" b="1" dirty="0">
                <a:solidFill>
                  <a:schemeClr val="tx1">
                    <a:lumMod val="50000"/>
                  </a:schemeClr>
                </a:solidFill>
                <a:latin typeface="Merriweather"/>
                <a:ea typeface="Merriweather"/>
                <a:cs typeface="Merriweather"/>
              </a:rPr>
              <a:t> </a:t>
            </a:r>
            <a:r>
              <a:rPr lang="en-US" sz="2400" b="1" dirty="0" err="1">
                <a:solidFill>
                  <a:schemeClr val="tx1">
                    <a:lumMod val="50000"/>
                  </a:schemeClr>
                </a:solidFill>
                <a:latin typeface="Merriweather"/>
                <a:ea typeface="Merriweather"/>
                <a:cs typeface="Merriweather"/>
              </a:rPr>
              <a:t>trong</a:t>
            </a:r>
            <a:r>
              <a:rPr lang="en-US" sz="2400" b="1" dirty="0">
                <a:solidFill>
                  <a:schemeClr val="tx1">
                    <a:lumMod val="50000"/>
                  </a:schemeClr>
                </a:solidFill>
                <a:latin typeface="Merriweather"/>
                <a:ea typeface="Merriweather"/>
                <a:cs typeface="Merriweather"/>
              </a:rPr>
              <a:t> Tesseract OCR engine </a:t>
            </a:r>
            <a:r>
              <a:rPr lang="en-US" sz="2400" b="1" dirty="0" err="1">
                <a:solidFill>
                  <a:schemeClr val="tx1">
                    <a:lumMod val="50000"/>
                  </a:schemeClr>
                </a:solidFill>
                <a:latin typeface="Merriweather"/>
                <a:ea typeface="Merriweather"/>
                <a:cs typeface="Merriweather"/>
              </a:rPr>
              <a:t>để</a:t>
            </a:r>
            <a:r>
              <a:rPr lang="en-US" sz="2400" b="1" dirty="0">
                <a:solidFill>
                  <a:schemeClr val="tx1">
                    <a:lumMod val="50000"/>
                  </a:schemeClr>
                </a:solidFill>
                <a:latin typeface="Merriweather"/>
                <a:ea typeface="Merriweather"/>
                <a:cs typeface="Merriweather"/>
              </a:rPr>
              <a:t> </a:t>
            </a:r>
            <a:r>
              <a:rPr lang="en-US" sz="2400" b="1" dirty="0" err="1">
                <a:solidFill>
                  <a:schemeClr val="tx1">
                    <a:lumMod val="50000"/>
                  </a:schemeClr>
                </a:solidFill>
                <a:latin typeface="Merriweather"/>
                <a:ea typeface="Merriweather"/>
                <a:cs typeface="Merriweather"/>
              </a:rPr>
              <a:t>làm</a:t>
            </a:r>
            <a:r>
              <a:rPr lang="en-US" sz="2400" b="1" dirty="0">
                <a:solidFill>
                  <a:schemeClr val="tx1">
                    <a:lumMod val="50000"/>
                  </a:schemeClr>
                </a:solidFill>
                <a:latin typeface="Merriweather"/>
                <a:ea typeface="Merriweather"/>
                <a:cs typeface="Merriweather"/>
              </a:rPr>
              <a:t> </a:t>
            </a:r>
            <a:r>
              <a:rPr lang="en-US" sz="2400" b="1" dirty="0" err="1" smtClean="0">
                <a:solidFill>
                  <a:schemeClr val="tx1">
                    <a:lumMod val="50000"/>
                  </a:schemeClr>
                </a:solidFill>
                <a:latin typeface="Merriweather"/>
                <a:ea typeface="Merriweather"/>
                <a:cs typeface="Merriweather"/>
              </a:rPr>
              <a:t>tăng</a:t>
            </a:r>
            <a:r>
              <a:rPr lang="en-US" sz="2400" b="1" dirty="0" smtClean="0">
                <a:solidFill>
                  <a:schemeClr val="tx1">
                    <a:lumMod val="50000"/>
                  </a:schemeClr>
                </a:solidFill>
                <a:latin typeface="Merriweather"/>
                <a:ea typeface="Merriweather"/>
                <a:cs typeface="Merriweather"/>
              </a:rPr>
              <a:t> </a:t>
            </a:r>
            <a:r>
              <a:rPr lang="en-US" sz="2400" b="1" dirty="0" err="1">
                <a:solidFill>
                  <a:schemeClr val="tx1">
                    <a:lumMod val="50000"/>
                  </a:schemeClr>
                </a:solidFill>
                <a:latin typeface="Merriweather"/>
                <a:ea typeface="Merriweather"/>
                <a:cs typeface="Merriweather"/>
              </a:rPr>
              <a:t>độ</a:t>
            </a:r>
            <a:r>
              <a:rPr lang="en-US" sz="2400" b="1" dirty="0">
                <a:solidFill>
                  <a:schemeClr val="tx1">
                    <a:lumMod val="50000"/>
                  </a:schemeClr>
                </a:solidFill>
                <a:latin typeface="Merriweather"/>
                <a:ea typeface="Merriweather"/>
                <a:cs typeface="Merriweather"/>
              </a:rPr>
              <a:t> </a:t>
            </a:r>
            <a:r>
              <a:rPr lang="en-US" sz="2400" b="1" dirty="0" err="1">
                <a:solidFill>
                  <a:schemeClr val="tx1">
                    <a:lumMod val="50000"/>
                  </a:schemeClr>
                </a:solidFill>
                <a:latin typeface="Merriweather"/>
                <a:ea typeface="Merriweather"/>
                <a:cs typeface="Merriweather"/>
              </a:rPr>
              <a:t>chính</a:t>
            </a:r>
            <a:r>
              <a:rPr lang="en-US" sz="2400" b="1" dirty="0">
                <a:solidFill>
                  <a:schemeClr val="tx1">
                    <a:lumMod val="50000"/>
                  </a:schemeClr>
                </a:solidFill>
                <a:latin typeface="Merriweather"/>
                <a:ea typeface="Merriweather"/>
                <a:cs typeface="Merriweather"/>
              </a:rPr>
              <a:t> </a:t>
            </a:r>
            <a:r>
              <a:rPr lang="en-US" sz="2400" b="1" dirty="0" err="1">
                <a:solidFill>
                  <a:schemeClr val="tx1">
                    <a:lumMod val="50000"/>
                  </a:schemeClr>
                </a:solidFill>
                <a:latin typeface="Merriweather"/>
                <a:ea typeface="Merriweather"/>
                <a:cs typeface="Merriweather"/>
              </a:rPr>
              <a:t>xác</a:t>
            </a:r>
            <a:r>
              <a:rPr lang="en-US" sz="2400" b="1" dirty="0">
                <a:solidFill>
                  <a:schemeClr val="tx1">
                    <a:lumMod val="50000"/>
                  </a:schemeClr>
                </a:solidFill>
                <a:latin typeface="Merriweather"/>
                <a:ea typeface="Merriweather"/>
                <a:cs typeface="Merriweather"/>
              </a:rPr>
              <a:t> </a:t>
            </a:r>
            <a:r>
              <a:rPr lang="en-US" sz="2400" b="1" dirty="0" err="1">
                <a:solidFill>
                  <a:schemeClr val="tx1">
                    <a:lumMod val="50000"/>
                  </a:schemeClr>
                </a:solidFill>
                <a:latin typeface="Merriweather"/>
                <a:ea typeface="Merriweather"/>
                <a:cs typeface="Merriweather"/>
              </a:rPr>
              <a:t>của</a:t>
            </a:r>
            <a:r>
              <a:rPr lang="en-US" sz="2400" b="1" dirty="0">
                <a:solidFill>
                  <a:schemeClr val="tx1">
                    <a:lumMod val="50000"/>
                  </a:schemeClr>
                </a:solidFill>
                <a:latin typeface="Merriweather"/>
                <a:ea typeface="Merriweather"/>
                <a:cs typeface="Merriweather"/>
              </a:rPr>
              <a:t> </a:t>
            </a:r>
            <a:r>
              <a:rPr lang="en-US" sz="2400" b="1" dirty="0" err="1">
                <a:solidFill>
                  <a:schemeClr val="tx1">
                    <a:lumMod val="50000"/>
                  </a:schemeClr>
                </a:solidFill>
                <a:latin typeface="Merriweather"/>
                <a:ea typeface="Merriweather"/>
                <a:cs typeface="Merriweather"/>
              </a:rPr>
              <a:t>kết</a:t>
            </a:r>
            <a:r>
              <a:rPr lang="en-US" sz="2400" b="1" dirty="0">
                <a:solidFill>
                  <a:schemeClr val="tx1">
                    <a:lumMod val="50000"/>
                  </a:schemeClr>
                </a:solidFill>
                <a:latin typeface="Merriweather"/>
                <a:ea typeface="Merriweather"/>
                <a:cs typeface="Merriweather"/>
              </a:rPr>
              <a:t> </a:t>
            </a:r>
            <a:r>
              <a:rPr lang="en-US" sz="2400" b="1" dirty="0" err="1">
                <a:solidFill>
                  <a:schemeClr val="tx1">
                    <a:lumMod val="50000"/>
                  </a:schemeClr>
                </a:solidFill>
                <a:latin typeface="Merriweather"/>
                <a:ea typeface="Merriweather"/>
                <a:cs typeface="Merriweather"/>
              </a:rPr>
              <a:t>quả</a:t>
            </a:r>
            <a:r>
              <a:rPr lang="en-US" sz="2400" b="1" dirty="0">
                <a:solidFill>
                  <a:schemeClr val="tx1">
                    <a:lumMod val="50000"/>
                  </a:schemeClr>
                </a:solidFill>
                <a:latin typeface="Merriweather"/>
                <a:ea typeface="Merriweather"/>
                <a:cs typeface="Merriweather"/>
              </a:rPr>
              <a:t>. </a:t>
            </a:r>
          </a:p>
        </p:txBody>
      </p:sp>
      <p:sp>
        <p:nvSpPr>
          <p:cNvPr id="13" name="Text Placeholder 1"/>
          <p:cNvSpPr txBox="1">
            <a:spLocks/>
          </p:cNvSpPr>
          <p:nvPr/>
        </p:nvSpPr>
        <p:spPr>
          <a:xfrm>
            <a:off x="253929" y="2205945"/>
            <a:ext cx="8495071" cy="4404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0"/>
              </a:spcBef>
              <a:spcAft>
                <a:spcPts val="0"/>
              </a:spcAft>
              <a:buClr>
                <a:schemeClr val="dk1"/>
              </a:buClr>
              <a:buSzPts val="1600"/>
              <a:buFont typeface="Merriweather"/>
              <a:buNone/>
              <a:defRPr sz="1600" b="0" i="0" u="none" strike="noStrike" cap="none">
                <a:solidFill>
                  <a:schemeClr val="dk1"/>
                </a:solidFill>
                <a:latin typeface="Merriweather"/>
                <a:ea typeface="Merriweather"/>
                <a:cs typeface="Merriweather"/>
                <a:sym typeface="Merriweather"/>
              </a:defRPr>
            </a:lvl1pPr>
            <a:lvl2pPr marL="914400" marR="0" lvl="1" indent="-381000" algn="ctr" rtl="0">
              <a:lnSpc>
                <a:spcPct val="100000"/>
              </a:lnSpc>
              <a:spcBef>
                <a:spcPts val="0"/>
              </a:spcBef>
              <a:spcAft>
                <a:spcPts val="0"/>
              </a:spcAft>
              <a:buClr>
                <a:schemeClr val="dk1"/>
              </a:buClr>
              <a:buSzPts val="1600"/>
              <a:buFont typeface="Merriweather"/>
              <a:buNone/>
              <a:defRPr sz="1600" b="0" i="0" u="none" strike="noStrike" cap="none">
                <a:solidFill>
                  <a:schemeClr val="dk1"/>
                </a:solidFill>
                <a:latin typeface="Merriweather"/>
                <a:ea typeface="Merriweather"/>
                <a:cs typeface="Merriweather"/>
                <a:sym typeface="Merriweather"/>
              </a:defRPr>
            </a:lvl2pPr>
            <a:lvl3pPr marL="1371600" marR="0" lvl="2" indent="-381000" algn="ctr" rtl="0">
              <a:lnSpc>
                <a:spcPct val="100000"/>
              </a:lnSpc>
              <a:spcBef>
                <a:spcPts val="0"/>
              </a:spcBef>
              <a:spcAft>
                <a:spcPts val="0"/>
              </a:spcAft>
              <a:buClr>
                <a:schemeClr val="dk1"/>
              </a:buClr>
              <a:buSzPts val="1600"/>
              <a:buFont typeface="Merriweather"/>
              <a:buNone/>
              <a:defRPr sz="1600" b="0" i="0" u="none" strike="noStrike" cap="none">
                <a:solidFill>
                  <a:schemeClr val="dk1"/>
                </a:solidFill>
                <a:latin typeface="Merriweather"/>
                <a:ea typeface="Merriweather"/>
                <a:cs typeface="Merriweather"/>
                <a:sym typeface="Merriweather"/>
              </a:defRPr>
            </a:lvl3pPr>
            <a:lvl4pPr marL="1828800" marR="0" lvl="3" indent="-381000" algn="ctr" rtl="0">
              <a:lnSpc>
                <a:spcPct val="100000"/>
              </a:lnSpc>
              <a:spcBef>
                <a:spcPts val="0"/>
              </a:spcBef>
              <a:spcAft>
                <a:spcPts val="0"/>
              </a:spcAft>
              <a:buClr>
                <a:schemeClr val="dk1"/>
              </a:buClr>
              <a:buSzPts val="1600"/>
              <a:buFont typeface="Merriweather"/>
              <a:buNone/>
              <a:defRPr sz="1600" b="0" i="0" u="none" strike="noStrike" cap="none">
                <a:solidFill>
                  <a:schemeClr val="dk1"/>
                </a:solidFill>
                <a:latin typeface="Merriweather"/>
                <a:ea typeface="Merriweather"/>
                <a:cs typeface="Merriweather"/>
                <a:sym typeface="Merriweather"/>
              </a:defRPr>
            </a:lvl4pPr>
            <a:lvl5pPr marL="2286000" marR="0" lvl="4" indent="-381000" algn="ctr" rtl="0">
              <a:lnSpc>
                <a:spcPct val="100000"/>
              </a:lnSpc>
              <a:spcBef>
                <a:spcPts val="0"/>
              </a:spcBef>
              <a:spcAft>
                <a:spcPts val="0"/>
              </a:spcAft>
              <a:buClr>
                <a:schemeClr val="dk1"/>
              </a:buClr>
              <a:buSzPts val="1600"/>
              <a:buFont typeface="Merriweather"/>
              <a:buNone/>
              <a:defRPr sz="1600" b="0" i="0" u="none" strike="noStrike" cap="none">
                <a:solidFill>
                  <a:schemeClr val="dk1"/>
                </a:solidFill>
                <a:latin typeface="Merriweather"/>
                <a:ea typeface="Merriweather"/>
                <a:cs typeface="Merriweather"/>
                <a:sym typeface="Merriweather"/>
              </a:defRPr>
            </a:lvl5pPr>
            <a:lvl6pPr marL="2743200" marR="0" lvl="5" indent="-381000" algn="ctr" rtl="0">
              <a:lnSpc>
                <a:spcPct val="100000"/>
              </a:lnSpc>
              <a:spcBef>
                <a:spcPts val="0"/>
              </a:spcBef>
              <a:spcAft>
                <a:spcPts val="0"/>
              </a:spcAft>
              <a:buClr>
                <a:schemeClr val="dk1"/>
              </a:buClr>
              <a:buSzPts val="1600"/>
              <a:buFont typeface="Merriweather"/>
              <a:buNone/>
              <a:defRPr sz="1600" b="0" i="0" u="none" strike="noStrike" cap="none">
                <a:solidFill>
                  <a:schemeClr val="dk1"/>
                </a:solidFill>
                <a:latin typeface="Merriweather"/>
                <a:ea typeface="Merriweather"/>
                <a:cs typeface="Merriweather"/>
                <a:sym typeface="Merriweather"/>
              </a:defRPr>
            </a:lvl6pPr>
            <a:lvl7pPr marL="3200400" marR="0" lvl="6" indent="-381000" algn="ctr" rtl="0">
              <a:lnSpc>
                <a:spcPct val="100000"/>
              </a:lnSpc>
              <a:spcBef>
                <a:spcPts val="0"/>
              </a:spcBef>
              <a:spcAft>
                <a:spcPts val="0"/>
              </a:spcAft>
              <a:buClr>
                <a:schemeClr val="dk1"/>
              </a:buClr>
              <a:buSzPts val="1600"/>
              <a:buFont typeface="Merriweather"/>
              <a:buNone/>
              <a:defRPr sz="1600" b="0" i="0" u="none" strike="noStrike" cap="none">
                <a:solidFill>
                  <a:schemeClr val="dk1"/>
                </a:solidFill>
                <a:latin typeface="Merriweather"/>
                <a:ea typeface="Merriweather"/>
                <a:cs typeface="Merriweather"/>
                <a:sym typeface="Merriweather"/>
              </a:defRPr>
            </a:lvl7pPr>
            <a:lvl8pPr marL="3657600" marR="0" lvl="7" indent="-381000" algn="ctr" rtl="0">
              <a:lnSpc>
                <a:spcPct val="100000"/>
              </a:lnSpc>
              <a:spcBef>
                <a:spcPts val="0"/>
              </a:spcBef>
              <a:spcAft>
                <a:spcPts val="0"/>
              </a:spcAft>
              <a:buClr>
                <a:schemeClr val="dk1"/>
              </a:buClr>
              <a:buSzPts val="1600"/>
              <a:buFont typeface="Merriweather"/>
              <a:buNone/>
              <a:defRPr sz="1600" b="0" i="0" u="none" strike="noStrike" cap="none">
                <a:solidFill>
                  <a:schemeClr val="dk1"/>
                </a:solidFill>
                <a:latin typeface="Merriweather"/>
                <a:ea typeface="Merriweather"/>
                <a:cs typeface="Merriweather"/>
                <a:sym typeface="Merriweather"/>
              </a:defRPr>
            </a:lvl8pPr>
            <a:lvl9pPr marL="4114800" marR="0" lvl="8" indent="-381000" algn="ctr" rtl="0">
              <a:lnSpc>
                <a:spcPct val="100000"/>
              </a:lnSpc>
              <a:spcBef>
                <a:spcPts val="0"/>
              </a:spcBef>
              <a:spcAft>
                <a:spcPts val="0"/>
              </a:spcAft>
              <a:buClr>
                <a:schemeClr val="dk1"/>
              </a:buClr>
              <a:buSzPts val="1600"/>
              <a:buFont typeface="Merriweather"/>
              <a:buNone/>
              <a:defRPr sz="1600" b="0" i="0" u="none" strike="noStrike" cap="none">
                <a:solidFill>
                  <a:schemeClr val="dk1"/>
                </a:solidFill>
                <a:latin typeface="Merriweather"/>
                <a:ea typeface="Merriweather"/>
                <a:cs typeface="Merriweather"/>
                <a:sym typeface="Merriweather"/>
              </a:defRPr>
            </a:lvl9pPr>
          </a:lstStyle>
          <a:p>
            <a:pPr marL="101600" indent="0" algn="just" fontAlgn="base"/>
            <a:r>
              <a:rPr lang="en-US" sz="2400" b="1" dirty="0" err="1" smtClean="0">
                <a:solidFill>
                  <a:schemeClr val="tx1">
                    <a:lumMod val="50000"/>
                  </a:schemeClr>
                </a:solidFill>
              </a:rPr>
              <a:t>Có</a:t>
            </a:r>
            <a:r>
              <a:rPr lang="en-US" sz="2400" b="1" dirty="0" smtClean="0">
                <a:solidFill>
                  <a:schemeClr val="tx1">
                    <a:lumMod val="50000"/>
                  </a:schemeClr>
                </a:solidFill>
              </a:rPr>
              <a:t> 3 </a:t>
            </a:r>
            <a:r>
              <a:rPr lang="en-US" sz="2400" b="1" dirty="0" err="1" smtClean="0">
                <a:solidFill>
                  <a:schemeClr val="tx1">
                    <a:lumMod val="50000"/>
                  </a:schemeClr>
                </a:solidFill>
              </a:rPr>
              <a:t>thông</a:t>
            </a:r>
            <a:r>
              <a:rPr lang="en-US" sz="2400" b="1" dirty="0" smtClean="0">
                <a:solidFill>
                  <a:schemeClr val="tx1">
                    <a:lumMod val="50000"/>
                  </a:schemeClr>
                </a:solidFill>
              </a:rPr>
              <a:t> </a:t>
            </a:r>
            <a:r>
              <a:rPr lang="en-US" sz="2400" b="1" dirty="0" err="1" smtClean="0">
                <a:solidFill>
                  <a:schemeClr val="tx1">
                    <a:lumMod val="50000"/>
                  </a:schemeClr>
                </a:solidFill>
              </a:rPr>
              <a:t>số</a:t>
            </a:r>
            <a:r>
              <a:rPr lang="en-US" sz="2400" b="1" dirty="0" smtClean="0">
                <a:solidFill>
                  <a:schemeClr val="tx1">
                    <a:lumMod val="50000"/>
                  </a:schemeClr>
                </a:solidFill>
              </a:rPr>
              <a:t> </a:t>
            </a:r>
            <a:r>
              <a:rPr lang="en-US" sz="2400" b="1" dirty="0" err="1" smtClean="0">
                <a:solidFill>
                  <a:schemeClr val="tx1">
                    <a:lumMod val="50000"/>
                  </a:schemeClr>
                </a:solidFill>
              </a:rPr>
              <a:t>chính</a:t>
            </a:r>
            <a:r>
              <a:rPr lang="en-US" sz="2400" b="1" dirty="0" smtClean="0">
                <a:solidFill>
                  <a:schemeClr val="tx1">
                    <a:lumMod val="50000"/>
                  </a:schemeClr>
                </a:solidFill>
              </a:rPr>
              <a:t> </a:t>
            </a:r>
            <a:r>
              <a:rPr lang="en-US" sz="2400" b="1" dirty="0" err="1" smtClean="0">
                <a:solidFill>
                  <a:schemeClr val="tx1">
                    <a:lumMod val="50000"/>
                  </a:schemeClr>
                </a:solidFill>
              </a:rPr>
              <a:t>dùng</a:t>
            </a:r>
            <a:r>
              <a:rPr lang="en-US" sz="2400" b="1" dirty="0" smtClean="0">
                <a:solidFill>
                  <a:schemeClr val="tx1">
                    <a:lumMod val="50000"/>
                  </a:schemeClr>
                </a:solidFill>
              </a:rPr>
              <a:t> </a:t>
            </a:r>
            <a:r>
              <a:rPr lang="en-US" sz="2400" b="1" dirty="0" err="1" smtClean="0">
                <a:solidFill>
                  <a:schemeClr val="tx1">
                    <a:lumMod val="50000"/>
                  </a:schemeClr>
                </a:solidFill>
              </a:rPr>
              <a:t>để</a:t>
            </a:r>
            <a:r>
              <a:rPr lang="en-US" sz="2400" b="1" dirty="0" smtClean="0">
                <a:solidFill>
                  <a:schemeClr val="tx1">
                    <a:lumMod val="50000"/>
                  </a:schemeClr>
                </a:solidFill>
              </a:rPr>
              <a:t> </a:t>
            </a:r>
            <a:r>
              <a:rPr lang="en-US" sz="2400" b="1" dirty="0" err="1" smtClean="0">
                <a:solidFill>
                  <a:schemeClr val="tx1">
                    <a:lumMod val="50000"/>
                  </a:schemeClr>
                </a:solidFill>
              </a:rPr>
              <a:t>cấu</a:t>
            </a:r>
            <a:r>
              <a:rPr lang="en-US" sz="2400" b="1" dirty="0" smtClean="0">
                <a:solidFill>
                  <a:schemeClr val="tx1">
                    <a:lumMod val="50000"/>
                  </a:schemeClr>
                </a:solidFill>
              </a:rPr>
              <a:t> </a:t>
            </a:r>
            <a:r>
              <a:rPr lang="en-US" sz="2400" b="1" dirty="0" err="1" smtClean="0">
                <a:solidFill>
                  <a:schemeClr val="tx1">
                    <a:lumMod val="50000"/>
                  </a:schemeClr>
                </a:solidFill>
              </a:rPr>
              <a:t>hình</a:t>
            </a:r>
            <a:r>
              <a:rPr lang="en-US" sz="2400" b="1" dirty="0" smtClean="0">
                <a:solidFill>
                  <a:schemeClr val="tx1">
                    <a:lumMod val="50000"/>
                  </a:schemeClr>
                </a:solidFill>
              </a:rPr>
              <a:t> Tesseract OCR </a:t>
            </a:r>
            <a:r>
              <a:rPr lang="en-US" sz="2400" b="1" dirty="0" err="1" smtClean="0">
                <a:solidFill>
                  <a:schemeClr val="tx1">
                    <a:lumMod val="50000"/>
                  </a:schemeClr>
                </a:solidFill>
              </a:rPr>
              <a:t>là</a:t>
            </a:r>
            <a:r>
              <a:rPr lang="en-US" sz="2400" b="1" dirty="0" smtClean="0">
                <a:solidFill>
                  <a:schemeClr val="tx1">
                    <a:lumMod val="50000"/>
                  </a:schemeClr>
                </a:solidFill>
              </a:rPr>
              <a:t>:</a:t>
            </a:r>
          </a:p>
          <a:p>
            <a:pPr algn="l" fontAlgn="base">
              <a:buClr>
                <a:schemeClr val="accent1"/>
              </a:buClr>
              <a:buFont typeface="Wingdings" panose="05000000000000000000" pitchFamily="2" charset="2"/>
              <a:buChar char="Ø"/>
            </a:pPr>
            <a:r>
              <a:rPr lang="en-US" sz="2400" b="1" dirty="0" smtClean="0">
                <a:solidFill>
                  <a:schemeClr val="tx1">
                    <a:lumMod val="50000"/>
                  </a:schemeClr>
                </a:solidFill>
              </a:rPr>
              <a:t>language (-l) </a:t>
            </a:r>
            <a:r>
              <a:rPr lang="en-US" sz="1800" b="1" dirty="0" err="1" smtClean="0">
                <a:solidFill>
                  <a:schemeClr val="tx1">
                    <a:lumMod val="50000"/>
                  </a:schemeClr>
                </a:solidFill>
              </a:rPr>
              <a:t>Ví</a:t>
            </a:r>
            <a:r>
              <a:rPr lang="en-US" sz="1800" b="1" dirty="0" smtClean="0">
                <a:solidFill>
                  <a:schemeClr val="tx1">
                    <a:lumMod val="50000"/>
                  </a:schemeClr>
                </a:solidFill>
              </a:rPr>
              <a:t> </a:t>
            </a:r>
            <a:r>
              <a:rPr lang="en-US" sz="1800" b="1" dirty="0" err="1" smtClean="0">
                <a:solidFill>
                  <a:schemeClr val="tx1">
                    <a:lumMod val="50000"/>
                  </a:schemeClr>
                </a:solidFill>
              </a:rPr>
              <a:t>dụ</a:t>
            </a:r>
            <a:r>
              <a:rPr lang="en-US" sz="1800" b="1" dirty="0" smtClean="0">
                <a:solidFill>
                  <a:schemeClr val="tx1">
                    <a:lumMod val="50000"/>
                  </a:schemeClr>
                </a:solidFill>
              </a:rPr>
              <a:t>: </a:t>
            </a:r>
            <a:r>
              <a:rPr lang="en-US" sz="1800" b="1" dirty="0" err="1" smtClean="0">
                <a:solidFill>
                  <a:schemeClr val="tx1">
                    <a:lumMod val="50000"/>
                  </a:schemeClr>
                </a:solidFill>
              </a:rPr>
              <a:t>tiếng</a:t>
            </a:r>
            <a:r>
              <a:rPr lang="en-US" sz="1800" b="1" dirty="0" smtClean="0">
                <a:solidFill>
                  <a:schemeClr val="tx1">
                    <a:lumMod val="50000"/>
                  </a:schemeClr>
                </a:solidFill>
              </a:rPr>
              <a:t> </a:t>
            </a:r>
            <a:r>
              <a:rPr lang="en-US" sz="1800" b="1" dirty="0" err="1" smtClean="0">
                <a:solidFill>
                  <a:schemeClr val="tx1">
                    <a:lumMod val="50000"/>
                  </a:schemeClr>
                </a:solidFill>
              </a:rPr>
              <a:t>anh</a:t>
            </a:r>
            <a:r>
              <a:rPr lang="en-US" sz="1800" b="1" dirty="0" smtClean="0">
                <a:solidFill>
                  <a:schemeClr val="tx1">
                    <a:lumMod val="50000"/>
                  </a:schemeClr>
                </a:solidFill>
              </a:rPr>
              <a:t> </a:t>
            </a:r>
            <a:r>
              <a:rPr lang="en-US" sz="1800" b="1" dirty="0" err="1" smtClean="0">
                <a:solidFill>
                  <a:schemeClr val="tx1">
                    <a:lumMod val="50000"/>
                  </a:schemeClr>
                </a:solidFill>
              </a:rPr>
              <a:t>sẽ</a:t>
            </a:r>
            <a:r>
              <a:rPr lang="en-US" sz="1800" b="1" dirty="0" smtClean="0">
                <a:solidFill>
                  <a:schemeClr val="tx1">
                    <a:lumMod val="50000"/>
                  </a:schemeClr>
                </a:solidFill>
              </a:rPr>
              <a:t> </a:t>
            </a:r>
            <a:r>
              <a:rPr lang="en-US" sz="1800" b="1" dirty="0" err="1" smtClean="0">
                <a:solidFill>
                  <a:schemeClr val="tx1">
                    <a:lumMod val="50000"/>
                  </a:schemeClr>
                </a:solidFill>
              </a:rPr>
              <a:t>có</a:t>
            </a:r>
            <a:r>
              <a:rPr lang="en-US" sz="1800" b="1" dirty="0" smtClean="0">
                <a:solidFill>
                  <a:schemeClr val="tx1">
                    <a:lumMod val="50000"/>
                  </a:schemeClr>
                </a:solidFill>
              </a:rPr>
              <a:t> </a:t>
            </a:r>
            <a:r>
              <a:rPr lang="en-US" sz="1800" b="1" dirty="0" err="1" smtClean="0">
                <a:solidFill>
                  <a:schemeClr val="tx1">
                    <a:lumMod val="50000"/>
                  </a:schemeClr>
                </a:solidFill>
              </a:rPr>
              <a:t>mã</a:t>
            </a:r>
            <a:r>
              <a:rPr lang="en-US" sz="1800" b="1" dirty="0" smtClean="0">
                <a:solidFill>
                  <a:schemeClr val="tx1">
                    <a:lumMod val="50000"/>
                  </a:schemeClr>
                </a:solidFill>
              </a:rPr>
              <a:t> </a:t>
            </a:r>
            <a:r>
              <a:rPr lang="en-US" sz="1800" b="1" dirty="0" err="1" smtClean="0">
                <a:solidFill>
                  <a:schemeClr val="tx1">
                    <a:lumMod val="50000"/>
                  </a:schemeClr>
                </a:solidFill>
              </a:rPr>
              <a:t>là</a:t>
            </a:r>
            <a:r>
              <a:rPr lang="en-US" sz="1800" b="1" dirty="0" smtClean="0">
                <a:solidFill>
                  <a:schemeClr val="tx1">
                    <a:lumMod val="50000"/>
                  </a:schemeClr>
                </a:solidFill>
              </a:rPr>
              <a:t> </a:t>
            </a:r>
            <a:r>
              <a:rPr lang="en-US" sz="1800" b="1" dirty="0" err="1" smtClean="0">
                <a:solidFill>
                  <a:schemeClr val="tx1">
                    <a:lumMod val="50000"/>
                  </a:schemeClr>
                </a:solidFill>
              </a:rPr>
              <a:t>eng</a:t>
            </a:r>
            <a:endParaRPr lang="en-US" sz="1800" b="1" dirty="0" smtClean="0">
              <a:solidFill>
                <a:schemeClr val="tx1">
                  <a:lumMod val="50000"/>
                </a:schemeClr>
              </a:solidFill>
            </a:endParaRPr>
          </a:p>
          <a:p>
            <a:pPr marL="419100" indent="-342900" algn="l" fontAlgn="base">
              <a:buClr>
                <a:schemeClr val="accent1"/>
              </a:buClr>
              <a:buFont typeface="Wingdings" panose="05000000000000000000" pitchFamily="2" charset="2"/>
              <a:buChar char="Ø"/>
            </a:pPr>
            <a:r>
              <a:rPr lang="en-US" sz="2400" b="1" dirty="0" smtClean="0">
                <a:solidFill>
                  <a:schemeClr val="tx1">
                    <a:lumMod val="50000"/>
                  </a:schemeClr>
                </a:solidFill>
              </a:rPr>
              <a:t>OCR Engine Mode (--</a:t>
            </a:r>
            <a:r>
              <a:rPr lang="en-US" sz="2400" b="1" dirty="0" err="1" smtClean="0">
                <a:solidFill>
                  <a:schemeClr val="tx1">
                    <a:lumMod val="50000"/>
                  </a:schemeClr>
                </a:solidFill>
              </a:rPr>
              <a:t>oem</a:t>
            </a:r>
            <a:r>
              <a:rPr lang="en-US" sz="2400" b="1" dirty="0" smtClean="0">
                <a:solidFill>
                  <a:schemeClr val="tx1">
                    <a:lumMod val="50000"/>
                  </a:schemeClr>
                </a:solidFill>
              </a:rPr>
              <a:t>) </a:t>
            </a:r>
            <a:r>
              <a:rPr lang="en-US" sz="1800" b="1" dirty="0" err="1" smtClean="0">
                <a:solidFill>
                  <a:schemeClr val="tx1">
                    <a:lumMod val="50000"/>
                  </a:schemeClr>
                </a:solidFill>
              </a:rPr>
              <a:t>Tham</a:t>
            </a:r>
            <a:r>
              <a:rPr lang="en-US" sz="1800" b="1" dirty="0" smtClean="0">
                <a:solidFill>
                  <a:schemeClr val="tx1">
                    <a:lumMod val="50000"/>
                  </a:schemeClr>
                </a:solidFill>
              </a:rPr>
              <a:t> </a:t>
            </a:r>
            <a:r>
              <a:rPr lang="en-US" sz="1800" b="1" dirty="0" err="1" smtClean="0">
                <a:solidFill>
                  <a:schemeClr val="tx1">
                    <a:lumMod val="50000"/>
                  </a:schemeClr>
                </a:solidFill>
              </a:rPr>
              <a:t>số</a:t>
            </a:r>
            <a:r>
              <a:rPr lang="en-US" sz="1800" b="1" dirty="0" smtClean="0">
                <a:solidFill>
                  <a:schemeClr val="tx1">
                    <a:lumMod val="50000"/>
                  </a:schemeClr>
                </a:solidFill>
              </a:rPr>
              <a:t> </a:t>
            </a:r>
            <a:r>
              <a:rPr lang="en-US" sz="1800" b="1" dirty="0" err="1" smtClean="0">
                <a:solidFill>
                  <a:schemeClr val="tx1">
                    <a:lumMod val="50000"/>
                  </a:schemeClr>
                </a:solidFill>
              </a:rPr>
              <a:t>được</a:t>
            </a:r>
            <a:r>
              <a:rPr lang="en-US" sz="1800" b="1" dirty="0" smtClean="0">
                <a:solidFill>
                  <a:schemeClr val="tx1">
                    <a:lumMod val="50000"/>
                  </a:schemeClr>
                </a:solidFill>
              </a:rPr>
              <a:t> </a:t>
            </a:r>
            <a:r>
              <a:rPr lang="en-US" sz="1800" b="1" dirty="0" err="1" smtClean="0">
                <a:solidFill>
                  <a:schemeClr val="tx1">
                    <a:lumMod val="50000"/>
                  </a:schemeClr>
                </a:solidFill>
              </a:rPr>
              <a:t>dùng</a:t>
            </a:r>
            <a:r>
              <a:rPr lang="en-US" sz="1800" b="1" dirty="0" smtClean="0">
                <a:solidFill>
                  <a:schemeClr val="tx1">
                    <a:lumMod val="50000"/>
                  </a:schemeClr>
                </a:solidFill>
              </a:rPr>
              <a:t> </a:t>
            </a:r>
            <a:r>
              <a:rPr lang="en-US" sz="1800" b="1" dirty="0" err="1" smtClean="0">
                <a:solidFill>
                  <a:schemeClr val="tx1">
                    <a:lumMod val="50000"/>
                  </a:schemeClr>
                </a:solidFill>
              </a:rPr>
              <a:t>là</a:t>
            </a:r>
            <a:r>
              <a:rPr lang="en-US" sz="1800" b="1" dirty="0" smtClean="0">
                <a:solidFill>
                  <a:schemeClr val="tx1">
                    <a:lumMod val="50000"/>
                  </a:schemeClr>
                </a:solidFill>
              </a:rPr>
              <a:t> --</a:t>
            </a:r>
            <a:r>
              <a:rPr lang="en-US" sz="1800" b="1" dirty="0" err="1" smtClean="0">
                <a:solidFill>
                  <a:schemeClr val="tx1">
                    <a:lumMod val="50000"/>
                  </a:schemeClr>
                </a:solidFill>
              </a:rPr>
              <a:t>oem</a:t>
            </a:r>
            <a:endParaRPr lang="en-US" sz="1800" b="1" dirty="0" smtClean="0">
              <a:solidFill>
                <a:schemeClr val="tx1">
                  <a:lumMod val="50000"/>
                </a:schemeClr>
              </a:solidFill>
            </a:endParaRPr>
          </a:p>
          <a:p>
            <a:pPr algn="l" fontAlgn="base">
              <a:buClr>
                <a:schemeClr val="accent1"/>
              </a:buClr>
              <a:buFont typeface="Wingdings" panose="05000000000000000000" pitchFamily="2" charset="2"/>
              <a:buChar char="Ø"/>
            </a:pPr>
            <a:r>
              <a:rPr lang="en-US" sz="2400" b="1" dirty="0" smtClean="0">
                <a:solidFill>
                  <a:schemeClr val="tx1">
                    <a:lumMod val="50000"/>
                  </a:schemeClr>
                </a:solidFill>
              </a:rPr>
              <a:t>Page Segmentation Mode (--</a:t>
            </a:r>
            <a:r>
              <a:rPr lang="en-US" sz="2400" b="1" dirty="0" err="1" smtClean="0">
                <a:solidFill>
                  <a:schemeClr val="tx1">
                    <a:lumMod val="50000"/>
                  </a:schemeClr>
                </a:solidFill>
              </a:rPr>
              <a:t>psm</a:t>
            </a:r>
            <a:r>
              <a:rPr lang="en-US" sz="2400" b="1" dirty="0" smtClean="0">
                <a:solidFill>
                  <a:schemeClr val="tx1">
                    <a:lumMod val="50000"/>
                  </a:schemeClr>
                </a:solidFill>
              </a:rPr>
              <a:t>) </a:t>
            </a:r>
            <a:r>
              <a:rPr lang="en-US" sz="1800" b="1" dirty="0" smtClean="0">
                <a:solidFill>
                  <a:schemeClr val="tx1">
                    <a:lumMod val="50000"/>
                  </a:schemeClr>
                </a:solidFill>
              </a:rPr>
              <a:t> </a:t>
            </a:r>
            <a:r>
              <a:rPr lang="en-US" b="1" dirty="0" err="1" smtClean="0">
                <a:solidFill>
                  <a:schemeClr val="tx1">
                    <a:lumMod val="50000"/>
                  </a:schemeClr>
                </a:solidFill>
              </a:rPr>
              <a:t>Chế</a:t>
            </a:r>
            <a:r>
              <a:rPr lang="en-US" b="1" dirty="0" smtClean="0">
                <a:solidFill>
                  <a:schemeClr val="tx1">
                    <a:lumMod val="50000"/>
                  </a:schemeClr>
                </a:solidFill>
              </a:rPr>
              <a:t> </a:t>
            </a:r>
            <a:r>
              <a:rPr lang="en-US" b="1" dirty="0" err="1" smtClean="0">
                <a:solidFill>
                  <a:schemeClr val="tx1">
                    <a:lumMod val="50000"/>
                  </a:schemeClr>
                </a:solidFill>
              </a:rPr>
              <a:t>độ</a:t>
            </a:r>
            <a:r>
              <a:rPr lang="en-US" b="1" dirty="0" smtClean="0">
                <a:solidFill>
                  <a:schemeClr val="tx1">
                    <a:lumMod val="50000"/>
                  </a:schemeClr>
                </a:solidFill>
              </a:rPr>
              <a:t> </a:t>
            </a:r>
            <a:r>
              <a:rPr lang="en-US" b="1" dirty="0" err="1" smtClean="0">
                <a:solidFill>
                  <a:schemeClr val="tx1">
                    <a:lumMod val="50000"/>
                  </a:schemeClr>
                </a:solidFill>
              </a:rPr>
              <a:t>phân</a:t>
            </a:r>
            <a:r>
              <a:rPr lang="en-US" b="1" dirty="0" smtClean="0">
                <a:solidFill>
                  <a:schemeClr val="tx1">
                    <a:lumMod val="50000"/>
                  </a:schemeClr>
                </a:solidFill>
              </a:rPr>
              <a:t> </a:t>
            </a:r>
            <a:r>
              <a:rPr lang="en-US" b="1" dirty="0" err="1" smtClean="0">
                <a:solidFill>
                  <a:schemeClr val="tx1">
                    <a:lumMod val="50000"/>
                  </a:schemeClr>
                </a:solidFill>
              </a:rPr>
              <a:t>đoạn</a:t>
            </a:r>
            <a:r>
              <a:rPr lang="en-US" b="1" dirty="0" smtClean="0">
                <a:solidFill>
                  <a:schemeClr val="tx1">
                    <a:lumMod val="50000"/>
                  </a:schemeClr>
                </a:solidFill>
              </a:rPr>
              <a:t> </a:t>
            </a:r>
            <a:r>
              <a:rPr lang="en-US" b="1" dirty="0" err="1" smtClean="0">
                <a:solidFill>
                  <a:schemeClr val="tx1">
                    <a:lumMod val="50000"/>
                  </a:schemeClr>
                </a:solidFill>
              </a:rPr>
              <a:t>trang</a:t>
            </a:r>
            <a:endParaRPr lang="en-US" b="1" dirty="0" smtClean="0">
              <a:solidFill>
                <a:schemeClr val="tx1">
                  <a:lumMod val="50000"/>
                </a:schemeClr>
              </a:solidFill>
            </a:endParaRPr>
          </a:p>
          <a:p>
            <a:endParaRPr lang="en-US" dirty="0"/>
          </a:p>
        </p:txBody>
      </p:sp>
    </p:spTree>
    <p:extLst>
      <p:ext uri="{BB962C8B-B14F-4D97-AF65-F5344CB8AC3E}">
        <p14:creationId xmlns:p14="http://schemas.microsoft.com/office/powerpoint/2010/main" val="983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4" name="Rectangle 3"/>
          <p:cNvSpPr/>
          <p:nvPr/>
        </p:nvSpPr>
        <p:spPr>
          <a:xfrm>
            <a:off x="131514" y="29212"/>
            <a:ext cx="2201244" cy="584775"/>
          </a:xfrm>
          <a:prstGeom prst="rect">
            <a:avLst/>
          </a:prstGeom>
        </p:spPr>
        <p:txBody>
          <a:bodyPr wrap="none">
            <a:spAutoFit/>
          </a:bodyPr>
          <a:lstStyle/>
          <a:p>
            <a:pPr fontAlgn="base">
              <a:buClr>
                <a:schemeClr val="accent1"/>
              </a:buClr>
            </a:pPr>
            <a:r>
              <a:rPr lang="en-US" sz="3200" b="1" i="1" dirty="0" smtClean="0">
                <a:solidFill>
                  <a:schemeClr val="tx1">
                    <a:lumMod val="50000"/>
                  </a:schemeClr>
                </a:solidFill>
                <a:latin typeface="Times New Roman" panose="02020603050405020304" pitchFamily="18" charset="0"/>
                <a:ea typeface="Merriweather"/>
                <a:cs typeface="Times New Roman" panose="02020603050405020304" pitchFamily="18" charset="0"/>
                <a:sym typeface="Merriweather"/>
              </a:rPr>
              <a:t>a) </a:t>
            </a:r>
            <a:r>
              <a:rPr lang="en-US" sz="3200" b="1" i="1" dirty="0">
                <a:solidFill>
                  <a:schemeClr val="tx1">
                    <a:lumMod val="50000"/>
                  </a:schemeClr>
                </a:solidFill>
                <a:latin typeface="Times New Roman" panose="02020603050405020304" pitchFamily="18" charset="0"/>
                <a:ea typeface="Merriweather"/>
                <a:cs typeface="Times New Roman" panose="02020603050405020304" pitchFamily="18" charset="0"/>
                <a:sym typeface="Merriweather"/>
              </a:rPr>
              <a:t>language</a:t>
            </a:r>
          </a:p>
        </p:txBody>
      </p:sp>
      <p:sp>
        <p:nvSpPr>
          <p:cNvPr id="5" name="Rectangle 4"/>
          <p:cNvSpPr/>
          <p:nvPr/>
        </p:nvSpPr>
        <p:spPr>
          <a:xfrm>
            <a:off x="27774" y="825914"/>
            <a:ext cx="8984512" cy="3046988"/>
          </a:xfrm>
          <a:prstGeom prst="rect">
            <a:avLst/>
          </a:prstGeom>
        </p:spPr>
        <p:txBody>
          <a:bodyPr wrap="square">
            <a:spAutoFit/>
          </a:bodyPr>
          <a:lstStyle/>
          <a:p>
            <a:pPr marL="101600" algn="just" fontAlgn="base">
              <a:buClr>
                <a:schemeClr val="dk1"/>
              </a:buClr>
              <a:buSzPts val="1600"/>
            </a:pPr>
            <a:r>
              <a:rPr lang="vi-VN" sz="2400" b="1" dirty="0">
                <a:solidFill>
                  <a:schemeClr val="tx1">
                    <a:lumMod val="50000"/>
                  </a:schemeClr>
                </a:solidFill>
                <a:latin typeface="Merriweather"/>
                <a:ea typeface="Merriweather"/>
                <a:cs typeface="Merriweather"/>
                <a:sym typeface="Merriweather"/>
              </a:rPr>
              <a:t>Bên cạnh tiếng Anh là ngôn ngữ mặc định, Tesseract hỗ trợ nhiều ngôn ngữ khác như Việt Nam, Hàn Quốc, Hindu, . . . </a:t>
            </a:r>
            <a:endParaRPr lang="en-US" sz="2400" b="1" dirty="0" smtClean="0">
              <a:solidFill>
                <a:schemeClr val="tx1">
                  <a:lumMod val="50000"/>
                </a:schemeClr>
              </a:solidFill>
              <a:latin typeface="Merriweather"/>
              <a:ea typeface="Merriweather"/>
              <a:cs typeface="Merriweather"/>
              <a:sym typeface="Merriweather"/>
            </a:endParaRPr>
          </a:p>
          <a:p>
            <a:pPr marL="101600" algn="just" fontAlgn="base">
              <a:buClr>
                <a:schemeClr val="dk1"/>
              </a:buClr>
              <a:buSzPts val="1600"/>
            </a:pPr>
            <a:endParaRPr lang="en-US" sz="2400" b="1" dirty="0" smtClean="0">
              <a:solidFill>
                <a:schemeClr val="tx1">
                  <a:lumMod val="50000"/>
                </a:schemeClr>
              </a:solidFill>
              <a:latin typeface="Merriweather"/>
              <a:ea typeface="Merriweather"/>
              <a:cs typeface="Merriweather"/>
              <a:sym typeface="Merriweather"/>
            </a:endParaRPr>
          </a:p>
          <a:p>
            <a:pPr marL="101600" algn="just" fontAlgn="base">
              <a:buClr>
                <a:schemeClr val="dk1"/>
              </a:buClr>
              <a:buSzPts val="1600"/>
            </a:pPr>
            <a:r>
              <a:rPr lang="vi-VN" sz="2400" b="1" dirty="0" smtClean="0">
                <a:solidFill>
                  <a:schemeClr val="tx1">
                    <a:lumMod val="50000"/>
                  </a:schemeClr>
                </a:solidFill>
                <a:latin typeface="Merriweather"/>
                <a:ea typeface="Merriweather"/>
                <a:cs typeface="Merriweather"/>
                <a:sym typeface="Merriweather"/>
              </a:rPr>
              <a:t>Ngôn </a:t>
            </a:r>
            <a:r>
              <a:rPr lang="vi-VN" sz="2400" b="1" dirty="0">
                <a:solidFill>
                  <a:schemeClr val="tx1">
                    <a:lumMod val="50000"/>
                  </a:schemeClr>
                </a:solidFill>
                <a:latin typeface="Merriweather"/>
                <a:ea typeface="Merriweather"/>
                <a:cs typeface="Merriweather"/>
                <a:sym typeface="Merriweather"/>
              </a:rPr>
              <a:t>ngữ được đặt bằng tham số -l và mã ngôn ngữ. </a:t>
            </a:r>
            <a:endParaRPr lang="en-US" sz="2400" b="1" dirty="0" smtClean="0">
              <a:solidFill>
                <a:schemeClr val="tx1">
                  <a:lumMod val="50000"/>
                </a:schemeClr>
              </a:solidFill>
              <a:latin typeface="Merriweather"/>
              <a:ea typeface="Merriweather"/>
              <a:cs typeface="Merriweather"/>
              <a:sym typeface="Merriweather"/>
            </a:endParaRPr>
          </a:p>
          <a:p>
            <a:pPr marL="101600" algn="just" fontAlgn="base">
              <a:buClr>
                <a:schemeClr val="dk1"/>
              </a:buClr>
              <a:buSzPts val="1600"/>
            </a:pPr>
            <a:endParaRPr lang="en-US" sz="2400" b="1" dirty="0">
              <a:solidFill>
                <a:schemeClr val="tx1">
                  <a:lumMod val="50000"/>
                </a:schemeClr>
              </a:solidFill>
              <a:latin typeface="Merriweather"/>
              <a:ea typeface="Merriweather"/>
              <a:cs typeface="Merriweather"/>
              <a:sym typeface="Merriweather"/>
            </a:endParaRPr>
          </a:p>
          <a:p>
            <a:pPr marL="101600" algn="just" fontAlgn="base">
              <a:buClr>
                <a:schemeClr val="dk1"/>
              </a:buClr>
              <a:buSzPts val="1600"/>
            </a:pPr>
            <a:r>
              <a:rPr lang="vi-VN" sz="2400" b="1" dirty="0" smtClean="0">
                <a:solidFill>
                  <a:schemeClr val="tx1">
                    <a:lumMod val="50000"/>
                  </a:schemeClr>
                </a:solidFill>
                <a:latin typeface="Merriweather"/>
                <a:ea typeface="Merriweather"/>
                <a:cs typeface="Merriweather"/>
                <a:sym typeface="Merriweather"/>
              </a:rPr>
              <a:t>Ví </a:t>
            </a:r>
            <a:r>
              <a:rPr lang="vi-VN" sz="2400" b="1" dirty="0">
                <a:solidFill>
                  <a:schemeClr val="tx1">
                    <a:lumMod val="50000"/>
                  </a:schemeClr>
                </a:solidFill>
                <a:latin typeface="Merriweather"/>
                <a:ea typeface="Merriweather"/>
                <a:cs typeface="Merriweather"/>
                <a:sym typeface="Merriweather"/>
              </a:rPr>
              <a:t>dụ: tiếng anh sẽ có mã là eng, Việt Nam là vie, Hàn Quốc là kor</a:t>
            </a:r>
          </a:p>
        </p:txBody>
      </p:sp>
      <p:sp>
        <p:nvSpPr>
          <p:cNvPr id="9" name="Rectangle 8"/>
          <p:cNvSpPr/>
          <p:nvPr/>
        </p:nvSpPr>
        <p:spPr>
          <a:xfrm>
            <a:off x="0" y="825914"/>
            <a:ext cx="9012286" cy="1938992"/>
          </a:xfrm>
          <a:prstGeom prst="rect">
            <a:avLst/>
          </a:prstGeom>
        </p:spPr>
        <p:txBody>
          <a:bodyPr wrap="square">
            <a:spAutoFit/>
          </a:bodyPr>
          <a:lstStyle/>
          <a:p>
            <a:pPr marL="101600" fontAlgn="base">
              <a:buClr>
                <a:schemeClr val="dk1"/>
              </a:buClr>
              <a:buSzPts val="1600"/>
            </a:pPr>
            <a:r>
              <a:rPr lang="vi-VN" sz="2400" b="1" dirty="0">
                <a:solidFill>
                  <a:schemeClr val="tx1">
                    <a:lumMod val="50000"/>
                  </a:schemeClr>
                </a:solidFill>
                <a:latin typeface="Merriweather"/>
                <a:ea typeface="Merriweather"/>
                <a:cs typeface="Merriweather"/>
                <a:sym typeface="Merriweather"/>
              </a:rPr>
              <a:t>Tuy nhiên, các bạn có thể tải các gói ngôn ngữ đã được tạo sẵn từ </a:t>
            </a:r>
            <a:r>
              <a:rPr lang="vi-VN" sz="2400" b="1" dirty="0">
                <a:solidFill>
                  <a:schemeClr val="tx1">
                    <a:lumMod val="50000"/>
                  </a:schemeClr>
                </a:solidFill>
                <a:latin typeface="Merriweather"/>
                <a:ea typeface="Merriweather"/>
                <a:cs typeface="Merriweather"/>
                <a:sym typeface="Merriweather"/>
                <a:hlinkClick r:id="rId3"/>
              </a:rPr>
              <a:t>github chính chủ</a:t>
            </a:r>
            <a:r>
              <a:rPr lang="vi-VN" sz="2400" b="1" dirty="0">
                <a:solidFill>
                  <a:schemeClr val="tx1">
                    <a:lumMod val="50000"/>
                  </a:schemeClr>
                </a:solidFill>
                <a:latin typeface="Merriweather"/>
                <a:ea typeface="Merriweather"/>
                <a:cs typeface="Merriweather"/>
                <a:sym typeface="Merriweather"/>
              </a:rPr>
              <a:t>. Bạn chỉ việc download file *.traineddata và copy vào </a:t>
            </a:r>
            <a:r>
              <a:rPr lang="vi-VN" sz="2400" b="1" dirty="0" smtClean="0">
                <a:solidFill>
                  <a:schemeClr val="tx1">
                    <a:lumMod val="50000"/>
                  </a:schemeClr>
                </a:solidFill>
                <a:latin typeface="Merriweather"/>
                <a:ea typeface="Merriweather"/>
                <a:cs typeface="Merriweather"/>
                <a:sym typeface="Merriweather"/>
              </a:rPr>
              <a:t>thư</a:t>
            </a:r>
            <a:r>
              <a:rPr lang="en-US" sz="2400" b="1" dirty="0" smtClean="0">
                <a:solidFill>
                  <a:schemeClr val="tx1">
                    <a:lumMod val="50000"/>
                  </a:schemeClr>
                </a:solidFill>
                <a:latin typeface="Merriweather"/>
                <a:ea typeface="Merriweather"/>
                <a:cs typeface="Merriweather"/>
                <a:sym typeface="Merriweather"/>
              </a:rPr>
              <a:t> </a:t>
            </a:r>
            <a:r>
              <a:rPr lang="vi-VN" sz="2400" b="1" dirty="0" smtClean="0">
                <a:solidFill>
                  <a:schemeClr val="tx1">
                    <a:lumMod val="50000"/>
                  </a:schemeClr>
                </a:solidFill>
                <a:latin typeface="Merriweather"/>
                <a:ea typeface="Merriweather"/>
                <a:cs typeface="Merriweather"/>
                <a:sym typeface="Merriweather"/>
              </a:rPr>
              <a:t>mục</a:t>
            </a:r>
            <a:r>
              <a:rPr lang="vi-VN" sz="2400" b="1" dirty="0">
                <a:solidFill>
                  <a:schemeClr val="tx1">
                    <a:lumMod val="50000"/>
                  </a:schemeClr>
                </a:solidFill>
                <a:latin typeface="Merriweather"/>
                <a:ea typeface="Merriweather"/>
                <a:cs typeface="Merriweather"/>
                <a:sym typeface="Merriweather"/>
              </a:rPr>
              <a:t> /usr/share/tesseract-ocr/4.0.0/tesseract-data là bạn có thể sử dụng ngôn ngữ mà bạn tải về </a:t>
            </a:r>
            <a:r>
              <a:rPr lang="vi-VN" sz="2400" b="1" dirty="0" smtClean="0">
                <a:solidFill>
                  <a:schemeClr val="tx1">
                    <a:lumMod val="50000"/>
                  </a:schemeClr>
                </a:solidFill>
                <a:latin typeface="Merriweather"/>
                <a:ea typeface="Merriweather"/>
                <a:cs typeface="Merriweather"/>
                <a:sym typeface="Merriweather"/>
              </a:rPr>
              <a:t>!</a:t>
            </a:r>
            <a:endParaRPr lang="vi-VN" sz="2400" b="1" dirty="0">
              <a:solidFill>
                <a:schemeClr val="tx1">
                  <a:lumMod val="50000"/>
                </a:schemeClr>
              </a:solidFill>
              <a:latin typeface="Merriweather"/>
              <a:ea typeface="Merriweather"/>
              <a:cs typeface="Merriweather"/>
              <a:sym typeface="Merriweather"/>
            </a:endParaRPr>
          </a:p>
        </p:txBody>
      </p:sp>
    </p:spTree>
    <p:extLst>
      <p:ext uri="{BB962C8B-B14F-4D97-AF65-F5344CB8AC3E}">
        <p14:creationId xmlns:p14="http://schemas.microsoft.com/office/powerpoint/2010/main" val="284014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9" grpId="0"/>
    </p:bldLst>
  </p:timing>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TotalTime>
  <Words>593</Words>
  <Application>Microsoft Office PowerPoint</Application>
  <PresentationFormat>On-screen Show (16:9)</PresentationFormat>
  <Paragraphs>67</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Amatic SC</vt:lpstr>
      <vt:lpstr>Times New Roman</vt:lpstr>
      <vt:lpstr>Arial</vt:lpstr>
      <vt:lpstr>Wingdings</vt:lpstr>
      <vt:lpstr>Merriweather</vt:lpstr>
      <vt:lpstr>Nathaniel template</vt:lpstr>
      <vt:lpstr>CÔNG NGHỆ Xử lý ảnh nhận dạng chữ số đơn giản 0 -&gt; 9 </vt:lpstr>
      <vt:lpstr>THành viên nhóm</vt:lpstr>
      <vt:lpstr>1.Đặt vấn đề</vt:lpstr>
      <vt:lpstr>PowerPoint Presentation</vt:lpstr>
      <vt:lpstr>2.Tìm hiểu và Thực Hiện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3. Hạn chế</vt:lpstr>
      <vt:lpstr>PowerPoint Presentation</vt:lpstr>
      <vt:lpstr>Thank! 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Admin</cp:lastModifiedBy>
  <cp:revision>45</cp:revision>
  <dcterms:modified xsi:type="dcterms:W3CDTF">2021-05-28T08:58:36Z</dcterms:modified>
</cp:coreProperties>
</file>